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4A2CE6B0-FC0D-46A5-AB5E-55DEAFA67AD3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 sz="1400"/>
              </a:pPr>
              <a:t>‹#›</a:t>
            </a:fld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37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Образ слайда 2"/>
          <p:cNvSpPr>
            <a:spLocks noGrp="1" noRot="1" noChangeAspect="1"/>
          </p:cNvSpPr>
          <p:nvPr>
            <p:ph type="sldImg" idx="2"/>
          </p:nvPr>
        </p:nvSpPr>
        <p:spPr>
          <a:xfrm>
            <a:off x="-11798640" y="-11796840"/>
            <a:ext cx="11798280" cy="12492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4" name="Заметки 3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9684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l-PL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 anchor="ctr" anchorCtr="0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784747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50611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68708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CB9BA04-B1FF-4050-9E10-909FA0333565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325920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87E763E-6069-4846-B7F3-F9021AE279A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202822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8789422-B8E3-4784-B65E-AEAD3BAA402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575155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8361B62-BE13-419A-8812-35FA16BF8B8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95164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0248DB1-9E0B-468B-88FB-C5FBBF7C2C2B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551565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08EF4D9-36B7-4C56-B21E-B79CF42C181C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423702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6AF971-9CF4-4D54-B6B5-4F8992C1F624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051917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D8DFEEA-3BDA-4516-A191-1F6236C0219D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839432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B5A60EE-7D65-44A2-BDFC-C22730CD9280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14528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0412444-A8A6-4ED6-9CC4-6188827FC4A8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68794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294F62-DD8C-406D-8839-3749FF8A7BA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73888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pl-PL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l-PL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457200" y="6356160"/>
            <a:ext cx="213192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Полилиния 4"/>
          <p:cNvSpPr/>
          <p:nvPr/>
        </p:nvSpPr>
        <p:spPr>
          <a:xfrm>
            <a:off x="3124079" y="6356520"/>
            <a:ext cx="2895839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6552719" y="6356160"/>
            <a:ext cx="213228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0FC47AD9-2C46-424E-85B6-389652C0B267}" type="slidenum">
              <a:rPr/>
              <a:pPr lvl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l-PL" sz="44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l-PL" sz="32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286383" y="761106"/>
            <a:ext cx="8643600" cy="50189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200" b="0" i="0" u="none" strike="noStrike" baseline="0" dirty="0">
                <a:ln>
                  <a:noFill/>
                </a:ln>
                <a:solidFill>
                  <a:schemeClr val="bg1"/>
                </a:solidFill>
                <a:latin typeface="Arial" pitchFamily="34" charset="0"/>
                <a:ea typeface="Arial" pitchFamily="2"/>
                <a:cs typeface="Arial" pitchFamily="34" charset="0"/>
              </a:rPr>
              <a:t>﻿</a:t>
            </a:r>
            <a:r>
              <a:rPr lang="pl-PL" sz="3200" b="0" i="0" u="none" strike="noStrike" baseline="0" dirty="0" smtClean="0">
                <a:ln>
                  <a:noFill/>
                </a:ln>
                <a:solidFill>
                  <a:schemeClr val="bg1"/>
                </a:solidFill>
                <a:latin typeface="Arial" pitchFamily="34" charset="0"/>
                <a:ea typeface="Arial" pitchFamily="2"/>
                <a:cs typeface="Arial" pitchFamily="34" charset="0"/>
              </a:rPr>
              <a:t>1.	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Głos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wdzięczny z nieba wychodzi,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Gwiazdę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nam nową wywodzi,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Która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rozświeca ciemności,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I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odkrywa nasze złości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pl-PL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Z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różdżki </a:t>
            </a:r>
            <a:r>
              <a:rPr lang="pl-PL" sz="3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Jesse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kwiat zakwita,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Który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zbawieniem świat wita;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Pan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Bóg zesłał Syna swego,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Przed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wieki narodzonego.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pl-PL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326139" y="1022546"/>
            <a:ext cx="8643600" cy="452649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Ojcowie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tego czekali,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Prorocy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przepowiadali,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Że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się Bóg światu miał zjawić,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Od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śmierci człeka wybawić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pl-PL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Wnet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Anioł Pannie zwiastował,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O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czym Prorok prorokował -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Iż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miał powstać Syn zacnego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Plemienia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Dawidowego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428400" y="609689"/>
            <a:ext cx="8715600" cy="50189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endParaRPr lang="pl-PL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5.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Weselcie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się ziemskie strony!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Opuściwszy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niebios trony,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Bóg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idzie na te niskości,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Z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niewymownej swej litości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pl-PL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6.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Weselcie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się wszyscy Święci!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I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wy, ludzie smutkiem zdjęci -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Idzie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 świat Odkupiciel,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Strapionych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wszystkich Zbawiciel</a:t>
            </a:r>
            <a:endParaRPr lang="pl-PL" sz="3200" dirty="0"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omyślni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</Words>
  <Application>Microsoft Office PowerPoint</Application>
  <PresentationFormat>Pokaz na ekranie (4:3)</PresentationFormat>
  <Paragraphs>29</Paragraphs>
  <Slides>3</Slides>
  <Notes>3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4" baseType="lpstr">
      <vt:lpstr>Domyślnie</vt:lpstr>
      <vt:lpstr>Slajd 1</vt:lpstr>
      <vt:lpstr>Slajd 2</vt:lpstr>
      <vt:lpstr>Slajd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Łukasz</dc:creator>
  <cp:lastModifiedBy>Asia</cp:lastModifiedBy>
  <cp:revision>47</cp:revision>
  <dcterms:created xsi:type="dcterms:W3CDTF">2014-10-12T08:38:30Z</dcterms:created>
  <dcterms:modified xsi:type="dcterms:W3CDTF">2015-03-09T13:29:52Z</dcterms:modified>
</cp:coreProperties>
</file>