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500400" y="574200"/>
            <a:ext cx="8643600" cy="498816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b="0" i="0" u="none" strike="noStrike" baseline="0" dirty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﻿</a:t>
            </a:r>
            <a:r>
              <a:rPr lang="pl-PL" sz="3200" b="0" i="0" u="none" strike="noStrike" baseline="0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1.	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Godzien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o godzien jest Bóg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Siedzący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 tronie,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Baranek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wśród chwał.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Przyjąć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wdzięczność, siłę i moc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Błogosławieństwo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cześć.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	On Panem jest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Od wieków na wieki (x3)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Amen</a:t>
            </a:r>
          </a:p>
          <a:p>
            <a:endParaRPr lang="pl-PL" sz="3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50574" y="856357"/>
            <a:ext cx="805732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	Będziemy niezmiennie wciąż trwać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 miłości i w prawdzie.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Oddając Mu hołd,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Miłość, wdzięczność, siłę i moc,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Błogosławieństwo i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cześć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	On Panem jest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Od wieków na wieki (x3)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Amen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</Words>
  <Application>Microsoft Office PowerPoint</Application>
  <PresentationFormat>Pokaz na ekranie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Domyślnie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2015-03-09T13:28:09Z</dcterms:modified>
</cp:coreProperties>
</file>