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2400" y="774359"/>
            <a:ext cx="8643600" cy="4526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b="0" i="0" u="none" strike="noStrike" baseline="0" dirty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Arial" pitchFamily="2"/>
                <a:cs typeface="Arial" pitchFamily="34" charset="0"/>
              </a:rPr>
              <a:t>﻿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Gwiazdo Zaranna,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obleczona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Słońce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Módl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się za nami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Ikono, dziewico posłuszna (...)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Gwiazdo Przewodnia, Służebnico Pańska (...)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Matko Żyjących Początku Kościoła (...)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Bogurodzico, Córo Twego Syna (...)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Znaku Nadziei, Mieszkanie Mądrości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(…)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Pokaz na ekranie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2015-03-09T13:22:46Z</dcterms:modified>
</cp:coreProperties>
</file>