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4A2CE6B0-FC0D-46A5-AB5E-55DEAFA67AD3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 sz="1400"/>
              </a:pPr>
              <a:t>‹#›</a:t>
            </a:fld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375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Образ слайда 2"/>
          <p:cNvSpPr>
            <a:spLocks noGrp="1" noRot="1" noChangeAspect="1"/>
          </p:cNvSpPr>
          <p:nvPr>
            <p:ph type="sldImg" idx="2"/>
          </p:nvPr>
        </p:nvSpPr>
        <p:spPr>
          <a:xfrm>
            <a:off x="-11798640" y="-11796840"/>
            <a:ext cx="11798280" cy="12492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4" name="Заметки 3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9684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pl-PL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 anchor="ctr" anchorCtr="0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784747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506118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687088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50611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CB9BA04-B1FF-4050-9E10-909FA0333565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325920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87E763E-6069-4846-B7F3-F9021AE279A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202822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8789422-B8E3-4784-B65E-AEAD3BAA402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575155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8361B62-BE13-419A-8812-35FA16BF8B8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95164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0248DB1-9E0B-468B-88FB-C5FBBF7C2C2B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551565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08EF4D9-36B7-4C56-B21E-B79CF42C181C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423702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D6AF971-9CF4-4D54-B6B5-4F8992C1F624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051917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D8DFEEA-3BDA-4516-A191-1F6236C0219D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839432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B5A60EE-7D65-44A2-BDFC-C22730CD9280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145280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0412444-A8A6-4ED6-9CC4-6188827FC4A8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687941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294F62-DD8C-406D-8839-3749FF8A7BA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738886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pl-PL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l-PL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457200" y="6356160"/>
            <a:ext cx="213192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5" name="Полилиния 4"/>
          <p:cNvSpPr/>
          <p:nvPr/>
        </p:nvSpPr>
        <p:spPr>
          <a:xfrm>
            <a:off x="3124079" y="6356520"/>
            <a:ext cx="2895839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6552719" y="6356160"/>
            <a:ext cx="213228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0FC47AD9-2C46-424E-85B6-389652C0B267}" type="slidenum">
              <a:rPr/>
              <a:pPr lvl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l-PL" sz="44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</p:titleStyle>
    <p:bodyStyle>
      <a:lvl1pPr marL="342720" marR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l-PL" sz="32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339391" y="787611"/>
            <a:ext cx="8643600" cy="50189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3200" b="0" i="0" u="none" strike="noStrike" baseline="0" dirty="0">
                <a:ln>
                  <a:noFill/>
                </a:ln>
                <a:solidFill>
                  <a:schemeClr val="bg1"/>
                </a:solidFill>
                <a:latin typeface="Arial" pitchFamily="34" charset="0"/>
                <a:ea typeface="Arial" pitchFamily="2"/>
                <a:cs typeface="Arial" pitchFamily="34" charset="0"/>
              </a:rPr>
              <a:t>﻿</a:t>
            </a:r>
            <a:r>
              <a:rPr lang="pl-PL" sz="3200" b="0" i="0" u="none" strike="noStrike" baseline="0" dirty="0" smtClean="0">
                <a:ln>
                  <a:noFill/>
                </a:ln>
                <a:solidFill>
                  <a:schemeClr val="bg1"/>
                </a:solidFill>
                <a:latin typeface="Arial" pitchFamily="34" charset="0"/>
                <a:ea typeface="Arial" pitchFamily="2"/>
                <a:cs typeface="Arial" pitchFamily="34" charset="0"/>
              </a:rPr>
              <a:t>1.	</a:t>
            </a:r>
            <a:r>
              <a:rPr lang="pl-PL" sz="3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Gabryjel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zwiastował, że porodzi syna.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„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Tak”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odpowiedziała </a:t>
            </a:r>
            <a:b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–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wszystko się zaczyna.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To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za sprawą Ducha z nieba wysokiego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Bóg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zesłał na ziemię syna jedynego.</a:t>
            </a:r>
          </a:p>
          <a:p>
            <a:endParaRPr lang="pl-PL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Ref.: Matko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nieskalana, Matko ukochana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Panno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nad pannami oręduj za nami.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Matko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Stworzyciela, Matko Zbawiciela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Panno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nad pannami oręduj za nami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pl-PL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392400" y="558720"/>
            <a:ext cx="8643600" cy="551138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W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Jordanie ochrzczony,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Objawiony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 Kanie.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O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Królestwie Bożym Świętym nauczanie.</a:t>
            </a:r>
          </a:p>
          <a:p>
            <a:pPr lvl="1"/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Chwała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jego wielka nigdy nie przeminie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Zostawił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nam siebie w chlebie oraz winie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pl-PL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Ref.: Matko nieskalana, Matko ukochana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Panno nad pannami oręduj za nami.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Matko Stworzyciela, Matko Zbawiciela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Panno nad pannami oręduj za nami.</a:t>
            </a:r>
          </a:p>
          <a:p>
            <a:endParaRPr lang="pl-PL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428400" y="755463"/>
            <a:ext cx="8715600" cy="50189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Jezu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tak cierpiący, Jezu poniżony,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Jezu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pełen bólu, Jezu opuszczony,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Gdy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za grzechy świata niebo umierało.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Serce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twojej Matki pod krzyżem czuwało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pl-PL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Ref.: Matko nieskalana, Matko ukochana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Panno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nad pannami oręduj za nami.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Matko Stworzyciela, Matko Zbawiciela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Panno nad pannami oręduj za nami.</a:t>
            </a:r>
          </a:p>
          <a:p>
            <a:endParaRPr lang="pl-PL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172278" y="611728"/>
            <a:ext cx="9143999" cy="50189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Wieczne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Alleluja! Jezus zmartwychwstały!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Do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nieba wstępuje pełen Boskiej chwały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Duch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Święty prowadzi w prawdzie i miłości.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Maryja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 Pana –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przyczyna radości.</a:t>
            </a:r>
          </a:p>
          <a:p>
            <a:endParaRPr lang="pl-PL" sz="3200" dirty="0" smtClean="0">
              <a:solidFill>
                <a:schemeClr val="bg1"/>
              </a:solidFill>
              <a:latin typeface="Arial" pitchFamily="34" charset="0"/>
              <a:ea typeface="Arial" pitchFamily="2"/>
              <a:cs typeface="Arial" pitchFamily="34" charset="0"/>
            </a:endParaRP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Ref.: Matko nieskalana, Matko ukochana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Panno nad pannami oręduj za nami.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Matko Stworzyciela, Matko Zbawiciela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Panno nad pannami oręduj za nami.</a:t>
            </a:r>
          </a:p>
          <a:p>
            <a:endParaRPr lang="pl-PL" sz="3200" dirty="0"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omyślni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6</Words>
  <Application>Microsoft Office PowerPoint</Application>
  <PresentationFormat>Pokaz na ekranie (4:3)</PresentationFormat>
  <Paragraphs>37</Paragraphs>
  <Slides>4</Slides>
  <Notes>4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5" baseType="lpstr">
      <vt:lpstr>Domyślnie</vt:lpstr>
      <vt:lpstr>Slajd 1</vt:lpstr>
      <vt:lpstr>Slajd 2</vt:lpstr>
      <vt:lpstr>Slajd 3</vt:lpstr>
      <vt:lpstr>Slajd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Łukasz</dc:creator>
  <cp:lastModifiedBy>Asia</cp:lastModifiedBy>
  <cp:revision>47</cp:revision>
  <dcterms:created xsi:type="dcterms:W3CDTF">2014-10-12T08:38:30Z</dcterms:created>
  <dcterms:modified xsi:type="dcterms:W3CDTF">2015-03-09T13:21:34Z</dcterms:modified>
</cp:coreProperties>
</file>