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92400" y="774359"/>
            <a:ext cx="8643600" cy="50189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b="0" i="0" u="none" strike="noStrike" baseline="0" dirty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﻿</a:t>
            </a:r>
            <a:r>
              <a:rPr lang="pl-PL" sz="3200" b="0" i="0" u="none" strike="noStrike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1.	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Hosanna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hosanna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Hosanna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memu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Bogu. (x2)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	Imię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Pana chwal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modlitwie tej.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Wywyższony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bądź Panie mój.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Hosanna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memu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Bogu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	Chwała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bądź chwała,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Królowi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memu Bogu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(x2)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0</Words>
  <Application>Microsoft Office PowerPoint</Application>
  <PresentationFormat>Pokaz na ekranie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Domyślnie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2015-03-09T13:17:00Z</dcterms:modified>
</cp:coreProperties>
</file>