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43080" y="695159"/>
            <a:ext cx="2571839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399" cy="4114800"/>
          </a:xfrm>
        </p:spPr>
        <p:txBody>
          <a:bodyPr anchor="ctr" anchorCtr="0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4747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611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708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920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82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5155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16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156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3702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191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943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280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94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88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392400" y="774359"/>
            <a:ext cx="8643600" cy="4968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l-PL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rPr>
              <a:t>﻿Ref.: Boleściwa Matka stała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l-PL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rPr>
              <a:t>Obok Krzyża we łzach cała,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l-PL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rPr>
              <a:t>Gdy na Krzyżu wisiał Syn.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32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l-PL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rPr>
              <a:t>1. Mój Synu najdroższy, Synu Jedyny,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l-PL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rPr>
              <a:t>Czemu niewdzięczni zawiesili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l-PL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rPr>
              <a:t>Cię na drzewie Krzyża?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l-PL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rPr>
              <a:t>Czemu przyjąłeś cierniową koronę?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l-PL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rPr>
              <a:t>Ty, co uzdrawiałeś chorych,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l-PL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rPr>
              <a:t>a umarłym przywracałeś życie?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392400" y="558720"/>
            <a:ext cx="8643600" cy="545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l-PL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rPr>
              <a:t>2. O niewdzięczni swemu Stwórcy!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l-PL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rPr>
              <a:t>On karmił was manną na pustyni,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l-PL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rPr>
              <a:t>Wprowadziła was do ziemi obiecanej,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l-PL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rPr>
              <a:t>A ty niegodny narodzie zaparłeś się Chrystusa.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32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l-PL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rPr>
              <a:t>3. Dlaczego umierasz na Krzyżu, mój Boże!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l-PL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rPr>
              <a:t>Słońce straciło swe światło.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l-PL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rPr>
              <a:t>Ociemniały me oczy,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l-PL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rPr>
              <a:t>gdy widzę Twą śmierć bolesną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l-PL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rPr>
              <a:t>I nie mogę Ci przyjść z pomocą.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356400" y="-52920"/>
            <a:ext cx="8715600" cy="6918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l-PL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rPr>
              <a:t>4. O Krzyżu święty, błogosławione drzewo,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l-PL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rPr>
              <a:t>Wielka jest twoja chwała,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l-PL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rPr>
              <a:t>Wielka twa łaska, moc i potęga.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l-PL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rPr>
              <a:t>Na tobie Bóg i Stwórca wisi jak złoczyńca.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32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l-PL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rPr>
              <a:t>5. Mój Synu wielbię Twe miłosierdzie i męstwo,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l-PL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rPr>
              <a:t>Włócznię, rany, trzcinę, gwoździe.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l-PL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rPr>
              <a:t>Tyś mą nadzieja i obroną.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l-PL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rPr>
              <a:t>Twa śmierć stała się życiem dla całego świata.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32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l-PL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rPr>
              <a:t>6. Zmiłuj się nade mną osieroconą Matką,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l-PL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rPr>
              <a:t>Zmiłuj się nad opuszczoną Maryją.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l-PL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rPr>
              <a:t>Oto miecz przeszywa me serce.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pl-PL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rPr>
              <a:t>Powstań prędko jak mi zapowiedziałeś.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151</Words>
  <Application>Microsoft Office PowerPoint</Application>
  <PresentationFormat>Широкоэкранный</PresentationFormat>
  <Paragraphs>34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Microsoft YaHei</vt:lpstr>
      <vt:lpstr>Arial</vt:lpstr>
      <vt:lpstr>Calibri</vt:lpstr>
      <vt:lpstr>Mangal</vt:lpstr>
      <vt:lpstr>Times New Roman</vt:lpstr>
      <vt:lpstr>Domyślnie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Roman Tsiselskyy</cp:lastModifiedBy>
  <cp:revision>46</cp:revision>
  <dcterms:created xsi:type="dcterms:W3CDTF">2014-10-12T08:38:30Z</dcterms:created>
  <dcterms:modified xsi:type="dcterms:W3CDTF">2015-01-20T13:47:42Z</dcterms:modified>
</cp:coreProperties>
</file>