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26139" y="535820"/>
            <a:ext cx="8643600" cy="55113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b="0" i="0" u="none" strike="noStrike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1.	K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iedyś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ujrzę Cię pewnego dnia,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Twarzą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twarz z Tobą spotkam się.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zaśpiewam chwały pieśń dla Ciebie,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Którą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chcesz usłyszeć z moich ust.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	Hosanna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Alleluja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(x2)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zamieszkam z Tobą już na zawsze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mieszkaniu, które dla mnie masz.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zielonych pastwiskach wieczności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Tobą będę kroczył Pnie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mój.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Pokaz na ekranie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2015-03-09T13:18:31Z</dcterms:modified>
</cp:coreProperties>
</file>