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2B2AB0-C158-F2F4-8E38-C73B433FE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DDDFE5-D452-DBD1-232D-FCCB7687E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492327-5630-9E21-2641-3EA3CF39D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B504E9-AB09-6212-179E-0FA5107E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BD7E4-E0CF-6DFD-42A5-B342CCE8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55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A371A-0255-690B-AE82-E80F33B4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BFD34B-6B5E-788C-6E15-6582F9571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8DDBB0-853D-9F14-CBD9-1570BE10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F123E7-3CCC-F4EB-3BF6-6946A2DC5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F99F18-ED82-6D3C-EB45-4A06E13D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36664C-8F06-C2AA-EA8A-126D05A25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987E5EA-418F-52AC-F42D-C000ACB13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BA0768-2058-7641-02F7-6029D94A9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B1D786-D4BF-A6FE-733D-C1C25078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2B21F9-6EA9-BF9E-75BB-7650AC6D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949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47B00-C225-AE68-DF0A-A05A782F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03F2F1-07AA-6377-DB64-3E995CD07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3C635-4DBC-BE62-D723-51339EB5B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FE382-B49F-FCD7-2963-DC518CF8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080839-503B-BCAA-79D9-6E1226D8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72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D436D-EF80-FD0C-FD30-DEB2231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CFC25A-AD1A-32E2-3909-E1155E44F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228456-18BB-7271-641C-18500E73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A8DEBF-0D68-A702-09BE-5DA9EC6F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97F79A-BFEA-9155-F75D-9810877B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863EF2-0CDE-2F74-2BFA-9745FD71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D470EE-6061-B2FB-0883-23B64BC32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EA6299-7C60-2E87-7978-3B2A3512B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72CC95-CB4B-A032-75EB-AAD1FE98E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0FBFB4-ECAD-FF8C-5DA0-56D66315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4DE3B9-F193-7EF6-EE2B-73EA62B6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34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92FF2A-4F63-D8D2-59C1-21E6068C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BDD1D0-D01D-CF27-EFC0-812858497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42CE0C-3E9A-6D8C-F83F-BEE808B06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26352F-0147-3F6D-BA89-2E4CDE52C6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1AA2D1-B5A9-4AB0-F21B-1D988034A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5B4A0-0071-94E1-F1FA-AC55A9253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24496AD-3392-52FC-6182-766843E1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CABBE7-46D6-CAA3-605B-C7D384D2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05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035DCC-9C69-CD05-4E07-B90DBC4E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D765A4-2F00-3E8C-3B42-1B42B228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323AFC9-0EDF-567D-27B6-5C973748E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FC0757-DE9C-D2E4-BD36-A41547B22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3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703853-14C7-03F8-DCB5-B136C3D5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FCE4DFE-4F8C-BEDD-3DBC-AD803375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378F64-6ABB-9817-B85A-1A377F0E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96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C8F95-134E-F853-DBB5-ABBB0623C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45845-A791-8697-1791-2485AF3E0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585932-80BD-9A59-A7BB-7F544F937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6F690F-6AFE-6032-5B6E-05BBE9C1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43E0F5-BB0E-B625-1BFE-817A58EE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CB19EB-140B-8D89-36CC-FA74DB1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25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B23CAA-BB73-50C8-78AE-BE50639E3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AF7676D-9ACD-55CD-8D61-8F8385232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CBBBFE-EED2-FC76-84BA-C266A9AD8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C30288-0967-6953-1978-5C59B379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BDC64B-C8D3-CCE4-D1BE-E3FCA9C51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BA5181-CF3D-A5A8-15E0-B93446A5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41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D000C9-FD3D-0DB8-55D0-460AD51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220755-F959-D253-1B74-7E8D9980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7DCB3C-0B7F-BC5D-6805-FF46F644E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4585-8E74-4D09-901E-7DCDB3F49738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B1F616-CC57-D420-D2D0-FE3511E4A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EBEE7-C0C3-E2B6-0434-15623B116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F703-26CB-4CD8-A7A2-469650FF50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2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CDA91916-C417-1234-0C36-5A29C946D0B9}"/>
              </a:ext>
            </a:extLst>
          </p:cNvPr>
          <p:cNvGrpSpPr/>
          <p:nvPr/>
        </p:nvGrpSpPr>
        <p:grpSpPr>
          <a:xfrm>
            <a:off x="2445380" y="1122059"/>
            <a:ext cx="7301240" cy="4613881"/>
            <a:chOff x="2445380" y="1122059"/>
            <a:chExt cx="7301240" cy="4613881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FA7E5C6-C7E9-A57E-94B0-C9647D51707B}"/>
                </a:ext>
              </a:extLst>
            </p:cNvPr>
            <p:cNvSpPr/>
            <p:nvPr/>
          </p:nvSpPr>
          <p:spPr>
            <a:xfrm>
              <a:off x="2445380" y="1122059"/>
              <a:ext cx="7301240" cy="46138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7FFA5311-D1DA-190F-BBB3-4F9999894AFA}"/>
                </a:ext>
              </a:extLst>
            </p:cNvPr>
            <p:cNvSpPr/>
            <p:nvPr/>
          </p:nvSpPr>
          <p:spPr>
            <a:xfrm>
              <a:off x="3276600" y="2045185"/>
              <a:ext cx="5638800" cy="359186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7852CC4-82DA-31F3-C014-7D4D8AD957EC}"/>
                </a:ext>
              </a:extLst>
            </p:cNvPr>
            <p:cNvSpPr/>
            <p:nvPr/>
          </p:nvSpPr>
          <p:spPr>
            <a:xfrm>
              <a:off x="3796912" y="2743199"/>
              <a:ext cx="4598176" cy="280892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51B7CE8D-C9C1-2371-65EA-BD501E4D29B1}"/>
                </a:ext>
              </a:extLst>
            </p:cNvPr>
            <p:cNvSpPr/>
            <p:nvPr/>
          </p:nvSpPr>
          <p:spPr>
            <a:xfrm>
              <a:off x="4273453" y="3922418"/>
              <a:ext cx="3645094" cy="1525588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AFC98B7D-D247-DD26-C7BD-243002D3CF29}"/>
                </a:ext>
              </a:extLst>
            </p:cNvPr>
            <p:cNvSpPr txBox="1"/>
            <p:nvPr/>
          </p:nvSpPr>
          <p:spPr>
            <a:xfrm>
              <a:off x="4926449" y="1409994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人工知能</a:t>
              </a:r>
              <a:r>
                <a:rPr kumimoji="1"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(AI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474079D3-8768-CF8B-238E-AECAB816BF88}"/>
                </a:ext>
              </a:extLst>
            </p:cNvPr>
            <p:cNvSpPr txBox="1"/>
            <p:nvPr/>
          </p:nvSpPr>
          <p:spPr>
            <a:xfrm>
              <a:off x="4926449" y="2182606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機械学習</a:t>
              </a:r>
              <a:r>
                <a:rPr kumimoji="1"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(ML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342A1562-FCBA-2BB7-7290-FD1CA70BE096}"/>
                </a:ext>
              </a:extLst>
            </p:cNvPr>
            <p:cNvSpPr txBox="1"/>
            <p:nvPr/>
          </p:nvSpPr>
          <p:spPr>
            <a:xfrm>
              <a:off x="4273453" y="2940100"/>
              <a:ext cx="36450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ニューラルネットワーク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(NN)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F32455F-94BE-C5E5-A67B-4D9F96863443}"/>
                </a:ext>
              </a:extLst>
            </p:cNvPr>
            <p:cNvSpPr txBox="1"/>
            <p:nvPr/>
          </p:nvSpPr>
          <p:spPr>
            <a:xfrm>
              <a:off x="4273453" y="4255337"/>
              <a:ext cx="364509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ディープラーニング</a:t>
              </a:r>
              <a:r>
                <a:rPr lang="en-US" altLang="ja-JP" sz="2800" dirty="0">
                  <a:latin typeface="ＭＳ ゴシック" panose="020B0609070205080204" pitchFamily="49" charset="-128"/>
                  <a:ea typeface="ＭＳ ゴシック" panose="020B0609070205080204" pitchFamily="49" charset="-128"/>
                </a:rPr>
                <a:t>(DL)</a:t>
              </a:r>
              <a:endParaRPr kumimoji="1" lang="ja-JP" altLang="en-US" sz="2800" dirty="0">
                <a:latin typeface="ＭＳ ゴシック" panose="020B0609070205080204" pitchFamily="49" charset="-128"/>
                <a:ea typeface="ＭＳ ゴシック" panose="020B0609070205080204" pitchFamily="49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226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図 40">
            <a:extLst>
              <a:ext uri="{FF2B5EF4-FFF2-40B4-BE49-F238E27FC236}">
                <a16:creationId xmlns:a16="http://schemas.microsoft.com/office/drawing/2014/main" id="{D39645B4-E19D-FE12-9921-EE1CBFA1A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52" y="1956508"/>
            <a:ext cx="4680737" cy="2944983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A7A12BA2-E74D-9689-47AB-FA199183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11" y="1891099"/>
            <a:ext cx="4680737" cy="2944983"/>
          </a:xfrm>
          <a:prstGeom prst="rect">
            <a:avLst/>
          </a:prstGeom>
        </p:spPr>
      </p:pic>
      <p:sp>
        <p:nvSpPr>
          <p:cNvPr id="43" name="矢印: 右 42">
            <a:extLst>
              <a:ext uri="{FF2B5EF4-FFF2-40B4-BE49-F238E27FC236}">
                <a16:creationId xmlns:a16="http://schemas.microsoft.com/office/drawing/2014/main" id="{EBE099C1-C92A-96F5-38CF-5A317135E90A}"/>
              </a:ext>
            </a:extLst>
          </p:cNvPr>
          <p:cNvSpPr/>
          <p:nvPr/>
        </p:nvSpPr>
        <p:spPr>
          <a:xfrm>
            <a:off x="5876125" y="3208702"/>
            <a:ext cx="439750" cy="44059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ED2FE45-CF81-BDC1-2C67-B13924E2E429}"/>
              </a:ext>
            </a:extLst>
          </p:cNvPr>
          <p:cNvSpPr/>
          <p:nvPr/>
        </p:nvSpPr>
        <p:spPr>
          <a:xfrm>
            <a:off x="7210499" y="2457012"/>
            <a:ext cx="1088904" cy="1319249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A4358F44-0F1C-754D-6182-1DCFB6C7F44F}"/>
              </a:ext>
            </a:extLst>
          </p:cNvPr>
          <p:cNvSpPr/>
          <p:nvPr/>
        </p:nvSpPr>
        <p:spPr>
          <a:xfrm>
            <a:off x="9304543" y="2457012"/>
            <a:ext cx="1179645" cy="1319249"/>
          </a:xfrm>
          <a:prstGeom prst="ellipse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D98421A-A8E2-FB69-0B2C-6A12322DA745}"/>
              </a:ext>
            </a:extLst>
          </p:cNvPr>
          <p:cNvSpPr/>
          <p:nvPr/>
        </p:nvSpPr>
        <p:spPr>
          <a:xfrm rot="2324616">
            <a:off x="8097061" y="3752696"/>
            <a:ext cx="1314963" cy="108569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59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E093858-6FE3-A4AA-CB5A-44C5245A8BAA}"/>
              </a:ext>
            </a:extLst>
          </p:cNvPr>
          <p:cNvGrpSpPr/>
          <p:nvPr/>
        </p:nvGrpSpPr>
        <p:grpSpPr>
          <a:xfrm>
            <a:off x="739896" y="2268549"/>
            <a:ext cx="10916914" cy="3646128"/>
            <a:chOff x="739896" y="2268549"/>
            <a:chExt cx="10916914" cy="3646128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F02B36C5-A2CD-F01E-9DB3-72746AA9F329}"/>
                </a:ext>
              </a:extLst>
            </p:cNvPr>
            <p:cNvCxnSpPr>
              <a:cxnSpLocks/>
            </p:cNvCxnSpPr>
            <p:nvPr/>
          </p:nvCxnSpPr>
          <p:spPr>
            <a:xfrm>
              <a:off x="739896" y="5186254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46BA5A33-0267-D86B-A153-E61E334C0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15" y="2268549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79724C2C-4B82-78AC-E5FE-FBA3A4B91C51}"/>
                </a:ext>
              </a:extLst>
            </p:cNvPr>
            <p:cNvSpPr/>
            <p:nvPr/>
          </p:nvSpPr>
          <p:spPr>
            <a:xfrm>
              <a:off x="1877661" y="3043346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D097CEE-276B-5760-63B2-CB61232A9FEB}"/>
                </a:ext>
              </a:extLst>
            </p:cNvPr>
            <p:cNvSpPr/>
            <p:nvPr/>
          </p:nvSpPr>
          <p:spPr>
            <a:xfrm>
              <a:off x="1450709" y="437539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4C4D390-1AC7-2911-A9DE-00C7377BEFBF}"/>
                </a:ext>
              </a:extLst>
            </p:cNvPr>
            <p:cNvSpPr/>
            <p:nvPr/>
          </p:nvSpPr>
          <p:spPr>
            <a:xfrm>
              <a:off x="2397261" y="397345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5AA1B68F-EBDA-CF7B-F6E8-250428C22A75}"/>
                </a:ext>
              </a:extLst>
            </p:cNvPr>
            <p:cNvSpPr/>
            <p:nvPr/>
          </p:nvSpPr>
          <p:spPr>
            <a:xfrm>
              <a:off x="4124107" y="2863346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4F88A9B-BE19-D2B7-BD6A-E96DC7B11A1E}"/>
                </a:ext>
              </a:extLst>
            </p:cNvPr>
            <p:cNvSpPr/>
            <p:nvPr/>
          </p:nvSpPr>
          <p:spPr>
            <a:xfrm>
              <a:off x="2882803" y="3339000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A747B895-B33A-53B4-FF46-2382D9598BBA}"/>
                </a:ext>
              </a:extLst>
            </p:cNvPr>
            <p:cNvSpPr/>
            <p:nvPr/>
          </p:nvSpPr>
          <p:spPr>
            <a:xfrm>
              <a:off x="3663416" y="446539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9B6299C-6028-5C90-EE49-EEB983A634C6}"/>
                </a:ext>
              </a:extLst>
            </p:cNvPr>
            <p:cNvCxnSpPr>
              <a:cxnSpLocks/>
            </p:cNvCxnSpPr>
            <p:nvPr/>
          </p:nvCxnSpPr>
          <p:spPr>
            <a:xfrm>
              <a:off x="6750128" y="5186254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D62017BA-3297-AFAE-37BD-F158584EE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0647" y="2268549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5E968DF-695C-2B1C-063D-C8B322B0D9F7}"/>
                </a:ext>
              </a:extLst>
            </p:cNvPr>
            <p:cNvSpPr/>
            <p:nvPr/>
          </p:nvSpPr>
          <p:spPr>
            <a:xfrm>
              <a:off x="7887893" y="3043346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027708A2-D68F-86C9-905E-47B780CF3F7D}"/>
                </a:ext>
              </a:extLst>
            </p:cNvPr>
            <p:cNvSpPr/>
            <p:nvPr/>
          </p:nvSpPr>
          <p:spPr>
            <a:xfrm>
              <a:off x="7460941" y="437539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F4B22A5F-0322-CA96-A19D-3528D0FC9CA2}"/>
                </a:ext>
              </a:extLst>
            </p:cNvPr>
            <p:cNvSpPr/>
            <p:nvPr/>
          </p:nvSpPr>
          <p:spPr>
            <a:xfrm>
              <a:off x="8407493" y="397345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D7B4CA6-6848-8D89-17C3-2D9872704C75}"/>
                </a:ext>
              </a:extLst>
            </p:cNvPr>
            <p:cNvSpPr/>
            <p:nvPr/>
          </p:nvSpPr>
          <p:spPr>
            <a:xfrm>
              <a:off x="10134339" y="2863346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30C4DA3F-C364-0992-D927-30EEA94EA019}"/>
                </a:ext>
              </a:extLst>
            </p:cNvPr>
            <p:cNvSpPr/>
            <p:nvPr/>
          </p:nvSpPr>
          <p:spPr>
            <a:xfrm>
              <a:off x="8893035" y="3339000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7E5E7862-0795-6B3B-11E8-4AD72199242C}"/>
                </a:ext>
              </a:extLst>
            </p:cNvPr>
            <p:cNvSpPr/>
            <p:nvPr/>
          </p:nvSpPr>
          <p:spPr>
            <a:xfrm>
              <a:off x="9673648" y="4465392"/>
              <a:ext cx="180000" cy="180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四角形: 角を丸くする 23">
              <a:extLst>
                <a:ext uri="{FF2B5EF4-FFF2-40B4-BE49-F238E27FC236}">
                  <a16:creationId xmlns:a16="http://schemas.microsoft.com/office/drawing/2014/main" id="{E57BBCD9-2F25-583D-A595-E7261BF0803E}"/>
                </a:ext>
              </a:extLst>
            </p:cNvPr>
            <p:cNvSpPr/>
            <p:nvPr/>
          </p:nvSpPr>
          <p:spPr>
            <a:xfrm>
              <a:off x="1810709" y="5481908"/>
              <a:ext cx="2493398" cy="43276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k</a:t>
              </a:r>
              <a:r>
                <a:rPr kumimoji="1" lang="en-US" altLang="ja-JP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-medoids</a:t>
              </a:r>
              <a:r>
                <a:rPr kumimoji="1" lang="ja-JP" altLang="en-US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法</a:t>
              </a:r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C806F202-D13B-ECA5-66DD-0FC6B4C246FC}"/>
                </a:ext>
              </a:extLst>
            </p:cNvPr>
            <p:cNvSpPr/>
            <p:nvPr/>
          </p:nvSpPr>
          <p:spPr>
            <a:xfrm>
              <a:off x="7820941" y="5481908"/>
              <a:ext cx="2493398" cy="43276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k</a:t>
              </a:r>
              <a:r>
                <a:rPr kumimoji="1" lang="en-US" altLang="ja-JP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-means</a:t>
              </a:r>
              <a:r>
                <a:rPr kumimoji="1" lang="ja-JP" altLang="en-US" sz="2400" b="1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法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4A304D5-B044-D235-D162-471D926DBC12}"/>
                </a:ext>
              </a:extLst>
            </p:cNvPr>
            <p:cNvSpPr txBox="1"/>
            <p:nvPr/>
          </p:nvSpPr>
          <p:spPr>
            <a:xfrm>
              <a:off x="2902478" y="3482161"/>
              <a:ext cx="1930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メドイド </a:t>
              </a:r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実データ</a:t>
              </a:r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0DB82AD2-1B28-24D8-9BAA-4DC47D2E58E2}"/>
                </a:ext>
              </a:extLst>
            </p:cNvPr>
            <p:cNvSpPr/>
            <p:nvPr/>
          </p:nvSpPr>
          <p:spPr>
            <a:xfrm>
              <a:off x="8977640" y="3761493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D88E2201-4C74-DB69-5D94-CA5CA7319967}"/>
                </a:ext>
              </a:extLst>
            </p:cNvPr>
            <p:cNvSpPr txBox="1"/>
            <p:nvPr/>
          </p:nvSpPr>
          <p:spPr>
            <a:xfrm>
              <a:off x="9067640" y="3956714"/>
              <a:ext cx="2589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セントロイド </a:t>
              </a:r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(</a:t>
              </a:r>
              <a:r>
                <a:rPr kumimoji="1" lang="ja-JP" altLang="en-US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仮想データ</a:t>
              </a:r>
              <a:r>
                <a:rPr kumimoji="1" lang="en-US" altLang="ja-JP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)</a:t>
              </a:r>
              <a:endPara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074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1336675-D8DC-E006-56FB-B3BB6E5DF4D9}"/>
              </a:ext>
            </a:extLst>
          </p:cNvPr>
          <p:cNvGrpSpPr/>
          <p:nvPr/>
        </p:nvGrpSpPr>
        <p:grpSpPr>
          <a:xfrm>
            <a:off x="1387315" y="1094718"/>
            <a:ext cx="4285814" cy="3063124"/>
            <a:chOff x="1675236" y="1975383"/>
            <a:chExt cx="4285814" cy="306312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57413703-5D71-9BA7-31DC-6B26AFC90DB2}"/>
                </a:ext>
              </a:extLst>
            </p:cNvPr>
            <p:cNvCxnSpPr>
              <a:cxnSpLocks/>
            </p:cNvCxnSpPr>
            <p:nvPr/>
          </p:nvCxnSpPr>
          <p:spPr>
            <a:xfrm>
              <a:off x="1675236" y="4893088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B678BD4-BAAA-EBAD-8D64-3FD7F49698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755" y="1975383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54B4BA3A-E64F-67A9-6B4A-B60107B3DC6F}"/>
                </a:ext>
              </a:extLst>
            </p:cNvPr>
            <p:cNvSpPr/>
            <p:nvPr/>
          </p:nvSpPr>
          <p:spPr>
            <a:xfrm>
              <a:off x="2575676" y="2450031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１</a:t>
              </a:r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BD934D98-12F6-1F87-6558-FC8028C346CC}"/>
                </a:ext>
              </a:extLst>
            </p:cNvPr>
            <p:cNvSpPr/>
            <p:nvPr/>
          </p:nvSpPr>
          <p:spPr>
            <a:xfrm>
              <a:off x="2430549" y="4082223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４</a:t>
              </a:r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3025B20-AC67-323C-57DF-A8656847CE97}"/>
                </a:ext>
              </a:extLst>
            </p:cNvPr>
            <p:cNvSpPr/>
            <p:nvPr/>
          </p:nvSpPr>
          <p:spPr>
            <a:xfrm>
              <a:off x="3237628" y="253263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２</a:t>
              </a:r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B4EB6B7-0262-B4BE-BAC6-0DF5C00C9C3A}"/>
                </a:ext>
              </a:extLst>
            </p:cNvPr>
            <p:cNvSpPr/>
            <p:nvPr/>
          </p:nvSpPr>
          <p:spPr>
            <a:xfrm>
              <a:off x="3233560" y="3639565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５</a:t>
              </a:r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4D0D200B-36EB-097B-12F7-5E2E6E5B86F4}"/>
                </a:ext>
              </a:extLst>
            </p:cNvPr>
            <p:cNvSpPr/>
            <p:nvPr/>
          </p:nvSpPr>
          <p:spPr>
            <a:xfrm>
              <a:off x="4843062" y="4170637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０</a:t>
              </a: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D7499F9-C0A5-1867-9D29-61C3A8EB9C1B}"/>
                </a:ext>
              </a:extLst>
            </p:cNvPr>
            <p:cNvSpPr/>
            <p:nvPr/>
          </p:nvSpPr>
          <p:spPr>
            <a:xfrm>
              <a:off x="3643648" y="2288031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３</a:t>
              </a: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92C3B1DC-A23F-51F0-6A1D-E54CAC4F6800}"/>
                </a:ext>
              </a:extLst>
            </p:cNvPr>
            <p:cNvSpPr/>
            <p:nvPr/>
          </p:nvSpPr>
          <p:spPr>
            <a:xfrm>
              <a:off x="4761050" y="349487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６</a:t>
              </a:r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1A5CB47-FFE8-7F25-2464-0FF4A90ACDEC}"/>
              </a:ext>
            </a:extLst>
          </p:cNvPr>
          <p:cNvGrpSpPr/>
          <p:nvPr/>
        </p:nvGrpSpPr>
        <p:grpSpPr>
          <a:xfrm>
            <a:off x="7312861" y="361804"/>
            <a:ext cx="4285814" cy="3063124"/>
            <a:chOff x="1675236" y="1975383"/>
            <a:chExt cx="4285814" cy="3063124"/>
          </a:xfrm>
        </p:grpSpPr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FC797363-47C8-E030-8C3B-11CE7CBA092B}"/>
                </a:ext>
              </a:extLst>
            </p:cNvPr>
            <p:cNvCxnSpPr>
              <a:cxnSpLocks/>
            </p:cNvCxnSpPr>
            <p:nvPr/>
          </p:nvCxnSpPr>
          <p:spPr>
            <a:xfrm>
              <a:off x="1675236" y="4893088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19147074-9092-037F-72B0-2955287F0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755" y="1975383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3776A50-1739-17EA-7DD4-AC77C80334DB}"/>
                </a:ext>
              </a:extLst>
            </p:cNvPr>
            <p:cNvSpPr/>
            <p:nvPr/>
          </p:nvSpPr>
          <p:spPr>
            <a:xfrm>
              <a:off x="2575676" y="2450031"/>
              <a:ext cx="324000" cy="324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１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B2FE0006-2218-085B-8A6E-ADB16C7B214C}"/>
                </a:ext>
              </a:extLst>
            </p:cNvPr>
            <p:cNvSpPr/>
            <p:nvPr/>
          </p:nvSpPr>
          <p:spPr>
            <a:xfrm>
              <a:off x="2430549" y="4082223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４</a:t>
              </a: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F01B9F7-488C-4E71-A0C5-9012F70CB753}"/>
                </a:ext>
              </a:extLst>
            </p:cNvPr>
            <p:cNvSpPr/>
            <p:nvPr/>
          </p:nvSpPr>
          <p:spPr>
            <a:xfrm>
              <a:off x="3237628" y="253263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２</a:t>
              </a: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EB605D91-3D6F-8434-2CD7-C27526C557F9}"/>
                </a:ext>
              </a:extLst>
            </p:cNvPr>
            <p:cNvSpPr/>
            <p:nvPr/>
          </p:nvSpPr>
          <p:spPr>
            <a:xfrm>
              <a:off x="3233560" y="3639565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５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2DA888E0-F770-1C1D-690D-92BEA8CA91FA}"/>
                </a:ext>
              </a:extLst>
            </p:cNvPr>
            <p:cNvSpPr/>
            <p:nvPr/>
          </p:nvSpPr>
          <p:spPr>
            <a:xfrm>
              <a:off x="4843062" y="4170637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０</a:t>
              </a: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39FE1E0C-B8A1-38A3-AB34-5F868040C738}"/>
                </a:ext>
              </a:extLst>
            </p:cNvPr>
            <p:cNvSpPr/>
            <p:nvPr/>
          </p:nvSpPr>
          <p:spPr>
            <a:xfrm>
              <a:off x="3643648" y="2288031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３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8F83F5FE-271E-DAFE-2932-B6B828EF3ED1}"/>
                </a:ext>
              </a:extLst>
            </p:cNvPr>
            <p:cNvSpPr/>
            <p:nvPr/>
          </p:nvSpPr>
          <p:spPr>
            <a:xfrm>
              <a:off x="4761050" y="349487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６</a:t>
              </a: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00CBED2-17C1-AACF-AEF7-2DC521CFAC37}"/>
              </a:ext>
            </a:extLst>
          </p:cNvPr>
          <p:cNvGrpSpPr/>
          <p:nvPr/>
        </p:nvGrpSpPr>
        <p:grpSpPr>
          <a:xfrm>
            <a:off x="6728278" y="3613972"/>
            <a:ext cx="4285814" cy="3063124"/>
            <a:chOff x="1675236" y="1975383"/>
            <a:chExt cx="4285814" cy="3063124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0B7EFCB-F4B1-066A-1F45-70C61DC22C93}"/>
                </a:ext>
              </a:extLst>
            </p:cNvPr>
            <p:cNvCxnSpPr>
              <a:cxnSpLocks/>
            </p:cNvCxnSpPr>
            <p:nvPr/>
          </p:nvCxnSpPr>
          <p:spPr>
            <a:xfrm>
              <a:off x="1675236" y="4893088"/>
              <a:ext cx="42858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E2E7129-7C95-F24B-7E37-4300C0A98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5755" y="1975383"/>
              <a:ext cx="0" cy="30631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BA2830A-11C7-52FA-03B7-E0112AA3100E}"/>
                </a:ext>
              </a:extLst>
            </p:cNvPr>
            <p:cNvSpPr/>
            <p:nvPr/>
          </p:nvSpPr>
          <p:spPr>
            <a:xfrm>
              <a:off x="2575676" y="2450031"/>
              <a:ext cx="324000" cy="324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１</a:t>
              </a: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FEF66418-1CBC-EF95-A81B-8828C1F9C3ED}"/>
                </a:ext>
              </a:extLst>
            </p:cNvPr>
            <p:cNvSpPr/>
            <p:nvPr/>
          </p:nvSpPr>
          <p:spPr>
            <a:xfrm>
              <a:off x="2430549" y="4082223"/>
              <a:ext cx="324000" cy="324000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４</a:t>
              </a: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15BB47CB-D6C5-C39F-FF12-9CB6FD7D538A}"/>
                </a:ext>
              </a:extLst>
            </p:cNvPr>
            <p:cNvSpPr/>
            <p:nvPr/>
          </p:nvSpPr>
          <p:spPr>
            <a:xfrm>
              <a:off x="3237628" y="253263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２</a:t>
              </a: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738CE91C-5767-29EB-23DF-DFD20D338903}"/>
                </a:ext>
              </a:extLst>
            </p:cNvPr>
            <p:cNvSpPr/>
            <p:nvPr/>
          </p:nvSpPr>
          <p:spPr>
            <a:xfrm>
              <a:off x="3233560" y="3639565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５</a:t>
              </a:r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982FB14-A997-4090-95B8-433E148F2E01}"/>
                </a:ext>
              </a:extLst>
            </p:cNvPr>
            <p:cNvSpPr/>
            <p:nvPr/>
          </p:nvSpPr>
          <p:spPr>
            <a:xfrm>
              <a:off x="4843062" y="4170637"/>
              <a:ext cx="324000" cy="3240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０</a:t>
              </a:r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38D00BD0-9C68-BA23-0B16-7937277FD828}"/>
                </a:ext>
              </a:extLst>
            </p:cNvPr>
            <p:cNvSpPr/>
            <p:nvPr/>
          </p:nvSpPr>
          <p:spPr>
            <a:xfrm>
              <a:off x="3643648" y="2288031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３</a:t>
              </a: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A28FD5C3-ECF0-E332-0064-D7344B7A9BE3}"/>
                </a:ext>
              </a:extLst>
            </p:cNvPr>
            <p:cNvSpPr/>
            <p:nvPr/>
          </p:nvSpPr>
          <p:spPr>
            <a:xfrm>
              <a:off x="4761050" y="3494870"/>
              <a:ext cx="324000" cy="324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b="1" dirty="0">
                  <a:solidFill>
                    <a:sysClr val="windowText" lastClr="000000"/>
                  </a:solidFill>
                </a:rPr>
                <a:t>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148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53</Words>
  <Application>Microsoft Office PowerPoint</Application>
  <PresentationFormat>ワイド画面</PresentationFormat>
  <Paragraphs>29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ＭＳ Ｐゴシック</vt:lpstr>
      <vt:lpstr>ＭＳ 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kasai ryusei</dc:creator>
  <cp:lastModifiedBy>kasai ryusei</cp:lastModifiedBy>
  <cp:revision>8</cp:revision>
  <dcterms:created xsi:type="dcterms:W3CDTF">2025-08-11T04:22:42Z</dcterms:created>
  <dcterms:modified xsi:type="dcterms:W3CDTF">2025-08-30T06:53:16Z</dcterms:modified>
</cp:coreProperties>
</file>