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91" d="100"/>
          <a:sy n="91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2AB0-C158-F2F4-8E38-C73B433F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DDDFE5-D452-DBD1-232D-FCCB7687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92327-5630-9E21-2641-3EA3CF39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504E9-AB09-6212-179E-0FA5107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BD7E4-E0CF-6DFD-42A5-B342CCE8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5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A371A-0255-690B-AE82-E80F33B4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BFD34B-6B5E-788C-6E15-6582F957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DDBB0-853D-9F14-CBD9-1570BE10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123E7-3CCC-F4EB-3BF6-6946A2DC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99F18-ED82-6D3C-EB45-4A06E13D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6664C-8F06-C2AA-EA8A-126D05A2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87E5EA-418F-52AC-F42D-C000ACB1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0768-2058-7641-02F7-6029D94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B1D786-D4BF-A6FE-733D-C1C25078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2B21F9-6EA9-BF9E-75BB-7650AC6D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9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47B00-C225-AE68-DF0A-A05A782F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3F2F1-07AA-6377-DB64-3E995CD0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3C635-4DBC-BE62-D723-51339EB5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FE382-B49F-FCD7-2963-DC518CF8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80839-503B-BCAA-79D9-6E1226D8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D436D-EF80-FD0C-FD30-DEB2231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C25A-AD1A-32E2-3909-E1155E44F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28456-18BB-7271-641C-18500E73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8DEBF-0D68-A702-09BE-5DA9EC6F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97F79A-BFEA-9155-F75D-9810877B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63EF2-0CDE-2F74-2BFA-9745FD7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470EE-6061-B2FB-0883-23B64BC32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EA6299-7C60-2E87-7978-3B2A3512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72CC95-CB4B-A032-75EB-AAD1FE98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FBFB4-ECAD-FF8C-5DA0-56D66315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4DE3B9-F193-7EF6-EE2B-73EA62B6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4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2FF2A-4F63-D8D2-59C1-21E6068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DD1D0-D01D-CF27-EFC0-81285849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42CE0C-3E9A-6D8C-F83F-BEE808B06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26352F-0147-3F6D-BA89-2E4CDE52C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1AA2D1-B5A9-4AB0-F21B-1D988034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5B4A0-0071-94E1-F1FA-AC55A925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4496AD-3392-52FC-6182-766843E1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CABBE7-46D6-CAA3-605B-C7D384D2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05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5DCC-9C69-CD05-4E07-B90DBC4E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D765A4-2F00-3E8C-3B42-1B42B228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3AFC9-0EDF-567D-27B6-5C973748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FC0757-DE9C-D2E4-BD36-A41547B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3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703853-14C7-03F8-DCB5-B136C3D5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CE4DFE-4F8C-BEDD-3DBC-AD803375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78F64-6ABB-9817-B85A-1A377F0E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96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C8F95-134E-F853-DBB5-ABBB0623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45845-A791-8697-1791-2485AF3E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585932-80BD-9A59-A7BB-7F544F93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6F690F-6AFE-6032-5B6E-05BBE9C1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3E0F5-BB0E-B625-1BFE-817A58EE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CB19EB-140B-8D89-36CC-FA74DB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5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23CAA-BB73-50C8-78AE-BE50639E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F7676D-9ACD-55CD-8D61-8F8385232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CBBBFE-EED2-FC76-84BA-C266A9AD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C30288-0967-6953-1978-5C59B379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DC64B-C8D3-CCE4-D1BE-E3FCA9C5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5181-CF3D-A5A8-15E0-B93446A5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4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D000C9-FD3D-0DB8-55D0-460AD51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220755-F959-D253-1B74-7E8D9980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DCB3C-0B7F-BC5D-6805-FF46F644E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4585-8E74-4D09-901E-7DCDB3F49738}" type="datetimeFigureOut">
              <a:rPr kumimoji="1" lang="ja-JP" altLang="en-US" smtClean="0"/>
              <a:t>2025/8/11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1F616-CC57-D420-D2D0-FE3511E4A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EBEE7-C0C3-E2B6-0434-15623B116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A91916-C417-1234-0C36-5A29C946D0B9}"/>
              </a:ext>
            </a:extLst>
          </p:cNvPr>
          <p:cNvGrpSpPr/>
          <p:nvPr/>
        </p:nvGrpSpPr>
        <p:grpSpPr>
          <a:xfrm>
            <a:off x="2445380" y="1122059"/>
            <a:ext cx="7301240" cy="4613881"/>
            <a:chOff x="2445380" y="1122059"/>
            <a:chExt cx="7301240" cy="4613881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FA7E5C6-C7E9-A57E-94B0-C9647D51707B}"/>
                </a:ext>
              </a:extLst>
            </p:cNvPr>
            <p:cNvSpPr/>
            <p:nvPr/>
          </p:nvSpPr>
          <p:spPr>
            <a:xfrm>
              <a:off x="2445380" y="1122059"/>
              <a:ext cx="7301240" cy="46138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7FFA5311-D1DA-190F-BBB3-4F9999894AFA}"/>
                </a:ext>
              </a:extLst>
            </p:cNvPr>
            <p:cNvSpPr/>
            <p:nvPr/>
          </p:nvSpPr>
          <p:spPr>
            <a:xfrm>
              <a:off x="3276600" y="2045185"/>
              <a:ext cx="5638800" cy="35918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7852CC4-82DA-31F3-C014-7D4D8AD957EC}"/>
                </a:ext>
              </a:extLst>
            </p:cNvPr>
            <p:cNvSpPr/>
            <p:nvPr/>
          </p:nvSpPr>
          <p:spPr>
            <a:xfrm>
              <a:off x="3796912" y="2743199"/>
              <a:ext cx="4598176" cy="28089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51B7CE8D-C9C1-2371-65EA-BD501E4D29B1}"/>
                </a:ext>
              </a:extLst>
            </p:cNvPr>
            <p:cNvSpPr/>
            <p:nvPr/>
          </p:nvSpPr>
          <p:spPr>
            <a:xfrm>
              <a:off x="4273453" y="3922418"/>
              <a:ext cx="3645094" cy="152558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C98B7D-D247-DD26-C7BD-243002D3CF29}"/>
                </a:ext>
              </a:extLst>
            </p:cNvPr>
            <p:cNvSpPr txBox="1"/>
            <p:nvPr/>
          </p:nvSpPr>
          <p:spPr>
            <a:xfrm>
              <a:off x="4926449" y="140999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人工知能</a:t>
              </a:r>
              <a:r>
                <a:rPr kumimoji="1"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(AI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74079D3-8768-CF8B-238E-AECAB816BF88}"/>
                </a:ext>
              </a:extLst>
            </p:cNvPr>
            <p:cNvSpPr txBox="1"/>
            <p:nvPr/>
          </p:nvSpPr>
          <p:spPr>
            <a:xfrm>
              <a:off x="4926449" y="218260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機械学習</a:t>
              </a:r>
              <a:r>
                <a:rPr kumimoji="1"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(ML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42A1562-FCBA-2BB7-7290-FD1CA70BE096}"/>
                </a:ext>
              </a:extLst>
            </p:cNvPr>
            <p:cNvSpPr txBox="1"/>
            <p:nvPr/>
          </p:nvSpPr>
          <p:spPr>
            <a:xfrm>
              <a:off x="4273453" y="2940100"/>
              <a:ext cx="3645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ニューラルネットワーク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(NN)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F32455F-94BE-C5E5-A67B-4D9F96863443}"/>
                </a:ext>
              </a:extLst>
            </p:cNvPr>
            <p:cNvSpPr txBox="1"/>
            <p:nvPr/>
          </p:nvSpPr>
          <p:spPr>
            <a:xfrm>
              <a:off x="4273453" y="4255337"/>
              <a:ext cx="3645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ディープラーニング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(DL)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2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9DC388E8-743F-7A4D-6C55-2A07AAF4A742}"/>
              </a:ext>
            </a:extLst>
          </p:cNvPr>
          <p:cNvGrpSpPr/>
          <p:nvPr/>
        </p:nvGrpSpPr>
        <p:grpSpPr>
          <a:xfrm>
            <a:off x="793411" y="1891099"/>
            <a:ext cx="10605178" cy="3010392"/>
            <a:chOff x="793411" y="1891099"/>
            <a:chExt cx="10605178" cy="3010392"/>
          </a:xfrm>
        </p:grpSpPr>
        <p:pic>
          <p:nvPicPr>
            <p:cNvPr id="41" name="図 40">
              <a:extLst>
                <a:ext uri="{FF2B5EF4-FFF2-40B4-BE49-F238E27FC236}">
                  <a16:creationId xmlns:a16="http://schemas.microsoft.com/office/drawing/2014/main" id="{D39645B4-E19D-FE12-9921-EE1CBFA1A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17852" y="1956508"/>
              <a:ext cx="4680737" cy="2944983"/>
            </a:xfrm>
            <a:prstGeom prst="rect">
              <a:avLst/>
            </a:prstGeom>
          </p:spPr>
        </p:pic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A7A12BA2-E74D-9689-47AB-FA199183A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411" y="1891099"/>
              <a:ext cx="4680737" cy="2944983"/>
            </a:xfrm>
            <a:prstGeom prst="rect">
              <a:avLst/>
            </a:prstGeom>
          </p:spPr>
        </p:pic>
        <p:sp>
          <p:nvSpPr>
            <p:cNvPr id="43" name="矢印: 右 42">
              <a:extLst>
                <a:ext uri="{FF2B5EF4-FFF2-40B4-BE49-F238E27FC236}">
                  <a16:creationId xmlns:a16="http://schemas.microsoft.com/office/drawing/2014/main" id="{EBE099C1-C92A-96F5-38CF-5A317135E90A}"/>
                </a:ext>
              </a:extLst>
            </p:cNvPr>
            <p:cNvSpPr/>
            <p:nvPr/>
          </p:nvSpPr>
          <p:spPr>
            <a:xfrm>
              <a:off x="5876125" y="3208702"/>
              <a:ext cx="439750" cy="440593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FED2FE45-CF81-BDC1-2C67-B13924E2E429}"/>
                </a:ext>
              </a:extLst>
            </p:cNvPr>
            <p:cNvSpPr/>
            <p:nvPr/>
          </p:nvSpPr>
          <p:spPr>
            <a:xfrm>
              <a:off x="7210499" y="2457012"/>
              <a:ext cx="1088904" cy="1319249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A4358F44-0F1C-754D-6182-1DCFB6C7F44F}"/>
                </a:ext>
              </a:extLst>
            </p:cNvPr>
            <p:cNvSpPr/>
            <p:nvPr/>
          </p:nvSpPr>
          <p:spPr>
            <a:xfrm>
              <a:off x="9304543" y="2457012"/>
              <a:ext cx="1179645" cy="1319249"/>
            </a:xfrm>
            <a:prstGeom prst="ellipse">
              <a:avLst/>
            </a:prstGeom>
            <a:noFill/>
            <a:ln w="5715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DD98421A-A8E2-FB69-0B2C-6A12322DA745}"/>
                </a:ext>
              </a:extLst>
            </p:cNvPr>
            <p:cNvSpPr/>
            <p:nvPr/>
          </p:nvSpPr>
          <p:spPr>
            <a:xfrm rot="2324616">
              <a:off x="8097061" y="3752696"/>
              <a:ext cx="1314963" cy="108569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592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18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kasai ryusei</dc:creator>
  <cp:lastModifiedBy>kasai ryusei</cp:lastModifiedBy>
  <cp:revision>2</cp:revision>
  <dcterms:created xsi:type="dcterms:W3CDTF">2025-08-11T04:22:42Z</dcterms:created>
  <dcterms:modified xsi:type="dcterms:W3CDTF">2025-08-11T12:07:54Z</dcterms:modified>
</cp:coreProperties>
</file>