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2B2AB0-C158-F2F4-8E38-C73B433FE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DDDFE5-D452-DBD1-232D-FCCB7687E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492327-5630-9E21-2641-3EA3CF39D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B504E9-AB09-6212-179E-0FA5107E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1BD7E4-E0CF-6DFD-42A5-B342CCE8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55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9A371A-0255-690B-AE82-E80F33B4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BFD34B-6B5E-788C-6E15-6582F9571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8DDBB0-853D-9F14-CBD9-1570BE103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F123E7-3CCC-F4EB-3BF6-6946A2DC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F99F18-ED82-6D3C-EB45-4A06E13D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7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F36664C-8F06-C2AA-EA8A-126D05A25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87E5EA-418F-52AC-F42D-C000ACB13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BA0768-2058-7641-02F7-6029D94A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B1D786-D4BF-A6FE-733D-C1C25078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2B21F9-6EA9-BF9E-75BB-7650AC6D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94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647B00-C225-AE68-DF0A-A05A782F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03F2F1-07AA-6377-DB64-3E995CD0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53C635-4DBC-BE62-D723-51339EB5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1FE382-B49F-FCD7-2963-DC518CF8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080839-503B-BCAA-79D9-6E1226D8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7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6D436D-EF80-FD0C-FD30-DEB22319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CFC25A-AD1A-32E2-3909-E1155E44F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228456-18BB-7271-641C-18500E73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A8DEBF-0D68-A702-09BE-5DA9EC6F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97F79A-BFEA-9155-F75D-9810877B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7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863EF2-0CDE-2F74-2BFA-9745FD71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D470EE-6061-B2FB-0883-23B64BC32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EA6299-7C60-2E87-7978-3B2A3512B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72CC95-CB4B-A032-75EB-AAD1FE98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0FBFB4-ECAD-FF8C-5DA0-56D66315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4DE3B9-F193-7EF6-EE2B-73EA62B6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34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92FF2A-4F63-D8D2-59C1-21E6068C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BDD1D0-D01D-CF27-EFC0-812858497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642CE0C-3E9A-6D8C-F83F-BEE808B06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E26352F-0147-3F6D-BA89-2E4CDE52C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81AA2D1-B5A9-4AB0-F21B-1D988034A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655B4A0-0071-94E1-F1FA-AC55A925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4496AD-3392-52FC-6182-766843E1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FCABBE7-46D6-CAA3-605B-C7D384D2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05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035DCC-9C69-CD05-4E07-B90DBC4E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D765A4-2F00-3E8C-3B42-1B42B228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23AFC9-0EDF-567D-27B6-5C973748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FC0757-DE9C-D2E4-BD36-A41547B2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93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7703853-14C7-03F8-DCB5-B136C3D5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CE4DFE-4F8C-BEDD-3DBC-AD803375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378F64-6ABB-9817-B85A-1A377F0E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96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8C8F95-134E-F853-DBB5-ABBB0623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245845-A791-8697-1791-2485AF3E0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585932-80BD-9A59-A7BB-7F544F937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6F690F-6AFE-6032-5B6E-05BBE9C1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43E0F5-BB0E-B625-1BFE-817A58EE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CB19EB-140B-8D89-36CC-FA74DB11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25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B23CAA-BB73-50C8-78AE-BE50639E3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AF7676D-9ACD-55CD-8D61-8F8385232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CBBBFE-EED2-FC76-84BA-C266A9AD8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C30288-0967-6953-1978-5C59B379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BDC64B-C8D3-CCE4-D1BE-E3FCA9C5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BA5181-CF3D-A5A8-15E0-B93446A5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41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AD000C9-FD3D-0DB8-55D0-460AD510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220755-F959-D253-1B74-7E8D9980E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7DCB3C-0B7F-BC5D-6805-FF46F644E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C4585-8E74-4D09-901E-7DCDB3F49738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B1F616-CC57-D420-D2D0-FE3511E4A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7EBEE7-C0C3-E2B6-0434-15623B116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52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DA91916-C417-1234-0C36-5A29C946D0B9}"/>
              </a:ext>
            </a:extLst>
          </p:cNvPr>
          <p:cNvGrpSpPr/>
          <p:nvPr/>
        </p:nvGrpSpPr>
        <p:grpSpPr>
          <a:xfrm>
            <a:off x="2445380" y="1122059"/>
            <a:ext cx="7301240" cy="4613881"/>
            <a:chOff x="2445380" y="1122059"/>
            <a:chExt cx="7301240" cy="4613881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FFA7E5C6-C7E9-A57E-94B0-C9647D51707B}"/>
                </a:ext>
              </a:extLst>
            </p:cNvPr>
            <p:cNvSpPr/>
            <p:nvPr/>
          </p:nvSpPr>
          <p:spPr>
            <a:xfrm>
              <a:off x="2445380" y="1122059"/>
              <a:ext cx="7301240" cy="46138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7FFA5311-D1DA-190F-BBB3-4F9999894AFA}"/>
                </a:ext>
              </a:extLst>
            </p:cNvPr>
            <p:cNvSpPr/>
            <p:nvPr/>
          </p:nvSpPr>
          <p:spPr>
            <a:xfrm>
              <a:off x="3276600" y="2045185"/>
              <a:ext cx="5638800" cy="359186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D7852CC4-82DA-31F3-C014-7D4D8AD957EC}"/>
                </a:ext>
              </a:extLst>
            </p:cNvPr>
            <p:cNvSpPr/>
            <p:nvPr/>
          </p:nvSpPr>
          <p:spPr>
            <a:xfrm>
              <a:off x="3796912" y="2743199"/>
              <a:ext cx="4598176" cy="280892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51B7CE8D-C9C1-2371-65EA-BD501E4D29B1}"/>
                </a:ext>
              </a:extLst>
            </p:cNvPr>
            <p:cNvSpPr/>
            <p:nvPr/>
          </p:nvSpPr>
          <p:spPr>
            <a:xfrm>
              <a:off x="4273453" y="3922418"/>
              <a:ext cx="3645094" cy="1525588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AFC98B7D-D247-DD26-C7BD-243002D3CF29}"/>
                </a:ext>
              </a:extLst>
            </p:cNvPr>
            <p:cNvSpPr txBox="1"/>
            <p:nvPr/>
          </p:nvSpPr>
          <p:spPr>
            <a:xfrm>
              <a:off x="4926449" y="1409994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人工知能</a:t>
              </a:r>
              <a:r>
                <a:rPr kumimoji="1" lang="en-US" altLang="ja-JP" sz="28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(AI</a:t>
              </a:r>
              <a:r>
                <a:rPr lang="en-US" altLang="ja-JP" sz="28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)</a:t>
              </a:r>
              <a:endParaRPr kumimoji="1"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474079D3-8768-CF8B-238E-AECAB816BF88}"/>
                </a:ext>
              </a:extLst>
            </p:cNvPr>
            <p:cNvSpPr txBox="1"/>
            <p:nvPr/>
          </p:nvSpPr>
          <p:spPr>
            <a:xfrm>
              <a:off x="4926449" y="2182606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機械学習</a:t>
              </a:r>
              <a:r>
                <a:rPr kumimoji="1" lang="en-US" altLang="ja-JP" sz="28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(ML</a:t>
              </a:r>
              <a:r>
                <a:rPr lang="en-US" altLang="ja-JP" sz="28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)</a:t>
              </a:r>
              <a:endParaRPr kumimoji="1"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342A1562-FCBA-2BB7-7290-FD1CA70BE096}"/>
                </a:ext>
              </a:extLst>
            </p:cNvPr>
            <p:cNvSpPr txBox="1"/>
            <p:nvPr/>
          </p:nvSpPr>
          <p:spPr>
            <a:xfrm>
              <a:off x="4273453" y="2940100"/>
              <a:ext cx="364509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ニューラルネットワーク</a:t>
              </a:r>
              <a:r>
                <a:rPr lang="en-US" altLang="ja-JP" sz="28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(NN)</a:t>
              </a:r>
              <a:endParaRPr kumimoji="1"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F32455F-94BE-C5E5-A67B-4D9F96863443}"/>
                </a:ext>
              </a:extLst>
            </p:cNvPr>
            <p:cNvSpPr txBox="1"/>
            <p:nvPr/>
          </p:nvSpPr>
          <p:spPr>
            <a:xfrm>
              <a:off x="4273453" y="4255337"/>
              <a:ext cx="364509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ディープラーニング</a:t>
              </a:r>
              <a:r>
                <a:rPr lang="en-US" altLang="ja-JP" sz="28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(DL)</a:t>
              </a:r>
              <a:endParaRPr kumimoji="1"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226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図 40">
            <a:extLst>
              <a:ext uri="{FF2B5EF4-FFF2-40B4-BE49-F238E27FC236}">
                <a16:creationId xmlns:a16="http://schemas.microsoft.com/office/drawing/2014/main" id="{D39645B4-E19D-FE12-9921-EE1CBFA1A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852" y="1956508"/>
            <a:ext cx="4680737" cy="2944983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A7A12BA2-E74D-9689-47AB-FA199183A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11" y="1891099"/>
            <a:ext cx="4680737" cy="2944983"/>
          </a:xfrm>
          <a:prstGeom prst="rect">
            <a:avLst/>
          </a:prstGeom>
        </p:spPr>
      </p:pic>
      <p:sp>
        <p:nvSpPr>
          <p:cNvPr id="43" name="矢印: 右 42">
            <a:extLst>
              <a:ext uri="{FF2B5EF4-FFF2-40B4-BE49-F238E27FC236}">
                <a16:creationId xmlns:a16="http://schemas.microsoft.com/office/drawing/2014/main" id="{EBE099C1-C92A-96F5-38CF-5A317135E90A}"/>
              </a:ext>
            </a:extLst>
          </p:cNvPr>
          <p:cNvSpPr/>
          <p:nvPr/>
        </p:nvSpPr>
        <p:spPr>
          <a:xfrm>
            <a:off x="5876125" y="3208702"/>
            <a:ext cx="439750" cy="44059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ED2FE45-CF81-BDC1-2C67-B13924E2E429}"/>
              </a:ext>
            </a:extLst>
          </p:cNvPr>
          <p:cNvSpPr/>
          <p:nvPr/>
        </p:nvSpPr>
        <p:spPr>
          <a:xfrm>
            <a:off x="7210499" y="2457012"/>
            <a:ext cx="1088904" cy="1319249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A4358F44-0F1C-754D-6182-1DCFB6C7F44F}"/>
              </a:ext>
            </a:extLst>
          </p:cNvPr>
          <p:cNvSpPr/>
          <p:nvPr/>
        </p:nvSpPr>
        <p:spPr>
          <a:xfrm>
            <a:off x="9304543" y="2457012"/>
            <a:ext cx="1179645" cy="1319249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DD98421A-A8E2-FB69-0B2C-6A12322DA745}"/>
              </a:ext>
            </a:extLst>
          </p:cNvPr>
          <p:cNvSpPr/>
          <p:nvPr/>
        </p:nvSpPr>
        <p:spPr>
          <a:xfrm rot="2324616">
            <a:off x="8097061" y="3752696"/>
            <a:ext cx="1314963" cy="10856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59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4E093858-6FE3-A4AA-CB5A-44C5245A8BAA}"/>
              </a:ext>
            </a:extLst>
          </p:cNvPr>
          <p:cNvGrpSpPr/>
          <p:nvPr/>
        </p:nvGrpSpPr>
        <p:grpSpPr>
          <a:xfrm>
            <a:off x="739896" y="2268549"/>
            <a:ext cx="10916914" cy="3646128"/>
            <a:chOff x="739896" y="2268549"/>
            <a:chExt cx="10916914" cy="3646128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F02B36C5-A2CD-F01E-9DB3-72746AA9F329}"/>
                </a:ext>
              </a:extLst>
            </p:cNvPr>
            <p:cNvCxnSpPr>
              <a:cxnSpLocks/>
            </p:cNvCxnSpPr>
            <p:nvPr/>
          </p:nvCxnSpPr>
          <p:spPr>
            <a:xfrm>
              <a:off x="739896" y="5186254"/>
              <a:ext cx="428581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46BA5A33-0267-D86B-A153-E61E334C0E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415" y="2268549"/>
              <a:ext cx="0" cy="30631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79724C2C-4B82-78AC-E5FE-FBA3A4B91C51}"/>
                </a:ext>
              </a:extLst>
            </p:cNvPr>
            <p:cNvSpPr/>
            <p:nvPr/>
          </p:nvSpPr>
          <p:spPr>
            <a:xfrm>
              <a:off x="1877661" y="3043346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6D097CEE-276B-5760-63B2-CB61232A9FEB}"/>
                </a:ext>
              </a:extLst>
            </p:cNvPr>
            <p:cNvSpPr/>
            <p:nvPr/>
          </p:nvSpPr>
          <p:spPr>
            <a:xfrm>
              <a:off x="1450709" y="4375392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F4C4D390-1AC7-2911-A9DE-00C7377BEFBF}"/>
                </a:ext>
              </a:extLst>
            </p:cNvPr>
            <p:cNvSpPr/>
            <p:nvPr/>
          </p:nvSpPr>
          <p:spPr>
            <a:xfrm>
              <a:off x="2397261" y="3973452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5AA1B68F-EBDA-CF7B-F6E8-250428C22A75}"/>
                </a:ext>
              </a:extLst>
            </p:cNvPr>
            <p:cNvSpPr/>
            <p:nvPr/>
          </p:nvSpPr>
          <p:spPr>
            <a:xfrm>
              <a:off x="4124107" y="2863346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24F88A9B-BE19-D2B7-BD6A-E96DC7B11A1E}"/>
                </a:ext>
              </a:extLst>
            </p:cNvPr>
            <p:cNvSpPr/>
            <p:nvPr/>
          </p:nvSpPr>
          <p:spPr>
            <a:xfrm>
              <a:off x="2882803" y="333900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A747B895-B33A-53B4-FF46-2382D9598BBA}"/>
                </a:ext>
              </a:extLst>
            </p:cNvPr>
            <p:cNvSpPr/>
            <p:nvPr/>
          </p:nvSpPr>
          <p:spPr>
            <a:xfrm>
              <a:off x="3663416" y="4465392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89B6299C-6028-5C90-EE49-EEB983A634C6}"/>
                </a:ext>
              </a:extLst>
            </p:cNvPr>
            <p:cNvCxnSpPr>
              <a:cxnSpLocks/>
            </p:cNvCxnSpPr>
            <p:nvPr/>
          </p:nvCxnSpPr>
          <p:spPr>
            <a:xfrm>
              <a:off x="6750128" y="5186254"/>
              <a:ext cx="428581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D62017BA-3297-AFAE-37BD-F158584EE1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0647" y="2268549"/>
              <a:ext cx="0" cy="30631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55E968DF-695C-2B1C-063D-C8B322B0D9F7}"/>
                </a:ext>
              </a:extLst>
            </p:cNvPr>
            <p:cNvSpPr/>
            <p:nvPr/>
          </p:nvSpPr>
          <p:spPr>
            <a:xfrm>
              <a:off x="7887893" y="3043346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027708A2-D68F-86C9-905E-47B780CF3F7D}"/>
                </a:ext>
              </a:extLst>
            </p:cNvPr>
            <p:cNvSpPr/>
            <p:nvPr/>
          </p:nvSpPr>
          <p:spPr>
            <a:xfrm>
              <a:off x="7460941" y="4375392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F4B22A5F-0322-CA96-A19D-3528D0FC9CA2}"/>
                </a:ext>
              </a:extLst>
            </p:cNvPr>
            <p:cNvSpPr/>
            <p:nvPr/>
          </p:nvSpPr>
          <p:spPr>
            <a:xfrm>
              <a:off x="8407493" y="3973452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9D7B4CA6-6848-8D89-17C3-2D9872704C75}"/>
                </a:ext>
              </a:extLst>
            </p:cNvPr>
            <p:cNvSpPr/>
            <p:nvPr/>
          </p:nvSpPr>
          <p:spPr>
            <a:xfrm>
              <a:off x="10134339" y="2863346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30C4DA3F-C364-0992-D927-30EEA94EA019}"/>
                </a:ext>
              </a:extLst>
            </p:cNvPr>
            <p:cNvSpPr/>
            <p:nvPr/>
          </p:nvSpPr>
          <p:spPr>
            <a:xfrm>
              <a:off x="8893035" y="3339000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7E5E7862-0795-6B3B-11E8-4AD72199242C}"/>
                </a:ext>
              </a:extLst>
            </p:cNvPr>
            <p:cNvSpPr/>
            <p:nvPr/>
          </p:nvSpPr>
          <p:spPr>
            <a:xfrm>
              <a:off x="9673648" y="4465392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E57BBCD9-2F25-583D-A595-E7261BF0803E}"/>
                </a:ext>
              </a:extLst>
            </p:cNvPr>
            <p:cNvSpPr/>
            <p:nvPr/>
          </p:nvSpPr>
          <p:spPr>
            <a:xfrm>
              <a:off x="1810709" y="5481908"/>
              <a:ext cx="2493398" cy="43276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k</a:t>
              </a:r>
              <a:r>
                <a:rPr kumimoji="1" lang="en-US" altLang="ja-JP" sz="2400" b="1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-medoids</a:t>
              </a:r>
              <a:r>
                <a:rPr kumimoji="1" lang="ja-JP" altLang="en-US" sz="2400" b="1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法</a:t>
              </a:r>
            </a:p>
          </p:txBody>
        </p:sp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C806F202-D13B-ECA5-66DD-0FC6B4C246FC}"/>
                </a:ext>
              </a:extLst>
            </p:cNvPr>
            <p:cNvSpPr/>
            <p:nvPr/>
          </p:nvSpPr>
          <p:spPr>
            <a:xfrm>
              <a:off x="7820941" y="5481908"/>
              <a:ext cx="2493398" cy="43276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k</a:t>
              </a:r>
              <a:r>
                <a:rPr kumimoji="1" lang="en-US" altLang="ja-JP" sz="2400" b="1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-means</a:t>
              </a:r>
              <a:r>
                <a:rPr kumimoji="1" lang="ja-JP" altLang="en-US" sz="2400" b="1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法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4A304D5-B044-D235-D162-471D926DBC12}"/>
                </a:ext>
              </a:extLst>
            </p:cNvPr>
            <p:cNvSpPr txBox="1"/>
            <p:nvPr/>
          </p:nvSpPr>
          <p:spPr>
            <a:xfrm>
              <a:off x="2902478" y="3482161"/>
              <a:ext cx="1930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メドイド </a:t>
              </a:r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</a:t>
              </a:r>
              <a:r>
                <a:rPr kumimoji="1" lang="ja-JP" altLang="en-US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実データ</a:t>
              </a:r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0DB82AD2-1B28-24D8-9BAA-4DC47D2E58E2}"/>
                </a:ext>
              </a:extLst>
            </p:cNvPr>
            <p:cNvSpPr/>
            <p:nvPr/>
          </p:nvSpPr>
          <p:spPr>
            <a:xfrm>
              <a:off x="8977640" y="3761493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D88E2201-4C74-DB69-5D94-CA5CA7319967}"/>
                </a:ext>
              </a:extLst>
            </p:cNvPr>
            <p:cNvSpPr txBox="1"/>
            <p:nvPr/>
          </p:nvSpPr>
          <p:spPr>
            <a:xfrm>
              <a:off x="9067640" y="3956714"/>
              <a:ext cx="2589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セントロイド </a:t>
              </a:r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</a:t>
              </a:r>
              <a:r>
                <a:rPr kumimoji="1" lang="ja-JP" altLang="en-US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仮想データ</a:t>
              </a:r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074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57413703-5D71-9BA7-31DC-6B26AFC90DB2}"/>
              </a:ext>
            </a:extLst>
          </p:cNvPr>
          <p:cNvCxnSpPr>
            <a:cxnSpLocks/>
          </p:cNvCxnSpPr>
          <p:nvPr/>
        </p:nvCxnSpPr>
        <p:spPr>
          <a:xfrm>
            <a:off x="1387315" y="4012423"/>
            <a:ext cx="42858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1B678BD4-BAAA-EBAD-8D64-3FD7F4969851}"/>
              </a:ext>
            </a:extLst>
          </p:cNvPr>
          <p:cNvCxnSpPr>
            <a:cxnSpLocks/>
          </p:cNvCxnSpPr>
          <p:nvPr/>
        </p:nvCxnSpPr>
        <p:spPr>
          <a:xfrm flipV="1">
            <a:off x="1497834" y="1094718"/>
            <a:ext cx="0" cy="30631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54B4BA3A-E64F-67A9-6B4A-B60107B3DC6F}"/>
              </a:ext>
            </a:extLst>
          </p:cNvPr>
          <p:cNvSpPr/>
          <p:nvPr/>
        </p:nvSpPr>
        <p:spPr>
          <a:xfrm>
            <a:off x="2287755" y="1569366"/>
            <a:ext cx="324000" cy="32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</a:rPr>
              <a:t>１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BD934D98-12F6-1F87-6558-FC8028C346CC}"/>
              </a:ext>
            </a:extLst>
          </p:cNvPr>
          <p:cNvSpPr/>
          <p:nvPr/>
        </p:nvSpPr>
        <p:spPr>
          <a:xfrm>
            <a:off x="2142628" y="3201558"/>
            <a:ext cx="324000" cy="32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</a:rPr>
              <a:t>４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3025B20-AC67-323C-57DF-A8656847CE97}"/>
              </a:ext>
            </a:extLst>
          </p:cNvPr>
          <p:cNvSpPr/>
          <p:nvPr/>
        </p:nvSpPr>
        <p:spPr>
          <a:xfrm>
            <a:off x="2949707" y="1651965"/>
            <a:ext cx="324000" cy="32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</a:rPr>
              <a:t>２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B4EB6B7-0262-B4BE-BAC6-0DF5C00C9C3A}"/>
              </a:ext>
            </a:extLst>
          </p:cNvPr>
          <p:cNvSpPr/>
          <p:nvPr/>
        </p:nvSpPr>
        <p:spPr>
          <a:xfrm>
            <a:off x="2945639" y="2758900"/>
            <a:ext cx="324000" cy="32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</a:rPr>
              <a:t>５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4D0D200B-36EB-097B-12F7-5E2E6E5B86F4}"/>
              </a:ext>
            </a:extLst>
          </p:cNvPr>
          <p:cNvSpPr/>
          <p:nvPr/>
        </p:nvSpPr>
        <p:spPr>
          <a:xfrm>
            <a:off x="4555141" y="3289972"/>
            <a:ext cx="324000" cy="324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</a:rPr>
              <a:t>０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D7499F9-C0A5-1867-9D29-61C3A8EB9C1B}"/>
              </a:ext>
            </a:extLst>
          </p:cNvPr>
          <p:cNvSpPr/>
          <p:nvPr/>
        </p:nvSpPr>
        <p:spPr>
          <a:xfrm>
            <a:off x="3355727" y="1407366"/>
            <a:ext cx="324000" cy="32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</a:rPr>
              <a:t>３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92C3B1DC-A23F-51F0-6A1D-E54CAC4F6800}"/>
              </a:ext>
            </a:extLst>
          </p:cNvPr>
          <p:cNvSpPr/>
          <p:nvPr/>
        </p:nvSpPr>
        <p:spPr>
          <a:xfrm>
            <a:off x="4473129" y="2614205"/>
            <a:ext cx="324000" cy="324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ysClr val="windowText" lastClr="000000"/>
                </a:solidFill>
              </a:rPr>
              <a:t>６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1A5CB47-FFE8-7F25-2464-0FF4A90ACDEC}"/>
              </a:ext>
            </a:extLst>
          </p:cNvPr>
          <p:cNvGrpSpPr/>
          <p:nvPr/>
        </p:nvGrpSpPr>
        <p:grpSpPr>
          <a:xfrm>
            <a:off x="7312861" y="361804"/>
            <a:ext cx="4285814" cy="3063124"/>
            <a:chOff x="1675236" y="1975383"/>
            <a:chExt cx="4285814" cy="3063124"/>
          </a:xfrm>
        </p:grpSpPr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FC797363-47C8-E030-8C3B-11CE7CBA092B}"/>
                </a:ext>
              </a:extLst>
            </p:cNvPr>
            <p:cNvCxnSpPr>
              <a:cxnSpLocks/>
            </p:cNvCxnSpPr>
            <p:nvPr/>
          </p:nvCxnSpPr>
          <p:spPr>
            <a:xfrm>
              <a:off x="1675236" y="4893088"/>
              <a:ext cx="428581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19147074-9092-037F-72B0-2955287F0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5755" y="1975383"/>
              <a:ext cx="0" cy="30631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E3776A50-1739-17EA-7DD4-AC77C80334DB}"/>
                </a:ext>
              </a:extLst>
            </p:cNvPr>
            <p:cNvSpPr/>
            <p:nvPr/>
          </p:nvSpPr>
          <p:spPr>
            <a:xfrm>
              <a:off x="2575676" y="2450031"/>
              <a:ext cx="324000" cy="324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ysClr val="windowText" lastClr="000000"/>
                  </a:solidFill>
                </a:rPr>
                <a:t>１</a:t>
              </a:r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B2FE0006-2218-085B-8A6E-ADB16C7B214C}"/>
                </a:ext>
              </a:extLst>
            </p:cNvPr>
            <p:cNvSpPr/>
            <p:nvPr/>
          </p:nvSpPr>
          <p:spPr>
            <a:xfrm>
              <a:off x="2430549" y="4082223"/>
              <a:ext cx="324000" cy="324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ysClr val="windowText" lastClr="000000"/>
                  </a:solidFill>
                </a:rPr>
                <a:t>４</a:t>
              </a:r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4F01B9F7-488C-4E71-A0C5-9012F70CB753}"/>
                </a:ext>
              </a:extLst>
            </p:cNvPr>
            <p:cNvSpPr/>
            <p:nvPr/>
          </p:nvSpPr>
          <p:spPr>
            <a:xfrm>
              <a:off x="3237628" y="2532630"/>
              <a:ext cx="324000" cy="324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ysClr val="windowText" lastClr="000000"/>
                  </a:solidFill>
                </a:rPr>
                <a:t>２</a:t>
              </a:r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EB605D91-3D6F-8434-2CD7-C27526C557F9}"/>
                </a:ext>
              </a:extLst>
            </p:cNvPr>
            <p:cNvSpPr/>
            <p:nvPr/>
          </p:nvSpPr>
          <p:spPr>
            <a:xfrm>
              <a:off x="3233560" y="3639565"/>
              <a:ext cx="324000" cy="324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ysClr val="windowText" lastClr="000000"/>
                  </a:solidFill>
                </a:rPr>
                <a:t>５</a:t>
              </a: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2DA888E0-F770-1C1D-690D-92BEA8CA91FA}"/>
                </a:ext>
              </a:extLst>
            </p:cNvPr>
            <p:cNvSpPr/>
            <p:nvPr/>
          </p:nvSpPr>
          <p:spPr>
            <a:xfrm>
              <a:off x="4843062" y="4170637"/>
              <a:ext cx="324000" cy="324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ysClr val="windowText" lastClr="000000"/>
                  </a:solidFill>
                </a:rPr>
                <a:t>０</a:t>
              </a:r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39FE1E0C-B8A1-38A3-AB34-5F868040C738}"/>
                </a:ext>
              </a:extLst>
            </p:cNvPr>
            <p:cNvSpPr/>
            <p:nvPr/>
          </p:nvSpPr>
          <p:spPr>
            <a:xfrm>
              <a:off x="3643648" y="2288031"/>
              <a:ext cx="324000" cy="324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ysClr val="windowText" lastClr="000000"/>
                  </a:solidFill>
                </a:rPr>
                <a:t>３</a:t>
              </a:r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8F83F5FE-271E-DAFE-2932-B6B828EF3ED1}"/>
                </a:ext>
              </a:extLst>
            </p:cNvPr>
            <p:cNvSpPr/>
            <p:nvPr/>
          </p:nvSpPr>
          <p:spPr>
            <a:xfrm>
              <a:off x="4761050" y="3494870"/>
              <a:ext cx="324000" cy="324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ysClr val="windowText" lastClr="000000"/>
                  </a:solidFill>
                </a:rPr>
                <a:t>６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A00CBED2-17C1-AACF-AEF7-2DC521CFAC37}"/>
              </a:ext>
            </a:extLst>
          </p:cNvPr>
          <p:cNvGrpSpPr/>
          <p:nvPr/>
        </p:nvGrpSpPr>
        <p:grpSpPr>
          <a:xfrm>
            <a:off x="6728278" y="3613972"/>
            <a:ext cx="4285814" cy="3063124"/>
            <a:chOff x="1675236" y="1975383"/>
            <a:chExt cx="4285814" cy="3063124"/>
          </a:xfrm>
        </p:grpSpPr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80B7EFCB-F4B1-066A-1F45-70C61DC22C93}"/>
                </a:ext>
              </a:extLst>
            </p:cNvPr>
            <p:cNvCxnSpPr>
              <a:cxnSpLocks/>
            </p:cNvCxnSpPr>
            <p:nvPr/>
          </p:nvCxnSpPr>
          <p:spPr>
            <a:xfrm>
              <a:off x="1675236" y="4893088"/>
              <a:ext cx="428581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9E2E7129-7C95-F24B-7E37-4300C0A989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5755" y="1975383"/>
              <a:ext cx="0" cy="30631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1BA2830A-11C7-52FA-03B7-E0112AA3100E}"/>
                </a:ext>
              </a:extLst>
            </p:cNvPr>
            <p:cNvSpPr/>
            <p:nvPr/>
          </p:nvSpPr>
          <p:spPr>
            <a:xfrm>
              <a:off x="2575676" y="2450031"/>
              <a:ext cx="324000" cy="324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ysClr val="windowText" lastClr="000000"/>
                  </a:solidFill>
                </a:rPr>
                <a:t>１</a:t>
              </a:r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FEF66418-1CBC-EF95-A81B-8828C1F9C3ED}"/>
                </a:ext>
              </a:extLst>
            </p:cNvPr>
            <p:cNvSpPr/>
            <p:nvPr/>
          </p:nvSpPr>
          <p:spPr>
            <a:xfrm>
              <a:off x="2430549" y="4082223"/>
              <a:ext cx="324000" cy="324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ysClr val="windowText" lastClr="000000"/>
                  </a:solidFill>
                </a:rPr>
                <a:t>４</a:t>
              </a: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15BB47CB-D6C5-C39F-FF12-9CB6FD7D538A}"/>
                </a:ext>
              </a:extLst>
            </p:cNvPr>
            <p:cNvSpPr/>
            <p:nvPr/>
          </p:nvSpPr>
          <p:spPr>
            <a:xfrm>
              <a:off x="3237628" y="2532630"/>
              <a:ext cx="324000" cy="324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ysClr val="windowText" lastClr="000000"/>
                  </a:solidFill>
                </a:rPr>
                <a:t>２</a:t>
              </a:r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738CE91C-5767-29EB-23DF-DFD20D338903}"/>
                </a:ext>
              </a:extLst>
            </p:cNvPr>
            <p:cNvSpPr/>
            <p:nvPr/>
          </p:nvSpPr>
          <p:spPr>
            <a:xfrm>
              <a:off x="3233560" y="3639565"/>
              <a:ext cx="324000" cy="324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ysClr val="windowText" lastClr="000000"/>
                  </a:solidFill>
                </a:rPr>
                <a:t>５</a:t>
              </a:r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0982FB14-A997-4090-95B8-433E148F2E01}"/>
                </a:ext>
              </a:extLst>
            </p:cNvPr>
            <p:cNvSpPr/>
            <p:nvPr/>
          </p:nvSpPr>
          <p:spPr>
            <a:xfrm>
              <a:off x="4843062" y="4170637"/>
              <a:ext cx="324000" cy="324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ysClr val="windowText" lastClr="000000"/>
                  </a:solidFill>
                </a:rPr>
                <a:t>０</a:t>
              </a: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38D00BD0-9C68-BA23-0B16-7937277FD828}"/>
                </a:ext>
              </a:extLst>
            </p:cNvPr>
            <p:cNvSpPr/>
            <p:nvPr/>
          </p:nvSpPr>
          <p:spPr>
            <a:xfrm>
              <a:off x="3643648" y="2288031"/>
              <a:ext cx="324000" cy="324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ysClr val="windowText" lastClr="000000"/>
                  </a:solidFill>
                </a:rPr>
                <a:t>３</a:t>
              </a: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A28FD5C3-ECF0-E332-0064-D7344B7A9BE3}"/>
                </a:ext>
              </a:extLst>
            </p:cNvPr>
            <p:cNvSpPr/>
            <p:nvPr/>
          </p:nvSpPr>
          <p:spPr>
            <a:xfrm>
              <a:off x="4761050" y="3494870"/>
              <a:ext cx="324000" cy="324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ysClr val="windowText" lastClr="000000"/>
                  </a:solidFill>
                </a:rPr>
                <a:t>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148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33C01D68-4322-37A2-FFD1-09A1E8E16171}"/>
              </a:ext>
            </a:extLst>
          </p:cNvPr>
          <p:cNvCxnSpPr>
            <a:cxnSpLocks/>
          </p:cNvCxnSpPr>
          <p:nvPr/>
        </p:nvCxnSpPr>
        <p:spPr>
          <a:xfrm>
            <a:off x="1729343" y="4703459"/>
            <a:ext cx="42858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8D1E9FE5-3765-5B34-8681-C3F1E27C48C9}"/>
              </a:ext>
            </a:extLst>
          </p:cNvPr>
          <p:cNvCxnSpPr>
            <a:cxnSpLocks/>
          </p:cNvCxnSpPr>
          <p:nvPr/>
        </p:nvCxnSpPr>
        <p:spPr>
          <a:xfrm flipV="1">
            <a:off x="1839862" y="1785754"/>
            <a:ext cx="0" cy="30631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0646C4F1-0095-9486-D0A6-84A76FA65D4C}"/>
              </a:ext>
            </a:extLst>
          </p:cNvPr>
          <p:cNvSpPr/>
          <p:nvPr/>
        </p:nvSpPr>
        <p:spPr>
          <a:xfrm>
            <a:off x="2806021" y="2854882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C069767-B3F3-C8A7-C34B-76BE6C97C068}"/>
              </a:ext>
            </a:extLst>
          </p:cNvPr>
          <p:cNvSpPr/>
          <p:nvPr/>
        </p:nvSpPr>
        <p:spPr>
          <a:xfrm>
            <a:off x="2533795" y="2366272"/>
            <a:ext cx="180000" cy="1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C3553CF-0372-9F88-508B-0CAC29102B18}"/>
              </a:ext>
            </a:extLst>
          </p:cNvPr>
          <p:cNvSpPr/>
          <p:nvPr/>
        </p:nvSpPr>
        <p:spPr>
          <a:xfrm>
            <a:off x="2626021" y="3354865"/>
            <a:ext cx="180000" cy="1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11AF34A3-A867-0169-E0C2-EFCD3305C009}"/>
              </a:ext>
            </a:extLst>
          </p:cNvPr>
          <p:cNvSpPr/>
          <p:nvPr/>
        </p:nvSpPr>
        <p:spPr>
          <a:xfrm>
            <a:off x="3580818" y="2546272"/>
            <a:ext cx="180000" cy="1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8652248-1D76-F238-8501-1606FECAE510}"/>
              </a:ext>
            </a:extLst>
          </p:cNvPr>
          <p:cNvSpPr/>
          <p:nvPr/>
        </p:nvSpPr>
        <p:spPr>
          <a:xfrm>
            <a:off x="5088531" y="3939162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D0B90D80-30B5-5837-1568-444F96A2DED4}"/>
              </a:ext>
            </a:extLst>
          </p:cNvPr>
          <p:cNvSpPr/>
          <p:nvPr/>
        </p:nvSpPr>
        <p:spPr>
          <a:xfrm>
            <a:off x="4565020" y="4141311"/>
            <a:ext cx="180000" cy="1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32AE050-4691-15F0-53A0-D37BC374E289}"/>
              </a:ext>
            </a:extLst>
          </p:cNvPr>
          <p:cNvSpPr/>
          <p:nvPr/>
        </p:nvSpPr>
        <p:spPr>
          <a:xfrm>
            <a:off x="5361499" y="4207174"/>
            <a:ext cx="180000" cy="1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CD41F77-D1E8-F532-2315-1F0892DAE051}"/>
              </a:ext>
            </a:extLst>
          </p:cNvPr>
          <p:cNvSpPr/>
          <p:nvPr/>
        </p:nvSpPr>
        <p:spPr>
          <a:xfrm>
            <a:off x="4565020" y="3354865"/>
            <a:ext cx="180000" cy="1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BE01826A-975D-8E0D-576D-7AD257813EA9}"/>
              </a:ext>
            </a:extLst>
          </p:cNvPr>
          <p:cNvSpPr/>
          <p:nvPr/>
        </p:nvSpPr>
        <p:spPr>
          <a:xfrm>
            <a:off x="5361499" y="3354865"/>
            <a:ext cx="180000" cy="18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585929F-602B-A6A7-4977-37952867431C}"/>
              </a:ext>
            </a:extLst>
          </p:cNvPr>
          <p:cNvCxnSpPr>
            <a:stCxn id="5" idx="4"/>
            <a:endCxn id="4" idx="1"/>
          </p:cNvCxnSpPr>
          <p:nvPr/>
        </p:nvCxnSpPr>
        <p:spPr>
          <a:xfrm>
            <a:off x="2623795" y="2546272"/>
            <a:ext cx="208586" cy="3349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6CD13EE-ABE2-C999-E64C-10F0380AC163}"/>
              </a:ext>
            </a:extLst>
          </p:cNvPr>
          <p:cNvCxnSpPr>
            <a:cxnSpLocks/>
            <a:stCxn id="7" idx="3"/>
            <a:endCxn id="4" idx="6"/>
          </p:cNvCxnSpPr>
          <p:nvPr/>
        </p:nvCxnSpPr>
        <p:spPr>
          <a:xfrm flipH="1">
            <a:off x="2986021" y="2699912"/>
            <a:ext cx="621157" cy="24497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59B4DA9-ABCC-E500-C882-356CE4E5AF1A}"/>
              </a:ext>
            </a:extLst>
          </p:cNvPr>
          <p:cNvCxnSpPr>
            <a:cxnSpLocks/>
            <a:stCxn id="6" idx="0"/>
            <a:endCxn id="4" idx="3"/>
          </p:cNvCxnSpPr>
          <p:nvPr/>
        </p:nvCxnSpPr>
        <p:spPr>
          <a:xfrm flipV="1">
            <a:off x="2716021" y="3008522"/>
            <a:ext cx="116360" cy="3463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0FAF4AE-E510-C706-A63E-64FEC3F0752C}"/>
              </a:ext>
            </a:extLst>
          </p:cNvPr>
          <p:cNvCxnSpPr>
            <a:cxnSpLocks/>
            <a:stCxn id="12" idx="3"/>
            <a:endCxn id="8" idx="0"/>
          </p:cNvCxnSpPr>
          <p:nvPr/>
        </p:nvCxnSpPr>
        <p:spPr>
          <a:xfrm flipH="1">
            <a:off x="5178531" y="3508505"/>
            <a:ext cx="209328" cy="43065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B0B53B67-ACAF-B8A5-C818-6C4FBBEDF73A}"/>
              </a:ext>
            </a:extLst>
          </p:cNvPr>
          <p:cNvCxnSpPr>
            <a:cxnSpLocks/>
            <a:stCxn id="11" idx="5"/>
            <a:endCxn id="8" idx="1"/>
          </p:cNvCxnSpPr>
          <p:nvPr/>
        </p:nvCxnSpPr>
        <p:spPr>
          <a:xfrm>
            <a:off x="4718660" y="3508505"/>
            <a:ext cx="396231" cy="457017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7F850E5A-30FB-2FE7-D5F3-90B3215ACDD4}"/>
              </a:ext>
            </a:extLst>
          </p:cNvPr>
          <p:cNvCxnSpPr>
            <a:cxnSpLocks/>
            <a:stCxn id="9" idx="7"/>
            <a:endCxn id="8" idx="2"/>
          </p:cNvCxnSpPr>
          <p:nvPr/>
        </p:nvCxnSpPr>
        <p:spPr>
          <a:xfrm flipV="1">
            <a:off x="4718660" y="4029162"/>
            <a:ext cx="369871" cy="138509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70950AC0-CB34-C074-1B4D-BB3FAA7D977F}"/>
              </a:ext>
            </a:extLst>
          </p:cNvPr>
          <p:cNvCxnSpPr>
            <a:cxnSpLocks/>
            <a:stCxn id="8" idx="5"/>
            <a:endCxn id="10" idx="1"/>
          </p:cNvCxnSpPr>
          <p:nvPr/>
        </p:nvCxnSpPr>
        <p:spPr>
          <a:xfrm>
            <a:off x="5242171" y="4092802"/>
            <a:ext cx="145688" cy="140732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5A8CBAA-7E05-F3B0-1195-31BE82AF7DE1}"/>
              </a:ext>
            </a:extLst>
          </p:cNvPr>
          <p:cNvSpPr txBox="1"/>
          <p:nvPr/>
        </p:nvSpPr>
        <p:spPr>
          <a:xfrm>
            <a:off x="5265718" y="3868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3E9EABB-01EA-58D3-98F0-8B30B6BD0ADE}"/>
              </a:ext>
            </a:extLst>
          </p:cNvPr>
          <p:cNvSpPr txBox="1"/>
          <p:nvPr/>
        </p:nvSpPr>
        <p:spPr>
          <a:xfrm>
            <a:off x="4799172" y="40776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BBEA8D5-8D07-A59E-33DE-65B6F4A74D9C}"/>
              </a:ext>
            </a:extLst>
          </p:cNvPr>
          <p:cNvSpPr txBox="1"/>
          <p:nvPr/>
        </p:nvSpPr>
        <p:spPr>
          <a:xfrm>
            <a:off x="5060250" y="34633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91C4460-3035-90EF-4544-07D2FDA026DB}"/>
              </a:ext>
            </a:extLst>
          </p:cNvPr>
          <p:cNvSpPr txBox="1"/>
          <p:nvPr/>
        </p:nvSpPr>
        <p:spPr>
          <a:xfrm>
            <a:off x="4620579" y="36446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E0C14BA-5FD6-4CEA-E696-90FC1C49B2AF}"/>
              </a:ext>
            </a:extLst>
          </p:cNvPr>
          <p:cNvSpPr txBox="1"/>
          <p:nvPr/>
        </p:nvSpPr>
        <p:spPr>
          <a:xfrm>
            <a:off x="2424568" y="30616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6358495-0074-A4FE-B6D5-3781E5D49CB3}"/>
              </a:ext>
            </a:extLst>
          </p:cNvPr>
          <p:cNvSpPr txBox="1"/>
          <p:nvPr/>
        </p:nvSpPr>
        <p:spPr>
          <a:xfrm>
            <a:off x="2699475" y="24571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4E44A02-870E-353C-5EBF-DBC62E6488E3}"/>
              </a:ext>
            </a:extLst>
          </p:cNvPr>
          <p:cNvSpPr txBox="1"/>
          <p:nvPr/>
        </p:nvSpPr>
        <p:spPr>
          <a:xfrm>
            <a:off x="3263679" y="28221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150864B-E749-C498-7B36-C8E1C291DADC}"/>
              </a:ext>
            </a:extLst>
          </p:cNvPr>
          <p:cNvSpPr txBox="1"/>
          <p:nvPr/>
        </p:nvSpPr>
        <p:spPr>
          <a:xfrm>
            <a:off x="2525647" y="1914004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クラスタ</a:t>
            </a:r>
            <a:r>
              <a:rPr kumimoji="1" lang="en-US" altLang="ja-JP" sz="1600" dirty="0"/>
              <a:t>0</a:t>
            </a:r>
            <a:endParaRPr kumimoji="1" lang="ja-JP" altLang="en-US" sz="16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CE39D7B-9AF1-57EF-CE9E-E09EA7FDE3D1}"/>
              </a:ext>
            </a:extLst>
          </p:cNvPr>
          <p:cNvSpPr txBox="1"/>
          <p:nvPr/>
        </p:nvSpPr>
        <p:spPr>
          <a:xfrm>
            <a:off x="4528922" y="2911908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クラスタ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F50F3ED1-1F5C-9FA5-3647-1F9DF5BE1C5B}"/>
              </a:ext>
            </a:extLst>
          </p:cNvPr>
          <p:cNvGrpSpPr/>
          <p:nvPr/>
        </p:nvGrpSpPr>
        <p:grpSpPr>
          <a:xfrm>
            <a:off x="6804143" y="1730577"/>
            <a:ext cx="4285814" cy="3063124"/>
            <a:chOff x="6804143" y="1730577"/>
            <a:chExt cx="4285814" cy="3063124"/>
          </a:xfrm>
        </p:grpSpPr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A4861814-604A-FC42-0FC2-2D68542E20A1}"/>
                </a:ext>
              </a:extLst>
            </p:cNvPr>
            <p:cNvCxnSpPr>
              <a:cxnSpLocks/>
            </p:cNvCxnSpPr>
            <p:nvPr/>
          </p:nvCxnSpPr>
          <p:spPr>
            <a:xfrm>
              <a:off x="6804143" y="4648282"/>
              <a:ext cx="428581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885D9AAC-1AA6-C313-BF7B-5E49782701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4662" y="1730577"/>
              <a:ext cx="0" cy="30631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73EEEAEE-7129-7744-E284-CB29181F58B7}"/>
                </a:ext>
              </a:extLst>
            </p:cNvPr>
            <p:cNvSpPr/>
            <p:nvPr/>
          </p:nvSpPr>
          <p:spPr>
            <a:xfrm>
              <a:off x="7608595" y="2311095"/>
              <a:ext cx="180000" cy="18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3CE4D342-2071-4366-BACD-AF34692EB047}"/>
                </a:ext>
              </a:extLst>
            </p:cNvPr>
            <p:cNvSpPr/>
            <p:nvPr/>
          </p:nvSpPr>
          <p:spPr>
            <a:xfrm>
              <a:off x="7907180" y="2927874"/>
              <a:ext cx="180000" cy="18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45BA551C-B3CF-47B4-EA9B-730D3D9E066B}"/>
                </a:ext>
              </a:extLst>
            </p:cNvPr>
            <p:cNvSpPr/>
            <p:nvPr/>
          </p:nvSpPr>
          <p:spPr>
            <a:xfrm>
              <a:off x="8604825" y="2791242"/>
              <a:ext cx="180000" cy="18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E1CFC574-0705-BB2A-CBC3-9633DE9F3A4C}"/>
                </a:ext>
              </a:extLst>
            </p:cNvPr>
            <p:cNvSpPr/>
            <p:nvPr/>
          </p:nvSpPr>
          <p:spPr>
            <a:xfrm>
              <a:off x="9978507" y="4066519"/>
              <a:ext cx="180000" cy="180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86B25F84-CA28-C86D-1A07-C0D23632EB66}"/>
                </a:ext>
              </a:extLst>
            </p:cNvPr>
            <p:cNvSpPr/>
            <p:nvPr/>
          </p:nvSpPr>
          <p:spPr>
            <a:xfrm>
              <a:off x="10436299" y="4151997"/>
              <a:ext cx="180000" cy="180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835AD712-2F38-D06F-53C2-D19CE9D42E05}"/>
                </a:ext>
              </a:extLst>
            </p:cNvPr>
            <p:cNvSpPr/>
            <p:nvPr/>
          </p:nvSpPr>
          <p:spPr>
            <a:xfrm>
              <a:off x="9639820" y="3299688"/>
              <a:ext cx="180000" cy="180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楕円 61">
              <a:extLst>
                <a:ext uri="{FF2B5EF4-FFF2-40B4-BE49-F238E27FC236}">
                  <a16:creationId xmlns:a16="http://schemas.microsoft.com/office/drawing/2014/main" id="{26B5E337-7793-6CD3-8194-3F79AFD05E84}"/>
                </a:ext>
              </a:extLst>
            </p:cNvPr>
            <p:cNvSpPr/>
            <p:nvPr/>
          </p:nvSpPr>
          <p:spPr>
            <a:xfrm>
              <a:off x="10436299" y="3444705"/>
              <a:ext cx="180000" cy="180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B6DAC8AF-DB72-B39A-CEBA-621443B1FAA0}"/>
                </a:ext>
              </a:extLst>
            </p:cNvPr>
            <p:cNvSpPr txBox="1"/>
            <p:nvPr/>
          </p:nvSpPr>
          <p:spPr>
            <a:xfrm>
              <a:off x="7600447" y="1858827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/>
                <a:t>クラスタ</a:t>
              </a:r>
              <a:r>
                <a:rPr kumimoji="1" lang="en-US" altLang="ja-JP" sz="1600" dirty="0"/>
                <a:t>0</a:t>
              </a:r>
              <a:endParaRPr kumimoji="1" lang="ja-JP" altLang="en-US" sz="1600" dirty="0"/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208938FA-251F-7EBC-DCCC-6F0B7411B35F}"/>
                </a:ext>
              </a:extLst>
            </p:cNvPr>
            <p:cNvSpPr txBox="1"/>
            <p:nvPr/>
          </p:nvSpPr>
          <p:spPr>
            <a:xfrm>
              <a:off x="9603722" y="2856731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/>
                <a:t>クラスタ</a:t>
              </a:r>
              <a:r>
                <a:rPr kumimoji="1" lang="en-US" altLang="ja-JP" sz="1600" dirty="0"/>
                <a:t>1</a:t>
              </a:r>
              <a:endParaRPr kumimoji="1" lang="ja-JP" altLang="en-US" sz="1600" dirty="0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06C6766D-5E0E-FBC6-C752-4F6A15062EB2}"/>
                </a:ext>
              </a:extLst>
            </p:cNvPr>
            <p:cNvSpPr/>
            <p:nvPr/>
          </p:nvSpPr>
          <p:spPr>
            <a:xfrm>
              <a:off x="8351466" y="3726189"/>
              <a:ext cx="180000" cy="18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761B138F-D5A1-9480-91C4-688D647F9198}"/>
                </a:ext>
              </a:extLst>
            </p:cNvPr>
            <p:cNvSpPr/>
            <p:nvPr/>
          </p:nvSpPr>
          <p:spPr>
            <a:xfrm>
              <a:off x="8537247" y="4124264"/>
              <a:ext cx="180000" cy="18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6C16CCFC-CEF2-86A8-8177-4CA02F0F0F24}"/>
                </a:ext>
              </a:extLst>
            </p:cNvPr>
            <p:cNvSpPr txBox="1"/>
            <p:nvPr/>
          </p:nvSpPr>
          <p:spPr>
            <a:xfrm>
              <a:off x="7814168" y="4310324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/>
                <a:t>クラスタ</a:t>
              </a:r>
              <a:r>
                <a:rPr lang="en-US" altLang="ja-JP" sz="1600" dirty="0"/>
                <a:t>2</a:t>
              </a:r>
              <a:endParaRPr kumimoji="1" lang="ja-JP" altLang="en-US" sz="1600" dirty="0"/>
            </a:p>
          </p:txBody>
        </p: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0ECA873A-2293-1944-C185-9EBCB4EA78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76749" y="2428018"/>
              <a:ext cx="842590" cy="41650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1BD54F92-5325-A0AF-B1E7-1FBF32A45FC6}"/>
                </a:ext>
              </a:extLst>
            </p:cNvPr>
            <p:cNvCxnSpPr>
              <a:cxnSpLocks/>
              <a:stCxn id="57" idx="2"/>
              <a:endCxn id="56" idx="6"/>
            </p:cNvCxnSpPr>
            <p:nvPr/>
          </p:nvCxnSpPr>
          <p:spPr>
            <a:xfrm flipH="1">
              <a:off x="8087180" y="2881242"/>
              <a:ext cx="517645" cy="1366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690C4760-9C35-6F8C-C5B7-B200F1AA4232}"/>
                </a:ext>
              </a:extLst>
            </p:cNvPr>
            <p:cNvCxnSpPr>
              <a:cxnSpLocks/>
              <a:stCxn id="57" idx="4"/>
              <a:endCxn id="79" idx="0"/>
            </p:cNvCxnSpPr>
            <p:nvPr/>
          </p:nvCxnSpPr>
          <p:spPr>
            <a:xfrm flipH="1">
              <a:off x="8441466" y="2971242"/>
              <a:ext cx="253359" cy="754947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1DAD7BFE-0D09-84D0-8C2B-0EBCA633834A}"/>
                </a:ext>
              </a:extLst>
            </p:cNvPr>
            <p:cNvCxnSpPr>
              <a:cxnSpLocks/>
              <a:stCxn id="57" idx="5"/>
              <a:endCxn id="61" idx="1"/>
            </p:cNvCxnSpPr>
            <p:nvPr/>
          </p:nvCxnSpPr>
          <p:spPr>
            <a:xfrm>
              <a:off x="8758465" y="2944882"/>
              <a:ext cx="907715" cy="38116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C54BD85C-A11B-F3F1-13AD-E3192A2E316E}"/>
                </a:ext>
              </a:extLst>
            </p:cNvPr>
            <p:cNvSpPr txBox="1"/>
            <p:nvPr/>
          </p:nvSpPr>
          <p:spPr>
            <a:xfrm>
              <a:off x="8287826" y="233111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schemeClr val="accent1"/>
                  </a:solidFill>
                </a:rPr>
                <a:t>凝集度</a:t>
              </a:r>
              <a:endParaRPr kumimoji="1" lang="ja-JP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129FE46A-7E04-FA28-F8C5-D01A2AFEE8C0}"/>
                </a:ext>
              </a:extLst>
            </p:cNvPr>
            <p:cNvSpPr txBox="1"/>
            <p:nvPr/>
          </p:nvSpPr>
          <p:spPr>
            <a:xfrm>
              <a:off x="8577184" y="3315281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>
                  <a:solidFill>
                    <a:srgbClr val="FF0000"/>
                  </a:solidFill>
                </a:rPr>
                <a:t>乖離度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4833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72</Words>
  <Application>Microsoft Office PowerPoint</Application>
  <PresentationFormat>ワイド画面</PresentationFormat>
  <Paragraphs>43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ＭＳ Ｐゴシック</vt:lpstr>
      <vt:lpstr>ＭＳ 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kasai ryusei</dc:creator>
  <cp:lastModifiedBy>kasai ryusei</cp:lastModifiedBy>
  <cp:revision>9</cp:revision>
  <dcterms:created xsi:type="dcterms:W3CDTF">2025-08-11T04:22:42Z</dcterms:created>
  <dcterms:modified xsi:type="dcterms:W3CDTF">2025-09-06T11:22:07Z</dcterms:modified>
</cp:coreProperties>
</file>