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82142" y="1808820"/>
            <a:ext cx="9623416" cy="72007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Тема: «Разработка и использование алгоритмов балансировки IP нагрузки»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9" y="3778052"/>
            <a:ext cx="6720746" cy="15676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Выполнил: ОТ.А.</a:t>
            </a:r>
            <a:endParaRPr lang="ru-RU"/>
          </a:p>
          <a:p>
            <a:pPr>
              <a:defRPr/>
            </a:pPr>
            <a:r>
              <a:rPr lang="ru-RU"/>
              <a:t>Руководитель: Морорзов П.Б.</a:t>
            </a:r>
            <a:endParaRPr lang="ru-RU"/>
          </a:p>
        </p:txBody>
      </p:sp>
      <p:sp>
        <p:nvSpPr>
          <p:cNvPr id="456740681" name="" hidden="0"/>
          <p:cNvSpPr txBox="1"/>
          <p:nvPr isPhoto="0" userDrawn="0"/>
        </p:nvSpPr>
        <p:spPr bwMode="auto">
          <a:xfrm flipH="0" flipV="0">
            <a:off x="5168563" y="6411255"/>
            <a:ext cx="2050575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Москва 2022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50896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Цель и Задачи</a:t>
            </a:r>
            <a:endParaRPr/>
          </a:p>
        </p:txBody>
      </p:sp>
      <p:sp>
        <p:nvSpPr>
          <p:cNvPr id="7346504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42900" indent="0">
              <a:buFont typeface="Arial"/>
              <a:buNone/>
              <a:defRPr/>
            </a:pPr>
            <a:r>
              <a:rPr b="1"/>
              <a:t>Цель работы:</a:t>
            </a:r>
            <a:r>
              <a:rPr/>
              <a:t> изучить алгоритмы балансировки IP трафика, проанализировать плюсы и минусы каждого метода.</a:t>
            </a:r>
            <a:endParaRPr/>
          </a:p>
          <a:p>
            <a:pPr marL="342900" indent="0">
              <a:buFont typeface="Arial"/>
              <a:buNone/>
              <a:defRPr/>
            </a:pPr>
            <a:r>
              <a:rPr b="1"/>
              <a:t>Задачи</a:t>
            </a:r>
            <a:r>
              <a:rPr b="1"/>
              <a:t>, решаемые в работе:</a:t>
            </a:r>
            <a:endParaRPr/>
          </a:p>
          <a:p>
            <a:pPr>
              <a:defRPr/>
            </a:pPr>
            <a:r>
              <a:rPr/>
              <a:t>обзор существующих алгоритмов и методов балансировки нагрузки;</a:t>
            </a:r>
            <a:endParaRPr/>
          </a:p>
          <a:p>
            <a:pPr>
              <a:defRPr/>
            </a:pPr>
            <a:r>
              <a:rPr/>
              <a:t>определение целесообразности использования данного метода в смоделированной ситуации;</a:t>
            </a:r>
            <a:endParaRPr/>
          </a:p>
          <a:p>
            <a:pPr>
              <a:defRPr/>
            </a:pPr>
            <a:r>
              <a:rPr/>
              <a:t>реализация алгоритмов;</a:t>
            </a:r>
            <a:endParaRPr/>
          </a:p>
          <a:p>
            <a:pPr>
              <a:defRPr/>
            </a:pPr>
            <a:r>
              <a:rPr/>
              <a:t>проведение анализа и разработка рекомендаций по использованию методолв балансировки и распределения;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77789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Обзор балансировки сетевых нагрузок</a:t>
            </a:r>
            <a:endParaRPr/>
          </a:p>
        </p:txBody>
      </p:sp>
      <p:pic>
        <p:nvPicPr>
          <p:cNvPr id="16633857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6883" y="1477346"/>
            <a:ext cx="10858233" cy="1535663"/>
          </a:xfrm>
          <a:prstGeom prst="rect">
            <a:avLst/>
          </a:prstGeom>
        </p:spPr>
      </p:pic>
      <p:sp>
        <p:nvSpPr>
          <p:cNvPr id="820919777" name="" hidden="0"/>
          <p:cNvSpPr txBox="1"/>
          <p:nvPr isPhoto="0" userDrawn="0"/>
        </p:nvSpPr>
        <p:spPr bwMode="auto">
          <a:xfrm flipH="0" flipV="0">
            <a:off x="1380164" y="3583338"/>
            <a:ext cx="8302442" cy="3108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sz="2200"/>
              <a:t>Обнаружение служб: Какие бэкенды доступны в системе? Каковы их адреса (например, как должен работать балансировщик нагрузки)?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Проверка работоспособности: Какие бэкенды в настоящее время здоровы и доступны для приема запросов?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Балансировка нагрузки: Какой алгоритм следует использовать для балансировки отдельных запросов по здоровым бэкендам.</a:t>
            </a:r>
            <a:endParaRPr sz="2200"/>
          </a:p>
        </p:txBody>
      </p:sp>
      <p:sp>
        <p:nvSpPr>
          <p:cNvPr id="643561121" name="" hidden="0"/>
          <p:cNvSpPr txBox="1"/>
          <p:nvPr isPhoto="0" userDrawn="0"/>
        </p:nvSpPr>
        <p:spPr bwMode="auto">
          <a:xfrm flipH="0" flipV="0">
            <a:off x="1380164" y="3126102"/>
            <a:ext cx="3963468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Задачи на данном этапе: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4827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/>
              <a:t>Плюсы и минусы </a:t>
            </a:r>
            <a:r>
              <a:rPr sz="3600" b="1"/>
              <a:t>различных топологий балансировки нагрузки</a:t>
            </a:r>
            <a:endParaRPr/>
          </a:p>
        </p:txBody>
      </p:sp>
      <p:sp>
        <p:nvSpPr>
          <p:cNvPr id="77003794" name="" hidden="0"/>
          <p:cNvSpPr txBox="1"/>
          <p:nvPr isPhoto="0" userDrawn="0"/>
        </p:nvSpPr>
        <p:spPr bwMode="auto">
          <a:xfrm flipH="0" flipV="0">
            <a:off x="457107" y="2103120"/>
            <a:ext cx="9867915" cy="445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85136" lvl="1" indent="-327936" algn="l">
              <a:buFont typeface="Arial"/>
              <a:buChar char="•"/>
              <a:defRPr/>
            </a:pPr>
            <a:r>
              <a:rPr sz="2200" b="0"/>
              <a:t>Топология прокси по середине — это, как правило, самая легкая топология балансировки нагрузки. Топология не соответствует одной точке отказа, ограничениям масштабирования и работе черного ящика.</a:t>
            </a:r>
            <a:endParaRPr sz="2200" b="0"/>
          </a:p>
          <a:p>
            <a:pPr marL="785136" lvl="1" indent="-327936" algn="l">
              <a:buFont typeface="Arial"/>
              <a:buChar char="•"/>
              <a:defRPr/>
            </a:pPr>
            <a:r>
              <a:rPr sz="2200" b="0"/>
              <a:t>Топология краевого прокси-сервера похожа на сервер прокси по середине.</a:t>
            </a:r>
            <a:endParaRPr sz="2200" b="0"/>
          </a:p>
          <a:p>
            <a:pPr marL="785136" lvl="1" indent="-327936" algn="l">
              <a:buFont typeface="Arial"/>
              <a:buChar char="•"/>
              <a:defRPr/>
            </a:pPr>
            <a:r>
              <a:rPr sz="2200" b="0"/>
              <a:t>Топология встроенной клиентской библиотеки обеспечивает лучшую производительность и масштабируемость, но обладает минусом — необходимостью реализовать библиотеку на разных языках и обновлять библиотеки для всех служб.</a:t>
            </a:r>
            <a:endParaRPr sz="2200" b="0"/>
          </a:p>
          <a:p>
            <a:pPr marL="785136" lvl="1" indent="-327936" algn="l">
              <a:buFont typeface="Arial"/>
              <a:buChar char="•"/>
              <a:defRPr/>
            </a:pPr>
            <a:r>
              <a:rPr sz="2200" b="0"/>
              <a:t>Топология прокси-сервера sidecar не работает так же, как и встроенная топология клиентской библиотеки, но не страдает от каких-либо ограничений.</a:t>
            </a:r>
            <a:endParaRPr sz="22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3958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>
                <a:latin typeface="Times New Roman"/>
                <a:ea typeface="Times New Roman"/>
                <a:cs typeface="Times New Roman"/>
              </a:rPr>
              <a:t>Глобальная балансировка нагрузки и централизованная плоскость управления</a:t>
            </a:r>
            <a:endParaRPr sz="12000"/>
          </a:p>
        </p:txBody>
      </p:sp>
      <p:pic>
        <p:nvPicPr>
          <p:cNvPr id="16659311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3916" y="1807805"/>
            <a:ext cx="9043518" cy="419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6504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Заключение</a:t>
            </a:r>
            <a:endParaRPr sz="13000"/>
          </a:p>
        </p:txBody>
      </p:sp>
      <p:sp>
        <p:nvSpPr>
          <p:cNvPr id="14767207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Балансировщики нагрузки являются ключевым компонентом в современных распределенных системах.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Существуют два общих класса балансиров нагрузки: L4 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Оба балансировщика нагрузки L4 и L7 актуальны в современных архитектурах.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L4-балансировщики двигаются в направлении горизонтально масштабируемых распределенных консистентных решений хеширования.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В связи с распространением динамических архитектур микросервиса сейчас активно инвестируются балансировщики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Глобальная балансировка нагрузки и разделение между control и data plane — это будущее балансировки нагрузки с инновационными и коммерческими возможностями.</a:t>
            </a:r>
            <a:endParaRPr sz="2200"/>
          </a:p>
          <a:p>
            <a:pPr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Индустрия агрессивно продвигается к аппаратным и программным продуктам OSS для сетевых решений. Я считаю, что традиционные поставщики балансировщиков нагрузки, такие как F5, будут сначала заменены программным обеспечением OSS и облачными поставщиками.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2022-04-17T18:12:37Z</dcterms:modified>
  <cp:category/>
  <cp:contentStatus/>
  <cp:version/>
</cp:coreProperties>
</file>