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382142" y="1808820"/>
            <a:ext cx="9623416" cy="72007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Тема: «Разработка и использование алгоритмов балансировки IP нагрузки»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4655839" y="3778052"/>
            <a:ext cx="6720745" cy="156761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/>
              <a:t>Выполнил: ОТ.А.</a:t>
            </a:r>
            <a:endParaRPr lang="ru-RU"/>
          </a:p>
          <a:p>
            <a:pPr>
              <a:defRPr/>
            </a:pPr>
            <a:r>
              <a:rPr lang="ru-RU"/>
              <a:t>Руководитель: Морозов П.Б.</a:t>
            </a:r>
            <a:endParaRPr lang="ru-RU"/>
          </a:p>
        </p:txBody>
      </p:sp>
      <p:sp>
        <p:nvSpPr>
          <p:cNvPr id="456740681" name="" hidden="0"/>
          <p:cNvSpPr txBox="1"/>
          <p:nvPr isPhoto="0" userDrawn="0"/>
        </p:nvSpPr>
        <p:spPr bwMode="auto">
          <a:xfrm flipH="0" flipV="0">
            <a:off x="5168563" y="6411255"/>
            <a:ext cx="2050575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Москва 2022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050896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Цель и Задачи</a:t>
            </a:r>
            <a:endParaRPr/>
          </a:p>
        </p:txBody>
      </p:sp>
      <p:sp>
        <p:nvSpPr>
          <p:cNvPr id="73465045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342900" indent="0">
              <a:buFont typeface="Arial"/>
              <a:buNone/>
              <a:defRPr/>
            </a:pPr>
            <a:r>
              <a:rPr b="1"/>
              <a:t>Цель работы:</a:t>
            </a:r>
            <a:r>
              <a:rPr/>
              <a:t> изучить алгоритмы балансировки IP трафика, проанализировать плюсы и минусы каждого метода.</a:t>
            </a:r>
            <a:endParaRPr/>
          </a:p>
          <a:p>
            <a:pPr marL="342900" indent="0">
              <a:buFont typeface="Arial"/>
              <a:buNone/>
              <a:defRPr/>
            </a:pPr>
            <a:r>
              <a:rPr b="1"/>
              <a:t>Задачи</a:t>
            </a:r>
            <a:r>
              <a:rPr b="1"/>
              <a:t>, решаемые в работе:</a:t>
            </a:r>
            <a:endParaRPr/>
          </a:p>
          <a:p>
            <a:pPr>
              <a:defRPr/>
            </a:pPr>
            <a:r>
              <a:rPr/>
              <a:t>обзор существующих алгоритмов и методов балансировки нагрузки;</a:t>
            </a:r>
            <a:endParaRPr/>
          </a:p>
          <a:p>
            <a:pPr>
              <a:defRPr/>
            </a:pPr>
            <a:r>
              <a:rPr/>
              <a:t>определение целесообразности использования данного метода в смоделированной ситуации;</a:t>
            </a:r>
            <a:endParaRPr/>
          </a:p>
          <a:p>
            <a:pPr>
              <a:defRPr/>
            </a:pPr>
            <a:r>
              <a:rPr/>
              <a:t>реализация алгоритмов;</a:t>
            </a:r>
            <a:endParaRPr/>
          </a:p>
          <a:p>
            <a:pPr>
              <a:defRPr/>
            </a:pPr>
            <a:r>
              <a:rPr/>
              <a:t>проведение анализа и разработка рекомендаций по использованию методолв балансировки и распределения;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77789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Обзор балансировки сетевых нагрузок</a:t>
            </a:r>
            <a:endParaRPr/>
          </a:p>
        </p:txBody>
      </p:sp>
      <p:pic>
        <p:nvPicPr>
          <p:cNvPr id="166338575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66883" y="1477346"/>
            <a:ext cx="10858233" cy="1535663"/>
          </a:xfrm>
          <a:prstGeom prst="rect">
            <a:avLst/>
          </a:prstGeom>
        </p:spPr>
      </p:pic>
      <p:sp>
        <p:nvSpPr>
          <p:cNvPr id="820919777" name="" hidden="0"/>
          <p:cNvSpPr txBox="1"/>
          <p:nvPr isPhoto="0" userDrawn="0"/>
        </p:nvSpPr>
        <p:spPr bwMode="auto">
          <a:xfrm flipH="0" flipV="0">
            <a:off x="1380164" y="3583338"/>
            <a:ext cx="8302442" cy="3108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l">
              <a:buFont typeface="Arial"/>
              <a:buChar char="•"/>
              <a:defRPr/>
            </a:pPr>
            <a:r>
              <a:rPr sz="2200"/>
              <a:t>Обнаружение служб: Какие бэкенды доступны в системе? Каковы их адреса (например, как должен работать балансировщик нагрузки)?</a:t>
            </a:r>
            <a:endParaRPr sz="2200"/>
          </a:p>
          <a:p>
            <a:pPr marL="283879" indent="-283879" algn="l">
              <a:buFont typeface="Arial"/>
              <a:buChar char="•"/>
              <a:defRPr/>
            </a:pPr>
            <a:r>
              <a:rPr sz="2200"/>
              <a:t>    Проверка работоспособности: Какие бэкенды в настоящее время здоровы и доступны для приема запросов?</a:t>
            </a:r>
            <a:endParaRPr sz="2200"/>
          </a:p>
          <a:p>
            <a:pPr marL="283879" indent="-283879" algn="l">
              <a:buFont typeface="Arial"/>
              <a:buChar char="•"/>
              <a:defRPr/>
            </a:pPr>
            <a:r>
              <a:rPr sz="2200"/>
              <a:t>    Балансировка нагрузки: Какой алгоритм следует использовать для балансировки отдельных запросов по здоровым бэкендам.</a:t>
            </a:r>
            <a:endParaRPr sz="2200"/>
          </a:p>
        </p:txBody>
      </p:sp>
      <p:sp>
        <p:nvSpPr>
          <p:cNvPr id="643561121" name="" hidden="0"/>
          <p:cNvSpPr txBox="1"/>
          <p:nvPr isPhoto="0" userDrawn="0"/>
        </p:nvSpPr>
        <p:spPr bwMode="auto">
          <a:xfrm flipH="0" flipV="0">
            <a:off x="1380164" y="3126102"/>
            <a:ext cx="3963468" cy="45723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/>
              <a:t>Задачи на данном этапе: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148276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 sz="3600" b="1"/>
              <a:t>Балансировка нагрузки L4</a:t>
            </a:r>
            <a:endParaRPr/>
          </a:p>
        </p:txBody>
      </p:sp>
      <p:pic>
        <p:nvPicPr>
          <p:cNvPr id="70441580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0" y="2411206"/>
            <a:ext cx="11004336" cy="1729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494245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Балансировка нагрузки L7</a:t>
            </a:r>
            <a:endParaRPr/>
          </a:p>
        </p:txBody>
      </p:sp>
      <p:pic>
        <p:nvPicPr>
          <p:cNvPr id="45058239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09598" y="1922631"/>
            <a:ext cx="9733819" cy="3963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539585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 sz="3600" b="1">
                <a:latin typeface="Times New Roman"/>
                <a:ea typeface="Times New Roman"/>
                <a:cs typeface="Times New Roman"/>
              </a:rPr>
              <a:t>Глобальная балансировка нагрузки и централизованная плоскость управления</a:t>
            </a:r>
            <a:endParaRPr sz="12000"/>
          </a:p>
        </p:txBody>
      </p:sp>
      <p:pic>
        <p:nvPicPr>
          <p:cNvPr id="166593115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33916" y="1807805"/>
            <a:ext cx="9043518" cy="4198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965048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 sz="4800" b="1">
                <a:latin typeface="Times New Roman"/>
                <a:ea typeface="Times New Roman"/>
                <a:cs typeface="Times New Roman"/>
              </a:rPr>
              <a:t>Заключение</a:t>
            </a:r>
            <a:endParaRPr sz="13000"/>
          </a:p>
        </p:txBody>
      </p:sp>
      <p:sp>
        <p:nvSpPr>
          <p:cNvPr id="147672079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Балансировщики нагрузки являются ключевым компонентом в современных распределенных системах.</a:t>
            </a:r>
            <a:endParaRPr sz="2200"/>
          </a:p>
          <a:p>
            <a:pPr marR="0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Существуют два общих класса балансиров нагрузки: L4 и L7.</a:t>
            </a:r>
            <a:endParaRPr sz="2200"/>
          </a:p>
          <a:p>
            <a:pPr marR="0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Оба балансировщика нагрузки L4 и L7 актуальны в современных архитектурах.</a:t>
            </a:r>
            <a:endParaRPr sz="2200"/>
          </a:p>
          <a:p>
            <a:pPr marR="0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L4-балансировщики двигаются в направлении горизонтально масштабируемых распределенных консистентных решений хеширования.</a:t>
            </a:r>
            <a:endParaRPr sz="2200"/>
          </a:p>
          <a:p>
            <a:pPr marR="0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В связи с распространением динамических архитектур микросервиса сейчас активно инвестируются балансировщики L7.</a:t>
            </a:r>
            <a:endParaRPr sz="2200"/>
          </a:p>
          <a:p>
            <a:pPr marR="0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Глобальная балансировка нагрузки и разделение между control и data plane — это будущее балансировки нагрузки с инновационными и коммерческими возможностями.</a:t>
            </a:r>
            <a:endParaRPr sz="2200"/>
          </a:p>
          <a:p>
            <a:pPr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Индустрия агрессивно продвигается к аппаратным и программным продуктам OSS для сетевых решений. Я считаю, что традиционные поставщики балансировщиков нагрузки, такие как F5, будут сначала заменены программным обеспечением OSS и облачными поставщиками.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ONLYOFFICE/7.0.2.5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2022-04-18T17:35:20Z</dcterms:modified>
  <cp:category/>
  <cp:contentStatus/>
  <cp:version/>
</cp:coreProperties>
</file>