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B9D01-3255-4A25-9B99-502785EFB939}" v="10" dt="2023-04-04T07:47:5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Kubacki" userId="f8fa873a-4d76-4fba-a626-ff836c35fd95" providerId="ADAL" clId="{C99B9D01-3255-4A25-9B99-502785EFB939}"/>
    <pc:docChg chg="custSel modSld">
      <pc:chgData name="Krzysztof Kubacki" userId="f8fa873a-4d76-4fba-a626-ff836c35fd95" providerId="ADAL" clId="{C99B9D01-3255-4A25-9B99-502785EFB939}" dt="2023-04-04T07:48:17.255" v="71" actId="208"/>
      <pc:docMkLst>
        <pc:docMk/>
      </pc:docMkLst>
      <pc:sldChg chg="addSp delSp modSp mod">
        <pc:chgData name="Krzysztof Kubacki" userId="f8fa873a-4d76-4fba-a626-ff836c35fd95" providerId="ADAL" clId="{C99B9D01-3255-4A25-9B99-502785EFB939}" dt="2023-04-04T07:48:17.255" v="71" actId="208"/>
        <pc:sldMkLst>
          <pc:docMk/>
          <pc:sldMk cId="3988187651" sldId="256"/>
        </pc:sldMkLst>
        <pc:spChg chg="mod">
          <ac:chgData name="Krzysztof Kubacki" userId="f8fa873a-4d76-4fba-a626-ff836c35fd95" providerId="ADAL" clId="{C99B9D01-3255-4A25-9B99-502785EFB939}" dt="2023-04-04T07:36:47.142" v="0" actId="1076"/>
          <ac:spMkLst>
            <pc:docMk/>
            <pc:sldMk cId="3988187651" sldId="256"/>
            <ac:spMk id="9" creationId="{017E71E7-648B-7F95-24A2-D2CD04C07C53}"/>
          </ac:spMkLst>
        </pc:spChg>
        <pc:spChg chg="mod">
          <ac:chgData name="Krzysztof Kubacki" userId="f8fa873a-4d76-4fba-a626-ff836c35fd95" providerId="ADAL" clId="{C99B9D01-3255-4A25-9B99-502785EFB939}" dt="2023-04-04T07:36:47.142" v="0" actId="1076"/>
          <ac:spMkLst>
            <pc:docMk/>
            <pc:sldMk cId="3988187651" sldId="256"/>
            <ac:spMk id="10" creationId="{C35E7CB9-EDCF-50C6-312B-B0735C751011}"/>
          </ac:spMkLst>
        </pc:spChg>
        <pc:spChg chg="mod">
          <ac:chgData name="Krzysztof Kubacki" userId="f8fa873a-4d76-4fba-a626-ff836c35fd95" providerId="ADAL" clId="{C99B9D01-3255-4A25-9B99-502785EFB939}" dt="2023-04-04T07:36:47.142" v="0" actId="1076"/>
          <ac:spMkLst>
            <pc:docMk/>
            <pc:sldMk cId="3988187651" sldId="256"/>
            <ac:spMk id="11" creationId="{8FB22BB6-F106-B29B-70A3-FCB45AA5A07E}"/>
          </ac:spMkLst>
        </pc:spChg>
        <pc:spChg chg="add mod">
          <ac:chgData name="Krzysztof Kubacki" userId="f8fa873a-4d76-4fba-a626-ff836c35fd95" providerId="ADAL" clId="{C99B9D01-3255-4A25-9B99-502785EFB939}" dt="2023-04-04T07:45:04.531" v="36" actId="1076"/>
          <ac:spMkLst>
            <pc:docMk/>
            <pc:sldMk cId="3988187651" sldId="256"/>
            <ac:spMk id="14" creationId="{9BD0E87C-A7E7-5551-294B-6F8E8AC4E7AF}"/>
          </ac:spMkLst>
        </pc:spChg>
        <pc:spChg chg="add mod">
          <ac:chgData name="Krzysztof Kubacki" userId="f8fa873a-4d76-4fba-a626-ff836c35fd95" providerId="ADAL" clId="{C99B9D01-3255-4A25-9B99-502785EFB939}" dt="2023-04-04T07:38:47.611" v="12" actId="571"/>
          <ac:spMkLst>
            <pc:docMk/>
            <pc:sldMk cId="3988187651" sldId="256"/>
            <ac:spMk id="16" creationId="{49872CF3-FE4F-27C8-46A9-C8488F8103F6}"/>
          </ac:spMkLst>
        </pc:spChg>
        <pc:spChg chg="add mod">
          <ac:chgData name="Krzysztof Kubacki" userId="f8fa873a-4d76-4fba-a626-ff836c35fd95" providerId="ADAL" clId="{C99B9D01-3255-4A25-9B99-502785EFB939}" dt="2023-04-04T07:45:04.531" v="36" actId="1076"/>
          <ac:spMkLst>
            <pc:docMk/>
            <pc:sldMk cId="3988187651" sldId="256"/>
            <ac:spMk id="17" creationId="{76A5F606-10B0-E0EF-B615-EE58DCFD1759}"/>
          </ac:spMkLst>
        </pc:spChg>
        <pc:spChg chg="add mod">
          <ac:chgData name="Krzysztof Kubacki" userId="f8fa873a-4d76-4fba-a626-ff836c35fd95" providerId="ADAL" clId="{C99B9D01-3255-4A25-9B99-502785EFB939}" dt="2023-04-04T07:45:04.531" v="36" actId="1076"/>
          <ac:spMkLst>
            <pc:docMk/>
            <pc:sldMk cId="3988187651" sldId="256"/>
            <ac:spMk id="18" creationId="{D7B57435-638D-D802-38AE-C2E1E319D4A0}"/>
          </ac:spMkLst>
        </pc:spChg>
        <pc:spChg chg="add mod">
          <ac:chgData name="Krzysztof Kubacki" userId="f8fa873a-4d76-4fba-a626-ff836c35fd95" providerId="ADAL" clId="{C99B9D01-3255-4A25-9B99-502785EFB939}" dt="2023-04-04T07:45:04.531" v="36" actId="1076"/>
          <ac:spMkLst>
            <pc:docMk/>
            <pc:sldMk cId="3988187651" sldId="256"/>
            <ac:spMk id="24" creationId="{E2A2367F-8EB1-E487-95EB-A863D7E788B3}"/>
          </ac:spMkLst>
        </pc:spChg>
        <pc:spChg chg="add mod">
          <ac:chgData name="Krzysztof Kubacki" userId="f8fa873a-4d76-4fba-a626-ff836c35fd95" providerId="ADAL" clId="{C99B9D01-3255-4A25-9B99-502785EFB939}" dt="2023-04-04T07:45:04.531" v="36" actId="1076"/>
          <ac:spMkLst>
            <pc:docMk/>
            <pc:sldMk cId="3988187651" sldId="256"/>
            <ac:spMk id="25" creationId="{8B9D0E71-5128-F3BD-A88B-410CE6A52292}"/>
          </ac:spMkLst>
        </pc:spChg>
        <pc:spChg chg="add del mod">
          <ac:chgData name="Krzysztof Kubacki" userId="f8fa873a-4d76-4fba-a626-ff836c35fd95" providerId="ADAL" clId="{C99B9D01-3255-4A25-9B99-502785EFB939}" dt="2023-04-04T07:47:23.508" v="56" actId="478"/>
          <ac:spMkLst>
            <pc:docMk/>
            <pc:sldMk cId="3988187651" sldId="256"/>
            <ac:spMk id="30" creationId="{6C2BB047-1C80-EFF5-8F55-61ACD43D6422}"/>
          </ac:spMkLst>
        </pc:spChg>
        <pc:spChg chg="add mod">
          <ac:chgData name="Krzysztof Kubacki" userId="f8fa873a-4d76-4fba-a626-ff836c35fd95" providerId="ADAL" clId="{C99B9D01-3255-4A25-9B99-502785EFB939}" dt="2023-04-04T07:47:39.866" v="62" actId="20577"/>
          <ac:spMkLst>
            <pc:docMk/>
            <pc:sldMk cId="3988187651" sldId="256"/>
            <ac:spMk id="31" creationId="{4F64E9EA-B3C4-EBA2-46A2-5D7E5EA4D436}"/>
          </ac:spMkLst>
        </pc:spChg>
        <pc:spChg chg="add mod">
          <ac:chgData name="Krzysztof Kubacki" userId="f8fa873a-4d76-4fba-a626-ff836c35fd95" providerId="ADAL" clId="{C99B9D01-3255-4A25-9B99-502785EFB939}" dt="2023-04-04T07:47:47.593" v="64" actId="20577"/>
          <ac:spMkLst>
            <pc:docMk/>
            <pc:sldMk cId="3988187651" sldId="256"/>
            <ac:spMk id="32" creationId="{6636A06A-D536-F7FC-F186-6EECDEA4CC11}"/>
          </ac:spMkLst>
        </pc:spChg>
        <pc:spChg chg="add mod">
          <ac:chgData name="Krzysztof Kubacki" userId="f8fa873a-4d76-4fba-a626-ff836c35fd95" providerId="ADAL" clId="{C99B9D01-3255-4A25-9B99-502785EFB939}" dt="2023-04-04T07:48:17.255" v="71" actId="208"/>
          <ac:spMkLst>
            <pc:docMk/>
            <pc:sldMk cId="3988187651" sldId="256"/>
            <ac:spMk id="33" creationId="{72DCD8B3-7C07-A399-5B12-2571E8107DB7}"/>
          </ac:spMkLst>
        </pc:spChg>
        <pc:picChg chg="mod">
          <ac:chgData name="Krzysztof Kubacki" userId="f8fa873a-4d76-4fba-a626-ff836c35fd95" providerId="ADAL" clId="{C99B9D01-3255-4A25-9B99-502785EFB939}" dt="2023-04-04T07:36:47.142" v="0" actId="1076"/>
          <ac:picMkLst>
            <pc:docMk/>
            <pc:sldMk cId="3988187651" sldId="256"/>
            <ac:picMk id="5" creationId="{0369D80C-98D8-89DF-2F03-DAD02EF3C252}"/>
          </ac:picMkLst>
        </pc:picChg>
        <pc:picChg chg="add mod">
          <ac:chgData name="Krzysztof Kubacki" userId="f8fa873a-4d76-4fba-a626-ff836c35fd95" providerId="ADAL" clId="{C99B9D01-3255-4A25-9B99-502785EFB939}" dt="2023-04-04T07:45:04.531" v="36" actId="1076"/>
          <ac:picMkLst>
            <pc:docMk/>
            <pc:sldMk cId="3988187651" sldId="256"/>
            <ac:picMk id="13" creationId="{337A0D7E-0391-C343-2955-03A9C9B70B72}"/>
          </ac:picMkLst>
        </pc:picChg>
        <pc:picChg chg="add mod">
          <ac:chgData name="Krzysztof Kubacki" userId="f8fa873a-4d76-4fba-a626-ff836c35fd95" providerId="ADAL" clId="{C99B9D01-3255-4A25-9B99-502785EFB939}" dt="2023-04-04T07:38:47.611" v="12" actId="571"/>
          <ac:picMkLst>
            <pc:docMk/>
            <pc:sldMk cId="3988187651" sldId="256"/>
            <ac:picMk id="15" creationId="{240C1CDE-2BF9-12EB-21C0-9BBF6DD001B8}"/>
          </ac:picMkLst>
        </pc:picChg>
        <pc:picChg chg="add mod">
          <ac:chgData name="Krzysztof Kubacki" userId="f8fa873a-4d76-4fba-a626-ff836c35fd95" providerId="ADAL" clId="{C99B9D01-3255-4A25-9B99-502785EFB939}" dt="2023-04-04T07:45:04.531" v="36" actId="1076"/>
          <ac:picMkLst>
            <pc:docMk/>
            <pc:sldMk cId="3988187651" sldId="256"/>
            <ac:picMk id="20" creationId="{68A0C4E1-3412-1C79-F8BF-3DED957FB846}"/>
          </ac:picMkLst>
        </pc:picChg>
        <pc:picChg chg="add mod ord">
          <ac:chgData name="Krzysztof Kubacki" userId="f8fa873a-4d76-4fba-a626-ff836c35fd95" providerId="ADAL" clId="{C99B9D01-3255-4A25-9B99-502785EFB939}" dt="2023-04-04T07:47:00.653" v="53" actId="1076"/>
          <ac:picMkLst>
            <pc:docMk/>
            <pc:sldMk cId="3988187651" sldId="256"/>
            <ac:picMk id="27" creationId="{E29F5948-2E4E-BE84-1BEB-2622E5B22CC1}"/>
          </ac:picMkLst>
        </pc:picChg>
        <pc:picChg chg="add mod">
          <ac:chgData name="Krzysztof Kubacki" userId="f8fa873a-4d76-4fba-a626-ff836c35fd95" providerId="ADAL" clId="{C99B9D01-3255-4A25-9B99-502785EFB939}" dt="2023-04-04T07:46:44.918" v="44" actId="1076"/>
          <ac:picMkLst>
            <pc:docMk/>
            <pc:sldMk cId="3988187651" sldId="256"/>
            <ac:picMk id="29" creationId="{EC30AC99-CDB6-0225-BF18-8C81858C3BA7}"/>
          </ac:picMkLst>
        </pc:picChg>
        <pc:cxnChg chg="add mod">
          <ac:chgData name="Krzysztof Kubacki" userId="f8fa873a-4d76-4fba-a626-ff836c35fd95" providerId="ADAL" clId="{C99B9D01-3255-4A25-9B99-502785EFB939}" dt="2023-04-04T07:45:04.531" v="36" actId="1076"/>
          <ac:cxnSpMkLst>
            <pc:docMk/>
            <pc:sldMk cId="3988187651" sldId="256"/>
            <ac:cxnSpMk id="22" creationId="{263C1960-20CE-EE1D-E981-364BEDCDA1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03BF-D941-D918-3842-307F0617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24B6F-3F5E-34A1-93B4-E078703E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7BBE-ED1F-27A7-97EB-1972AE1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D9AE-E1F1-7EA9-98B2-69D105A2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AFCC-296C-AADF-E0BA-DEDB24CD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336C-494C-8120-A0F3-C17E0290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21353-3B21-BC16-CFA7-4CB9106F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1C1F-4ECB-807A-3232-560D0911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1F01-B944-608A-B222-88DB0F3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5CC6-205B-A67D-F955-2BC0FBE5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C6114-3F51-4CF7-F9D9-CBD4A293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4EA6D-1055-0B36-C90D-209FFF0D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4CBE-F4F1-3258-C995-42245482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AEB9-7BA3-2742-CD7F-F42DE9D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1970-D1E8-2F9E-EC93-2CD2E374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823-CF4D-D20F-91ED-2D3AB2C9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27C0-A3FA-3397-617E-D4AB390F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800A-1AF3-D380-29AF-C3E6E94B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E8A7-7AF3-B5B6-D234-3932C6CB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6E30-7FCF-D5E9-9142-5F2AB575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57C6-67FE-8DDF-BD7B-579C33C6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D10C-49BB-03E1-684D-BC7B2E48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3625-FB47-CAB8-74A7-BCE6753F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12F0-82D5-50D7-16E5-79C1022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21C9-2A55-3A78-9EDF-57E7A917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40C5-3F53-4EA0-F4FA-D50B8C99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497D-AD65-F342-EB1B-4F33374F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F4550-23E6-1308-C116-2705888D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E8585-9DD6-44AB-296D-1F6C3D0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4060D-766B-6F8B-E0DC-98CA33DC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8EA72-30C8-537B-D871-E5FAF787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7B1-A074-34E7-1453-AB32DEDC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4EFA-3601-1C87-5DB7-A06CFFA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93B9B-1EA2-0DFC-DCAA-D541DF85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DF8E6-63F5-CB24-CA6A-877EF5C56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4F1AA-F424-93C3-18C0-A3851A2C8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4CDD2-25E8-D208-8E38-6B1B4682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DB447-0606-E9AA-A119-36D45C76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CD2B2-33C1-351C-723D-4178B4E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4277-109E-8B0B-C8C8-697EB595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41BEC-9D4D-5443-0C78-61FF68D6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4DEF5-7349-96C9-1710-3E828E79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E9659-259F-A309-FBFA-747E7B9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F2EFD-0118-E239-E49A-6B98F612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15AE1-ADB3-B08B-6C82-E725F29F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F2DC2-7AEC-F0F6-D127-1D04ADAC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D989-272E-2730-089E-24B97EA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721F-DA5E-4B04-D447-C1AF0AE6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D45E4-CC96-12D9-8BC6-D4C301BB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C983-9630-64B8-A894-D997BD48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E88F-1C31-6E1E-936F-D4A4D2F1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8295-F5AB-BDAE-DF55-1DA2338A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4636-17F9-9FCD-B490-0EF58452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0F4BE-26B9-8F49-1EE3-79CE48B9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C088-B3FC-702E-BCF6-1CAFED09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083E8-64EA-41AF-8169-2562ECBA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AAB0-F0A1-6A65-A0F9-A25D7189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2D47-05B7-BF45-F8CE-840E4CE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4FF78-F1E3-C71B-4C17-711D04A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82D0D-6C4E-9E56-C1F1-EFECF8E1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E29A-556A-735E-33CF-7C9AEA12F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F5D2-8875-424D-B42F-99A74B0143A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4560-6843-D366-83F9-3D619A414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6F27-399B-CC67-424F-FBAE9440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6C26-6495-48E9-847B-953CDB408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69D80C-98D8-89DF-2F03-DAD02EF3C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" b="1019"/>
          <a:stretch/>
        </p:blipFill>
        <p:spPr>
          <a:xfrm>
            <a:off x="131017" y="270927"/>
            <a:ext cx="2750406" cy="24700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7E71E7-648B-7F95-24A2-D2CD04C07C53}"/>
              </a:ext>
            </a:extLst>
          </p:cNvPr>
          <p:cNvSpPr/>
          <p:nvPr/>
        </p:nvSpPr>
        <p:spPr>
          <a:xfrm>
            <a:off x="326406" y="590385"/>
            <a:ext cx="1015984" cy="14250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E7CB9-EDCF-50C6-312B-B0735C751011}"/>
              </a:ext>
            </a:extLst>
          </p:cNvPr>
          <p:cNvSpPr/>
          <p:nvPr/>
        </p:nvSpPr>
        <p:spPr>
          <a:xfrm>
            <a:off x="615966" y="732889"/>
            <a:ext cx="890254" cy="142504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22BB6-F106-B29B-70A3-FCB45AA5A07E}"/>
              </a:ext>
            </a:extLst>
          </p:cNvPr>
          <p:cNvSpPr/>
          <p:nvPr/>
        </p:nvSpPr>
        <p:spPr>
          <a:xfrm>
            <a:off x="326406" y="905080"/>
            <a:ext cx="1362694" cy="1336469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7A0D7E-0391-C343-2955-03A9C9B7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72" y="70860"/>
            <a:ext cx="5895123" cy="29448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D0E87C-A7E7-5551-294B-6F8E8AC4E7AF}"/>
              </a:ext>
            </a:extLst>
          </p:cNvPr>
          <p:cNvSpPr/>
          <p:nvPr/>
        </p:nvSpPr>
        <p:spPr>
          <a:xfrm>
            <a:off x="5071889" y="1459274"/>
            <a:ext cx="802733" cy="168070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5F606-10B0-E0EF-B615-EE58DCFD1759}"/>
              </a:ext>
            </a:extLst>
          </p:cNvPr>
          <p:cNvSpPr/>
          <p:nvPr/>
        </p:nvSpPr>
        <p:spPr>
          <a:xfrm>
            <a:off x="6313933" y="360724"/>
            <a:ext cx="2468989" cy="168070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57435-638D-D802-38AE-C2E1E319D4A0}"/>
              </a:ext>
            </a:extLst>
          </p:cNvPr>
          <p:cNvSpPr/>
          <p:nvPr/>
        </p:nvSpPr>
        <p:spPr>
          <a:xfrm>
            <a:off x="4516883" y="2153481"/>
            <a:ext cx="1243439" cy="168070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A0C4E1-3412-1C79-F8BF-3DED957FB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83" y="2756835"/>
            <a:ext cx="1130300" cy="51784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3C1960-20CE-EE1D-E981-364BEDCDA106}"/>
              </a:ext>
            </a:extLst>
          </p:cNvPr>
          <p:cNvCxnSpPr>
            <a:stCxn id="18" idx="1"/>
            <a:endCxn id="20" idx="0"/>
          </p:cNvCxnSpPr>
          <p:nvPr/>
        </p:nvCxnSpPr>
        <p:spPr>
          <a:xfrm flipH="1">
            <a:off x="3951733" y="2237516"/>
            <a:ext cx="56515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2367F-8EB1-E487-95EB-A863D7E788B3}"/>
              </a:ext>
            </a:extLst>
          </p:cNvPr>
          <p:cNvSpPr/>
          <p:nvPr/>
        </p:nvSpPr>
        <p:spPr>
          <a:xfrm>
            <a:off x="3386583" y="2763653"/>
            <a:ext cx="1338689" cy="428466"/>
          </a:xfrm>
          <a:prstGeom prst="rect">
            <a:avLst/>
          </a:prstGeom>
          <a:solidFill>
            <a:srgbClr val="7030A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9D0E71-5128-F3BD-A88B-410CE6A52292}"/>
              </a:ext>
            </a:extLst>
          </p:cNvPr>
          <p:cNvSpPr/>
          <p:nvPr/>
        </p:nvSpPr>
        <p:spPr>
          <a:xfrm>
            <a:off x="4511694" y="2321551"/>
            <a:ext cx="1243439" cy="352721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30AC99-CDB6-0225-BF18-8C81858C3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3583319"/>
            <a:ext cx="4820384" cy="2418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9F5948-2E4E-BE84-1BEB-2622E5B22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089" y="5697670"/>
            <a:ext cx="1853777" cy="6957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F64E9EA-B3C4-EBA2-46A2-5D7E5EA4D436}"/>
              </a:ext>
            </a:extLst>
          </p:cNvPr>
          <p:cNvSpPr/>
          <p:nvPr/>
        </p:nvSpPr>
        <p:spPr>
          <a:xfrm>
            <a:off x="4450169" y="5242338"/>
            <a:ext cx="902881" cy="200472"/>
          </a:xfrm>
          <a:prstGeom prst="rect">
            <a:avLst/>
          </a:prstGeom>
          <a:solidFill>
            <a:schemeClr val="accent4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36A06A-D536-F7FC-F186-6EECDEA4CC11}"/>
              </a:ext>
            </a:extLst>
          </p:cNvPr>
          <p:cNvSpPr/>
          <p:nvPr/>
        </p:nvSpPr>
        <p:spPr>
          <a:xfrm>
            <a:off x="4424089" y="5651210"/>
            <a:ext cx="1889844" cy="742233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CD8B3-7C07-A399-5B12-2571E8107DB7}"/>
              </a:ext>
            </a:extLst>
          </p:cNvPr>
          <p:cNvSpPr/>
          <p:nvPr/>
        </p:nvSpPr>
        <p:spPr>
          <a:xfrm>
            <a:off x="6313932" y="3517009"/>
            <a:ext cx="2893567" cy="400942"/>
          </a:xfrm>
          <a:prstGeom prst="rect">
            <a:avLst/>
          </a:prstGeom>
          <a:solidFill>
            <a:schemeClr val="accent6">
              <a:lumMod val="75000"/>
              <a:alpha val="26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dirty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68a2343-cf58-461a-8ea8-d2b20966356c}" enabled="0" method="" siteId="{668a2343-cf58-461a-8ea8-d2b20966356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Krzysztof Kubacki</dc:creator>
  <cp:lastModifiedBy>Krzysztof Kubacki</cp:lastModifiedBy>
  <cp:revision>1</cp:revision>
  <dcterms:created xsi:type="dcterms:W3CDTF">2023-04-04T07:29:57Z</dcterms:created>
  <dcterms:modified xsi:type="dcterms:W3CDTF">2023-04-04T07:48:27Z</dcterms:modified>
</cp:coreProperties>
</file>