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4960B-F1CA-70E5-805D-3D69531ACC96}" v="2" dt="2024-11-05T15:41:01.261"/>
    <p1510:client id="{DB49212D-111E-99E2-2DCE-441149BBA9EF}" v="668" dt="2024-11-04T20:40:3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zysztof Kołodziej" userId="S::169562@o365.prz.edu.pl::4bfaf2c2-a044-49c0-84fd-9abf0a1dae79" providerId="AD" clId="Web-{DB49212D-111E-99E2-2DCE-441149BBA9EF}"/>
    <pc:docChg chg="addSld modSld sldOrd addMainMaster delMainMaster">
      <pc:chgData name="Krzysztof Kołodziej" userId="S::169562@o365.prz.edu.pl::4bfaf2c2-a044-49c0-84fd-9abf0a1dae79" providerId="AD" clId="Web-{DB49212D-111E-99E2-2DCE-441149BBA9EF}" dt="2024-11-04T20:40:29.213" v="663" actId="20577"/>
      <pc:docMkLst>
        <pc:docMk/>
      </pc:docMkLst>
      <pc:sldChg chg="modSp mod modClrScheme chgLayout">
        <pc:chgData name="Krzysztof Kołodziej" userId="S::169562@o365.prz.edu.pl::4bfaf2c2-a044-49c0-84fd-9abf0a1dae79" providerId="AD" clId="Web-{DB49212D-111E-99E2-2DCE-441149BBA9EF}" dt="2024-11-04T20:40:29.213" v="663" actId="20577"/>
        <pc:sldMkLst>
          <pc:docMk/>
          <pc:sldMk cId="650317164" sldId="256"/>
        </pc:sldMkLst>
        <pc:spChg chg="mod ord">
          <ac:chgData name="Krzysztof Kołodziej" userId="S::169562@o365.prz.edu.pl::4bfaf2c2-a044-49c0-84fd-9abf0a1dae79" providerId="AD" clId="Web-{DB49212D-111E-99E2-2DCE-441149BBA9EF}" dt="2024-11-04T20:40:29.213" v="663" actId="20577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Krzysztof Kołodziej" userId="S::169562@o365.prz.edu.pl::4bfaf2c2-a044-49c0-84fd-9abf0a1dae79" providerId="AD" clId="Web-{DB49212D-111E-99E2-2DCE-441149BBA9EF}" dt="2024-11-04T20:08:49.278" v="109" actId="20577"/>
          <ac:spMkLst>
            <pc:docMk/>
            <pc:sldMk cId="650317164" sldId="256"/>
            <ac:spMk id="3" creationId="{00000000-0000-0000-0000-000000000000}"/>
          </ac:spMkLst>
        </pc:spChg>
      </pc:sldChg>
      <pc:sldChg chg="addSp delSp modSp new">
        <pc:chgData name="Krzysztof Kołodziej" userId="S::169562@o365.prz.edu.pl::4bfaf2c2-a044-49c0-84fd-9abf0a1dae79" providerId="AD" clId="Web-{DB49212D-111E-99E2-2DCE-441149BBA9EF}" dt="2024-11-04T20:18:08.347" v="255" actId="20577"/>
        <pc:sldMkLst>
          <pc:docMk/>
          <pc:sldMk cId="4085356384" sldId="257"/>
        </pc:sldMkLst>
        <pc:spChg chg="mod">
          <ac:chgData name="Krzysztof Kołodziej" userId="S::169562@o365.prz.edu.pl::4bfaf2c2-a044-49c0-84fd-9abf0a1dae79" providerId="AD" clId="Web-{DB49212D-111E-99E2-2DCE-441149BBA9EF}" dt="2024-11-04T20:08:56.950" v="114" actId="20577"/>
          <ac:spMkLst>
            <pc:docMk/>
            <pc:sldMk cId="4085356384" sldId="257"/>
            <ac:spMk id="2" creationId="{4A936A1E-4130-A434-44C8-47E08E9C45A4}"/>
          </ac:spMkLst>
        </pc:spChg>
        <pc:spChg chg="mod">
          <ac:chgData name="Krzysztof Kołodziej" userId="S::169562@o365.prz.edu.pl::4bfaf2c2-a044-49c0-84fd-9abf0a1dae79" providerId="AD" clId="Web-{DB49212D-111E-99E2-2DCE-441149BBA9EF}" dt="2024-11-04T20:18:08.347" v="255" actId="20577"/>
          <ac:spMkLst>
            <pc:docMk/>
            <pc:sldMk cId="4085356384" sldId="257"/>
            <ac:spMk id="3" creationId="{196F9660-75D9-B34C-D394-4A1211EC0FCB}"/>
          </ac:spMkLst>
        </pc:spChg>
        <pc:picChg chg="add del mod">
          <ac:chgData name="Krzysztof Kołodziej" userId="S::169562@o365.prz.edu.pl::4bfaf2c2-a044-49c0-84fd-9abf0a1dae79" providerId="AD" clId="Web-{DB49212D-111E-99E2-2DCE-441149BBA9EF}" dt="2024-11-04T20:13:25.336" v="148"/>
          <ac:picMkLst>
            <pc:docMk/>
            <pc:sldMk cId="4085356384" sldId="257"/>
            <ac:picMk id="7" creationId="{991C7E4B-DDCA-1730-9470-2141A7206FF4}"/>
          </ac:picMkLst>
        </pc:picChg>
        <pc:picChg chg="add mod">
          <ac:chgData name="Krzysztof Kołodziej" userId="S::169562@o365.prz.edu.pl::4bfaf2c2-a044-49c0-84fd-9abf0a1dae79" providerId="AD" clId="Web-{DB49212D-111E-99E2-2DCE-441149BBA9EF}" dt="2024-11-04T20:13:35.743" v="150" actId="1076"/>
          <ac:picMkLst>
            <pc:docMk/>
            <pc:sldMk cId="4085356384" sldId="257"/>
            <ac:picMk id="8" creationId="{6E4D8862-20E3-4120-B90B-072558FC323B}"/>
          </ac:picMkLst>
        </pc:picChg>
      </pc:sldChg>
      <pc:sldChg chg="addSp delSp modSp add replId">
        <pc:chgData name="Krzysztof Kołodziej" userId="S::169562@o365.prz.edu.pl::4bfaf2c2-a044-49c0-84fd-9abf0a1dae79" providerId="AD" clId="Web-{DB49212D-111E-99E2-2DCE-441149BBA9EF}" dt="2024-11-04T20:13:04.913" v="145" actId="1076"/>
        <pc:sldMkLst>
          <pc:docMk/>
          <pc:sldMk cId="1124173015" sldId="258"/>
        </pc:sldMkLst>
        <pc:spChg chg="mod">
          <ac:chgData name="Krzysztof Kołodziej" userId="S::169562@o365.prz.edu.pl::4bfaf2c2-a044-49c0-84fd-9abf0a1dae79" providerId="AD" clId="Web-{DB49212D-111E-99E2-2DCE-441149BBA9EF}" dt="2024-11-04T20:13:04.913" v="145" actId="1076"/>
          <ac:spMkLst>
            <pc:docMk/>
            <pc:sldMk cId="1124173015" sldId="258"/>
            <ac:spMk id="2" creationId="{4A936A1E-4130-A434-44C8-47E08E9C45A4}"/>
          </ac:spMkLst>
        </pc:spChg>
        <pc:spChg chg="del mod">
          <ac:chgData name="Krzysztof Kołodziej" userId="S::169562@o365.prz.edu.pl::4bfaf2c2-a044-49c0-84fd-9abf0a1dae79" providerId="AD" clId="Web-{DB49212D-111E-99E2-2DCE-441149BBA9EF}" dt="2024-11-04T20:12:08.302" v="138"/>
          <ac:spMkLst>
            <pc:docMk/>
            <pc:sldMk cId="1124173015" sldId="258"/>
            <ac:spMk id="3" creationId="{196F9660-75D9-B34C-D394-4A1211EC0FCB}"/>
          </ac:spMkLst>
        </pc:spChg>
        <pc:picChg chg="add mod ord">
          <ac:chgData name="Krzysztof Kołodziej" userId="S::169562@o365.prz.edu.pl::4bfaf2c2-a044-49c0-84fd-9abf0a1dae79" providerId="AD" clId="Web-{DB49212D-111E-99E2-2DCE-441149BBA9EF}" dt="2024-11-04T20:12:33.146" v="144" actId="1076"/>
          <ac:picMkLst>
            <pc:docMk/>
            <pc:sldMk cId="1124173015" sldId="258"/>
            <ac:picMk id="7" creationId="{39F87415-A843-51AA-4622-15B30FAC78FF}"/>
          </ac:picMkLst>
        </pc:picChg>
      </pc:sldChg>
      <pc:sldChg chg="addSp delSp modSp add replId">
        <pc:chgData name="Krzysztof Kołodziej" userId="S::169562@o365.prz.edu.pl::4bfaf2c2-a044-49c0-84fd-9abf0a1dae79" providerId="AD" clId="Web-{DB49212D-111E-99E2-2DCE-441149BBA9EF}" dt="2024-11-04T20:19:04.350" v="270" actId="1076"/>
        <pc:sldMkLst>
          <pc:docMk/>
          <pc:sldMk cId="763603010" sldId="259"/>
        </pc:sldMkLst>
        <pc:spChg chg="mod">
          <ac:chgData name="Krzysztof Kołodziej" userId="S::169562@o365.prz.edu.pl::4bfaf2c2-a044-49c0-84fd-9abf0a1dae79" providerId="AD" clId="Web-{DB49212D-111E-99E2-2DCE-441149BBA9EF}" dt="2024-11-04T20:18:56.537" v="267" actId="20577"/>
          <ac:spMkLst>
            <pc:docMk/>
            <pc:sldMk cId="763603010" sldId="259"/>
            <ac:spMk id="2" creationId="{4A936A1E-4130-A434-44C8-47E08E9C45A4}"/>
          </ac:spMkLst>
        </pc:spChg>
        <pc:spChg chg="add del mod">
          <ac:chgData name="Krzysztof Kołodziej" userId="S::169562@o365.prz.edu.pl::4bfaf2c2-a044-49c0-84fd-9abf0a1dae79" providerId="AD" clId="Web-{DB49212D-111E-99E2-2DCE-441149BBA9EF}" dt="2024-11-04T20:18:57.740" v="268"/>
          <ac:spMkLst>
            <pc:docMk/>
            <pc:sldMk cId="763603010" sldId="259"/>
            <ac:spMk id="8" creationId="{548FB117-8EE8-17A2-93C3-F06524600CEB}"/>
          </ac:spMkLst>
        </pc:spChg>
        <pc:picChg chg="del">
          <ac:chgData name="Krzysztof Kołodziej" userId="S::169562@o365.prz.edu.pl::4bfaf2c2-a044-49c0-84fd-9abf0a1dae79" providerId="AD" clId="Web-{DB49212D-111E-99E2-2DCE-441149BBA9EF}" dt="2024-11-04T20:13:59.540" v="168"/>
          <ac:picMkLst>
            <pc:docMk/>
            <pc:sldMk cId="763603010" sldId="259"/>
            <ac:picMk id="7" creationId="{39F87415-A843-51AA-4622-15B30FAC78FF}"/>
          </ac:picMkLst>
        </pc:picChg>
        <pc:picChg chg="add mod ord">
          <ac:chgData name="Krzysztof Kołodziej" userId="S::169562@o365.prz.edu.pl::4bfaf2c2-a044-49c0-84fd-9abf0a1dae79" providerId="AD" clId="Web-{DB49212D-111E-99E2-2DCE-441149BBA9EF}" dt="2024-11-04T20:19:04.350" v="270" actId="1076"/>
          <ac:picMkLst>
            <pc:docMk/>
            <pc:sldMk cId="763603010" sldId="259"/>
            <ac:picMk id="9" creationId="{B9821696-17A8-F4CE-89EB-9743C21DCACF}"/>
          </ac:picMkLst>
        </pc:picChg>
      </pc:sldChg>
      <pc:sldChg chg="addSp delSp modSp add replId">
        <pc:chgData name="Krzysztof Kołodziej" userId="S::169562@o365.prz.edu.pl::4bfaf2c2-a044-49c0-84fd-9abf0a1dae79" providerId="AD" clId="Web-{DB49212D-111E-99E2-2DCE-441149BBA9EF}" dt="2024-11-04T20:39:55.086" v="653" actId="1076"/>
        <pc:sldMkLst>
          <pc:docMk/>
          <pc:sldMk cId="1033801612" sldId="260"/>
        </pc:sldMkLst>
        <pc:spChg chg="mod">
          <ac:chgData name="Krzysztof Kołodziej" userId="S::169562@o365.prz.edu.pl::4bfaf2c2-a044-49c0-84fd-9abf0a1dae79" providerId="AD" clId="Web-{DB49212D-111E-99E2-2DCE-441149BBA9EF}" dt="2024-11-04T20:20:24.884" v="283" actId="20577"/>
          <ac:spMkLst>
            <pc:docMk/>
            <pc:sldMk cId="1033801612" sldId="260"/>
            <ac:spMk id="2" creationId="{4A936A1E-4130-A434-44C8-47E08E9C45A4}"/>
          </ac:spMkLst>
        </pc:spChg>
        <pc:spChg chg="add mod">
          <ac:chgData name="Krzysztof Kołodziej" userId="S::169562@o365.prz.edu.pl::4bfaf2c2-a044-49c0-84fd-9abf0a1dae79" providerId="AD" clId="Web-{DB49212D-111E-99E2-2DCE-441149BBA9EF}" dt="2024-11-04T20:26:47.243" v="489" actId="20577"/>
          <ac:spMkLst>
            <pc:docMk/>
            <pc:sldMk cId="1033801612" sldId="260"/>
            <ac:spMk id="7" creationId="{A227EF22-FC92-5F82-8F4B-C1BA8957BC60}"/>
          </ac:spMkLst>
        </pc:spChg>
        <pc:picChg chg="add mod">
          <ac:chgData name="Krzysztof Kołodziej" userId="S::169562@o365.prz.edu.pl::4bfaf2c2-a044-49c0-84fd-9abf0a1dae79" providerId="AD" clId="Web-{DB49212D-111E-99E2-2DCE-441149BBA9EF}" dt="2024-11-04T20:39:36.085" v="650" actId="14100"/>
          <ac:picMkLst>
            <pc:docMk/>
            <pc:sldMk cId="1033801612" sldId="260"/>
            <ac:picMk id="8" creationId="{32BE6B1E-04A4-3D5E-6F51-0F988BC48A76}"/>
          </ac:picMkLst>
        </pc:picChg>
        <pc:picChg chg="del">
          <ac:chgData name="Krzysztof Kołodziej" userId="S::169562@o365.prz.edu.pl::4bfaf2c2-a044-49c0-84fd-9abf0a1dae79" providerId="AD" clId="Web-{DB49212D-111E-99E2-2DCE-441149BBA9EF}" dt="2024-11-04T20:20:25.603" v="284"/>
          <ac:picMkLst>
            <pc:docMk/>
            <pc:sldMk cId="1033801612" sldId="260"/>
            <ac:picMk id="9" creationId="{B9821696-17A8-F4CE-89EB-9743C21DCACF}"/>
          </ac:picMkLst>
        </pc:picChg>
        <pc:picChg chg="add mod">
          <ac:chgData name="Krzysztof Kołodziej" userId="S::169562@o365.prz.edu.pl::4bfaf2c2-a044-49c0-84fd-9abf0a1dae79" providerId="AD" clId="Web-{DB49212D-111E-99E2-2DCE-441149BBA9EF}" dt="2024-11-04T20:39:55.086" v="653" actId="1076"/>
          <ac:picMkLst>
            <pc:docMk/>
            <pc:sldMk cId="1033801612" sldId="260"/>
            <ac:picMk id="10" creationId="{B35D761B-7898-F4AB-6096-F9F46FCBAA01}"/>
          </ac:picMkLst>
        </pc:picChg>
      </pc:sldChg>
      <pc:sldChg chg="modSp add replId">
        <pc:chgData name="Krzysztof Kołodziej" userId="S::169562@o365.prz.edu.pl::4bfaf2c2-a044-49c0-84fd-9abf0a1dae79" providerId="AD" clId="Web-{DB49212D-111E-99E2-2DCE-441149BBA9EF}" dt="2024-11-04T20:25:35.990" v="487" actId="20577"/>
        <pc:sldMkLst>
          <pc:docMk/>
          <pc:sldMk cId="3539753109" sldId="261"/>
        </pc:sldMkLst>
        <pc:spChg chg="mod">
          <ac:chgData name="Krzysztof Kołodziej" userId="S::169562@o365.prz.edu.pl::4bfaf2c2-a044-49c0-84fd-9abf0a1dae79" providerId="AD" clId="Web-{DB49212D-111E-99E2-2DCE-441149BBA9EF}" dt="2024-11-04T20:24:54.379" v="446" actId="20577"/>
          <ac:spMkLst>
            <pc:docMk/>
            <pc:sldMk cId="3539753109" sldId="261"/>
            <ac:spMk id="2" creationId="{4A936A1E-4130-A434-44C8-47E08E9C45A4}"/>
          </ac:spMkLst>
        </pc:spChg>
        <pc:spChg chg="mod">
          <ac:chgData name="Krzysztof Kołodziej" userId="S::169562@o365.prz.edu.pl::4bfaf2c2-a044-49c0-84fd-9abf0a1dae79" providerId="AD" clId="Web-{DB49212D-111E-99E2-2DCE-441149BBA9EF}" dt="2024-11-04T20:25:35.990" v="487" actId="20577"/>
          <ac:spMkLst>
            <pc:docMk/>
            <pc:sldMk cId="3539753109" sldId="261"/>
            <ac:spMk id="7" creationId="{A227EF22-FC92-5F82-8F4B-C1BA8957BC60}"/>
          </ac:spMkLst>
        </pc:spChg>
      </pc:sldChg>
      <pc:sldChg chg="modSp add ord replId">
        <pc:chgData name="Krzysztof Kołodziej" userId="S::169562@o365.prz.edu.pl::4bfaf2c2-a044-49c0-84fd-9abf0a1dae79" providerId="AD" clId="Web-{DB49212D-111E-99E2-2DCE-441149BBA9EF}" dt="2024-11-04T20:29:54.062" v="513"/>
        <pc:sldMkLst>
          <pc:docMk/>
          <pc:sldMk cId="738071644" sldId="262"/>
        </pc:sldMkLst>
        <pc:spChg chg="mod">
          <ac:chgData name="Krzysztof Kołodziej" userId="S::169562@o365.prz.edu.pl::4bfaf2c2-a044-49c0-84fd-9abf0a1dae79" providerId="AD" clId="Web-{DB49212D-111E-99E2-2DCE-441149BBA9EF}" dt="2024-11-04T20:27:40.276" v="495" actId="20577"/>
          <ac:spMkLst>
            <pc:docMk/>
            <pc:sldMk cId="738071644" sldId="262"/>
            <ac:spMk id="2" creationId="{4A936A1E-4130-A434-44C8-47E08E9C45A4}"/>
          </ac:spMkLst>
        </pc:spChg>
        <pc:spChg chg="mod">
          <ac:chgData name="Krzysztof Kołodziej" userId="S::169562@o365.prz.edu.pl::4bfaf2c2-a044-49c0-84fd-9abf0a1dae79" providerId="AD" clId="Web-{DB49212D-111E-99E2-2DCE-441149BBA9EF}" dt="2024-11-04T20:28:03.871" v="512" actId="20577"/>
          <ac:spMkLst>
            <pc:docMk/>
            <pc:sldMk cId="738071644" sldId="262"/>
            <ac:spMk id="7" creationId="{A227EF22-FC92-5F82-8F4B-C1BA8957BC60}"/>
          </ac:spMkLst>
        </pc:spChg>
      </pc:sldChg>
      <pc:sldChg chg="modSp add replId">
        <pc:chgData name="Krzysztof Kołodziej" userId="S::169562@o365.prz.edu.pl::4bfaf2c2-a044-49c0-84fd-9abf0a1dae79" providerId="AD" clId="Web-{DB49212D-111E-99E2-2DCE-441149BBA9EF}" dt="2024-11-04T20:34:10.729" v="643" actId="20577"/>
        <pc:sldMkLst>
          <pc:docMk/>
          <pc:sldMk cId="1458584672" sldId="263"/>
        </pc:sldMkLst>
        <pc:spChg chg="mod">
          <ac:chgData name="Krzysztof Kołodziej" userId="S::169562@o365.prz.edu.pl::4bfaf2c2-a044-49c0-84fd-9abf0a1dae79" providerId="AD" clId="Web-{DB49212D-111E-99E2-2DCE-441149BBA9EF}" dt="2024-11-04T20:30:24.861" v="569" actId="20577"/>
          <ac:spMkLst>
            <pc:docMk/>
            <pc:sldMk cId="1458584672" sldId="263"/>
            <ac:spMk id="2" creationId="{4A936A1E-4130-A434-44C8-47E08E9C45A4}"/>
          </ac:spMkLst>
        </pc:spChg>
        <pc:spChg chg="mod">
          <ac:chgData name="Krzysztof Kołodziej" userId="S::169562@o365.prz.edu.pl::4bfaf2c2-a044-49c0-84fd-9abf0a1dae79" providerId="AD" clId="Web-{DB49212D-111E-99E2-2DCE-441149BBA9EF}" dt="2024-11-04T20:34:10.729" v="643" actId="20577"/>
          <ac:spMkLst>
            <pc:docMk/>
            <pc:sldMk cId="1458584672" sldId="263"/>
            <ac:spMk id="7" creationId="{A227EF22-FC92-5F82-8F4B-C1BA8957BC60}"/>
          </ac:spMkLst>
        </pc:spChg>
      </pc:sldChg>
      <pc:sldMasterChg chg="del delSldLayout">
        <pc:chgData name="Krzysztof Kołodziej" userId="S::169562@o365.prz.edu.pl::4bfaf2c2-a044-49c0-84fd-9abf0a1dae79" providerId="AD" clId="Web-{DB49212D-111E-99E2-2DCE-441149BBA9EF}" dt="2024-11-04T17:04:44.459" v="0"/>
        <pc:sldMasterMkLst>
          <pc:docMk/>
          <pc:sldMasterMk cId="3926633689" sldId="2147483648"/>
        </pc:sldMasterMkLst>
        <pc:sldLayoutChg chg="del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addSldLayout modSldLayout">
        <pc:chgData name="Krzysztof Kołodziej" userId="S::169562@o365.prz.edu.pl::4bfaf2c2-a044-49c0-84fd-9abf0a1dae79" providerId="AD" clId="Web-{DB49212D-111E-99E2-2DCE-441149BBA9EF}" dt="2024-11-04T17:04:44.459" v="0"/>
        <pc:sldMasterMkLst>
          <pc:docMk/>
          <pc:sldMasterMk cId="3462780549" sldId="2147483660"/>
        </pc:sldMasterMkLst>
        <pc:sldLayoutChg chg="add mod replId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462780549" sldId="2147483660"/>
            <pc:sldLayoutMk cId="737157019" sldId="2147483661"/>
          </pc:sldLayoutMkLst>
        </pc:sldLayoutChg>
        <pc:sldLayoutChg chg="add mod replId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462780549" sldId="2147483660"/>
            <pc:sldLayoutMk cId="3602637470" sldId="2147483662"/>
          </pc:sldLayoutMkLst>
        </pc:sldLayoutChg>
        <pc:sldLayoutChg chg="add mod replId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462780549" sldId="2147483660"/>
            <pc:sldLayoutMk cId="453661515" sldId="2147483663"/>
          </pc:sldLayoutMkLst>
        </pc:sldLayoutChg>
        <pc:sldLayoutChg chg="add mod replId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462780549" sldId="2147483660"/>
            <pc:sldLayoutMk cId="505881852" sldId="2147483664"/>
          </pc:sldLayoutMkLst>
        </pc:sldLayoutChg>
        <pc:sldLayoutChg chg="add mod replId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462780549" sldId="2147483660"/>
            <pc:sldLayoutMk cId="4259998592" sldId="2147483665"/>
          </pc:sldLayoutMkLst>
        </pc:sldLayoutChg>
        <pc:sldLayoutChg chg="add mod replId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462780549" sldId="2147483660"/>
            <pc:sldLayoutMk cId="965315442" sldId="2147483666"/>
          </pc:sldLayoutMkLst>
        </pc:sldLayoutChg>
        <pc:sldLayoutChg chg="add mod replId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462780549" sldId="2147483660"/>
            <pc:sldLayoutMk cId="2142862358" sldId="2147483667"/>
          </pc:sldLayoutMkLst>
        </pc:sldLayoutChg>
        <pc:sldLayoutChg chg="add mod replId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462780549" sldId="2147483660"/>
            <pc:sldLayoutMk cId="4208153661" sldId="2147483668"/>
          </pc:sldLayoutMkLst>
        </pc:sldLayoutChg>
        <pc:sldLayoutChg chg="add mod replId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462780549" sldId="2147483660"/>
            <pc:sldLayoutMk cId="952561117" sldId="2147483669"/>
          </pc:sldLayoutMkLst>
        </pc:sldLayoutChg>
        <pc:sldLayoutChg chg="add mod replId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462780549" sldId="2147483660"/>
            <pc:sldLayoutMk cId="3597435312" sldId="2147483670"/>
          </pc:sldLayoutMkLst>
        </pc:sldLayoutChg>
        <pc:sldLayoutChg chg="add mod replId">
          <pc:chgData name="Krzysztof Kołodziej" userId="S::169562@o365.prz.edu.pl::4bfaf2c2-a044-49c0-84fd-9abf0a1dae79" providerId="AD" clId="Web-{DB49212D-111E-99E2-2DCE-441149BBA9EF}" dt="2024-11-04T17:04:44.459" v="0"/>
          <pc:sldLayoutMkLst>
            <pc:docMk/>
            <pc:sldMasterMk cId="3462780549" sldId="2147483660"/>
            <pc:sldLayoutMk cId="185134186" sldId="2147483671"/>
          </pc:sldLayoutMkLst>
        </pc:sldLayoutChg>
      </pc:sldMasterChg>
    </pc:docChg>
  </pc:docChgLst>
  <pc:docChgLst>
    <pc:chgData name="Krzysztof Kołodziej" userId="S::169562@o365.prz.edu.pl::4bfaf2c2-a044-49c0-84fd-9abf0a1dae79" providerId="AD" clId="Web-{9E64960B-F1CA-70E5-805D-3D69531ACC96}"/>
    <pc:docChg chg="sldOrd">
      <pc:chgData name="Krzysztof Kołodziej" userId="S::169562@o365.prz.edu.pl::4bfaf2c2-a044-49c0-84fd-9abf0a1dae79" providerId="AD" clId="Web-{9E64960B-F1CA-70E5-805D-3D69531ACC96}" dt="2024-11-05T15:41:01.261" v="1"/>
      <pc:docMkLst>
        <pc:docMk/>
      </pc:docMkLst>
      <pc:sldChg chg="ord">
        <pc:chgData name="Krzysztof Kołodziej" userId="S::169562@o365.prz.edu.pl::4bfaf2c2-a044-49c0-84fd-9abf0a1dae79" providerId="AD" clId="Web-{9E64960B-F1CA-70E5-805D-3D69531ACC96}" dt="2024-11-05T15:41:01.261" v="1"/>
        <pc:sldMkLst>
          <pc:docMk/>
          <pc:sldMk cId="145858467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715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3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3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6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8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6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5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6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Grafana</a:t>
            </a:r>
            <a:r>
              <a:rPr lang="pl-PL" dirty="0"/>
              <a:t> w systemach analitycznych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Krzysztof Kołodziej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36A1E-4130-A434-44C8-47E08E9C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dirty="0" err="1"/>
              <a:t>grafana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6F9660-75D9-B34C-D394-4A1211EC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>
                <a:ea typeface="+mn-lt"/>
                <a:cs typeface="+mn-lt"/>
              </a:rPr>
              <a:t>Otwartoźródłowa</a:t>
            </a:r>
            <a:r>
              <a:rPr lang="pl-PL" dirty="0">
                <a:ea typeface="+mn-lt"/>
                <a:cs typeface="+mn-lt"/>
              </a:rPr>
              <a:t> platforma do monitorowania i wizualizacji danych, metryk, logów, </a:t>
            </a:r>
            <a:r>
              <a:rPr lang="pl-PL" dirty="0" err="1">
                <a:ea typeface="+mn-lt"/>
                <a:cs typeface="+mn-lt"/>
              </a:rPr>
              <a:t>trace</a:t>
            </a:r>
            <a:r>
              <a:rPr lang="pl-PL" dirty="0">
                <a:ea typeface="+mn-lt"/>
                <a:cs typeface="+mn-lt"/>
              </a:rPr>
              <a:t>. Umożliwiająca elastyczne tworzenie interaktywnych pulpitów (</a:t>
            </a:r>
            <a:r>
              <a:rPr lang="pl-PL" dirty="0" err="1">
                <a:ea typeface="+mn-lt"/>
                <a:cs typeface="+mn-lt"/>
              </a:rPr>
              <a:t>dashboardów</a:t>
            </a:r>
            <a:r>
              <a:rPr lang="pl-PL" dirty="0">
                <a:ea typeface="+mn-lt"/>
                <a:cs typeface="+mn-lt"/>
              </a:rPr>
              <a:t>).</a:t>
            </a:r>
            <a:endParaRPr lang="pl-PL" dirty="0" err="1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D749FF-57AA-DBA0-B92C-DB28FFA6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536C-95A3-4629-A0FD-11E5531CEBD0}" type="datetime1">
              <a:t>05.11.2024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EBD289-2027-8B0C-0BEC-D6BFB4B4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F1A867-F0EA-F8AC-E08C-55F76C4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  <p:pic>
        <p:nvPicPr>
          <p:cNvPr id="8" name="Obraz 7" descr="Grafana - Wikipedia">
            <a:extLst>
              <a:ext uri="{FF2B5EF4-FFF2-40B4-BE49-F238E27FC236}">
                <a16:creationId xmlns:a16="http://schemas.microsoft.com/office/drawing/2014/main" id="{6E4D8862-20E3-4120-B90B-072558FC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4014152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36A1E-4130-A434-44C8-47E08E9C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5440"/>
            <a:ext cx="10168128" cy="1179576"/>
          </a:xfrm>
        </p:spPr>
        <p:txBody>
          <a:bodyPr/>
          <a:lstStyle/>
          <a:p>
            <a:r>
              <a:rPr lang="pl-PL" dirty="0"/>
              <a:t>Przykładowy </a:t>
            </a:r>
            <a:r>
              <a:rPr lang="pl-PL" dirty="0" err="1"/>
              <a:t>dashboard</a:t>
            </a:r>
          </a:p>
        </p:txBody>
      </p:sp>
      <p:pic>
        <p:nvPicPr>
          <p:cNvPr id="7" name="Symbol zastępczy zawartości 6" descr="Grafana | Query, visualize, alerting observability platform">
            <a:extLst>
              <a:ext uri="{FF2B5EF4-FFF2-40B4-BE49-F238E27FC236}">
                <a16:creationId xmlns:a16="http://schemas.microsoft.com/office/drawing/2014/main" id="{39F87415-A843-51AA-4622-15B30FAC7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225" y="1523048"/>
            <a:ext cx="9098473" cy="5014912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D749FF-57AA-DBA0-B92C-DB28FFA6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536C-95A3-4629-A0FD-11E5531CEBD0}" type="datetime1">
              <a:t>05.11.2024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EBD289-2027-8B0C-0BEC-D6BFB4B4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F1A867-F0EA-F8AC-E08C-55F76C4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7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36A1E-4130-A434-44C8-47E08E9C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3179"/>
            <a:ext cx="10168128" cy="1179576"/>
          </a:xfrm>
        </p:spPr>
        <p:txBody>
          <a:bodyPr/>
          <a:lstStyle/>
          <a:p>
            <a:r>
              <a:rPr lang="pl-PL" dirty="0"/>
              <a:t>Co możemy monitorować?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D749FF-57AA-DBA0-B92C-DB28FFA6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536C-95A3-4629-A0FD-11E5531CEBD0}" type="datetime1">
              <a:t>05.11.2024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EBD289-2027-8B0C-0BEC-D6BFB4B4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F1A867-F0EA-F8AC-E08C-55F76C4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 dirty="0"/>
          </a:p>
        </p:txBody>
      </p:sp>
      <p:pic>
        <p:nvPicPr>
          <p:cNvPr id="9" name="Symbol zastępczy zawartości 8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B9821696-17A8-F4CE-89EB-9743C21DC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363" y="1716024"/>
            <a:ext cx="2419668" cy="4621828"/>
          </a:xfrm>
        </p:spPr>
      </p:pic>
    </p:spTree>
    <p:extLst>
      <p:ext uri="{BB962C8B-B14F-4D97-AF65-F5344CB8AC3E}">
        <p14:creationId xmlns:p14="http://schemas.microsoft.com/office/powerpoint/2010/main" val="76360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36A1E-4130-A434-44C8-47E08E9C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3179"/>
            <a:ext cx="10168128" cy="1179576"/>
          </a:xfrm>
        </p:spPr>
        <p:txBody>
          <a:bodyPr/>
          <a:lstStyle/>
          <a:p>
            <a:r>
              <a:rPr lang="pl-PL" dirty="0"/>
              <a:t>Alerty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D749FF-57AA-DBA0-B92C-DB28FFA6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536C-95A3-4629-A0FD-11E5531CEBD0}" type="datetime1">
              <a:t>05.11.2024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EBD289-2027-8B0C-0BEC-D6BFB4B4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F1A867-F0EA-F8AC-E08C-55F76C4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A227EF22-FC92-5F82-8F4B-C1BA8957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1800" err="1">
                <a:ea typeface="+mn-lt"/>
                <a:cs typeface="+mn-lt"/>
              </a:rPr>
              <a:t>Grafana</a:t>
            </a:r>
            <a:r>
              <a:rPr lang="pl-PL" sz="1800" dirty="0">
                <a:ea typeface="+mn-lt"/>
                <a:cs typeface="+mn-lt"/>
              </a:rPr>
              <a:t> oferuje funkcje </a:t>
            </a:r>
            <a:r>
              <a:rPr lang="pl-PL" sz="1800" err="1">
                <a:ea typeface="+mn-lt"/>
                <a:cs typeface="+mn-lt"/>
              </a:rPr>
              <a:t>alertowania</a:t>
            </a:r>
            <a:r>
              <a:rPr lang="pl-PL" sz="1800" dirty="0">
                <a:ea typeface="+mn-lt"/>
                <a:cs typeface="+mn-lt"/>
              </a:rPr>
              <a:t>, które pozwalają na skonfigurowanie powiadomień w przypadku, gdy dane osiągną określone wartości progowe. Alerty mogą być wysyłane przez różne kanały, np. e-mailem, </a:t>
            </a:r>
            <a:r>
              <a:rPr lang="pl-PL" sz="1800" err="1">
                <a:ea typeface="+mn-lt"/>
                <a:cs typeface="+mn-lt"/>
              </a:rPr>
              <a:t>Slackiem</a:t>
            </a:r>
            <a:r>
              <a:rPr lang="pl-PL" sz="1800" dirty="0">
                <a:ea typeface="+mn-lt"/>
                <a:cs typeface="+mn-lt"/>
              </a:rPr>
              <a:t>, czy SMS-em</a:t>
            </a:r>
          </a:p>
        </p:txBody>
      </p:sp>
    </p:spTree>
    <p:extLst>
      <p:ext uri="{BB962C8B-B14F-4D97-AF65-F5344CB8AC3E}">
        <p14:creationId xmlns:p14="http://schemas.microsoft.com/office/powerpoint/2010/main" val="73807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36A1E-4130-A434-44C8-47E08E9C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3179"/>
            <a:ext cx="10168128" cy="1179576"/>
          </a:xfrm>
        </p:spPr>
        <p:txBody>
          <a:bodyPr/>
          <a:lstStyle/>
          <a:p>
            <a:r>
              <a:rPr lang="pl-PL" dirty="0" err="1"/>
              <a:t>Grafana</a:t>
            </a:r>
            <a:r>
              <a:rPr lang="pl-PL" dirty="0"/>
              <a:t> a </a:t>
            </a:r>
            <a:r>
              <a:rPr lang="pl-PL" dirty="0" err="1"/>
              <a:t>Prometheus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D749FF-57AA-DBA0-B92C-DB28FFA6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536C-95A3-4629-A0FD-11E5531CEBD0}" type="datetime1">
              <a:t>05.11.2024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EBD289-2027-8B0C-0BEC-D6BFB4B4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F1A867-F0EA-F8AC-E08C-55F76C4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A227EF22-FC92-5F82-8F4B-C1BA8957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1600" dirty="0"/>
              <a:t>Komplementarne narzędzia</a:t>
            </a:r>
          </a:p>
          <a:p>
            <a:r>
              <a:rPr lang="pl-PL" sz="1600" err="1">
                <a:ea typeface="+mn-lt"/>
                <a:cs typeface="+mn-lt"/>
              </a:rPr>
              <a:t>Prometheus</a:t>
            </a:r>
            <a:r>
              <a:rPr lang="pl-PL" sz="1600" dirty="0">
                <a:ea typeface="+mn-lt"/>
                <a:cs typeface="+mn-lt"/>
              </a:rPr>
              <a:t> samodzielnie zbiera dane metryk w czasie rzeczywistym. Oferuje również możliwość definiowania reguł </a:t>
            </a:r>
            <a:r>
              <a:rPr lang="pl-PL" sz="1600" err="1">
                <a:ea typeface="+mn-lt"/>
                <a:cs typeface="+mn-lt"/>
              </a:rPr>
              <a:t>alertowania</a:t>
            </a:r>
            <a:r>
              <a:rPr lang="pl-PL" sz="1600" dirty="0">
                <a:ea typeface="+mn-lt"/>
                <a:cs typeface="+mn-lt"/>
              </a:rPr>
              <a:t>, co umożliwia wysyłanie powiadomień wystąpienia awarii lub nietypowych zdarzeń.</a:t>
            </a:r>
          </a:p>
          <a:p>
            <a:r>
              <a:rPr lang="pl-PL" sz="1600" dirty="0" err="1">
                <a:ea typeface="+mn-lt"/>
                <a:cs typeface="+mn-lt"/>
              </a:rPr>
              <a:t>Grafana</a:t>
            </a:r>
            <a:r>
              <a:rPr lang="pl-PL" sz="1600" dirty="0">
                <a:ea typeface="+mn-lt"/>
                <a:cs typeface="+mn-lt"/>
              </a:rPr>
              <a:t> znakomicie integruje się z </a:t>
            </a:r>
            <a:r>
              <a:rPr lang="pl-PL" sz="1600" dirty="0" err="1">
                <a:ea typeface="+mn-lt"/>
                <a:cs typeface="+mn-lt"/>
              </a:rPr>
              <a:t>Prometheusem</a:t>
            </a:r>
            <a:r>
              <a:rPr lang="pl-PL" sz="1600" dirty="0">
                <a:ea typeface="+mn-lt"/>
                <a:cs typeface="+mn-lt"/>
              </a:rPr>
              <a:t> w celu odbierania tych informacji i wyświetlania ich w formie czytelnych komunikatów, powiadomień lub wykresów</a:t>
            </a:r>
          </a:p>
          <a:p>
            <a:r>
              <a:rPr lang="pl-PL" sz="1600" dirty="0">
                <a:ea typeface="+mn-lt"/>
                <a:cs typeface="+mn-lt"/>
              </a:rPr>
              <a:t>Zarówno </a:t>
            </a:r>
            <a:r>
              <a:rPr lang="pl-PL" sz="1600" dirty="0" err="1">
                <a:ea typeface="+mn-lt"/>
                <a:cs typeface="+mn-lt"/>
              </a:rPr>
              <a:t>Grafana</a:t>
            </a:r>
            <a:r>
              <a:rPr lang="pl-PL" sz="1600" dirty="0">
                <a:ea typeface="+mn-lt"/>
                <a:cs typeface="+mn-lt"/>
              </a:rPr>
              <a:t>, jak i </a:t>
            </a:r>
            <a:r>
              <a:rPr lang="pl-PL" sz="1600" dirty="0" err="1">
                <a:ea typeface="+mn-lt"/>
                <a:cs typeface="+mn-lt"/>
              </a:rPr>
              <a:t>Prometheus</a:t>
            </a:r>
            <a:r>
              <a:rPr lang="pl-PL" sz="1600" dirty="0">
                <a:ea typeface="+mn-lt"/>
                <a:cs typeface="+mn-lt"/>
              </a:rPr>
              <a:t>, są wysoce skalowalne i elastyczne. Dzięki temu można je łatwo dostosować do zmieniających się potrzeb i rozmiarów infrastruktury.</a:t>
            </a:r>
          </a:p>
        </p:txBody>
      </p:sp>
      <p:pic>
        <p:nvPicPr>
          <p:cNvPr id="8" name="Obraz 7" descr="Prometheus (software) - Wikipedia">
            <a:extLst>
              <a:ext uri="{FF2B5EF4-FFF2-40B4-BE49-F238E27FC236}">
                <a16:creationId xmlns:a16="http://schemas.microsoft.com/office/drawing/2014/main" id="{32BE6B1E-04A4-3D5E-6F51-0F988BC4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661" y="434395"/>
            <a:ext cx="1329637" cy="1273645"/>
          </a:xfrm>
          <a:prstGeom prst="rect">
            <a:avLst/>
          </a:prstGeom>
        </p:spPr>
      </p:pic>
      <p:pic>
        <p:nvPicPr>
          <p:cNvPr id="10" name="Obraz 9" descr="Grafana - Wikipedia">
            <a:extLst>
              <a:ext uri="{FF2B5EF4-FFF2-40B4-BE49-F238E27FC236}">
                <a16:creationId xmlns:a16="http://schemas.microsoft.com/office/drawing/2014/main" id="{B35D761B-7898-F4AB-6096-F9F46FCB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377" y="304868"/>
            <a:ext cx="1518203" cy="1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0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36A1E-4130-A434-44C8-47E08E9C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3179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Grafana</a:t>
            </a:r>
            <a:r>
              <a:rPr lang="pl-PL" dirty="0"/>
              <a:t> i </a:t>
            </a:r>
            <a:r>
              <a:rPr lang="pl-PL" dirty="0" err="1"/>
              <a:t>Prometheus</a:t>
            </a:r>
            <a:r>
              <a:rPr lang="pl-PL" dirty="0"/>
              <a:t> a monitorowanie K8S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D749FF-57AA-DBA0-B92C-DB28FFA6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536C-95A3-4629-A0FD-11E5531CEBD0}" type="datetime1">
              <a:t>05.11.2024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EBD289-2027-8B0C-0BEC-D6BFB4B4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F1A867-F0EA-F8AC-E08C-55F76C4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A227EF22-FC92-5F82-8F4B-C1BA8957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600" b="1" dirty="0" err="1">
                <a:ea typeface="+mn-lt"/>
                <a:cs typeface="+mn-lt"/>
              </a:rPr>
              <a:t>Prometheus</a:t>
            </a:r>
            <a:r>
              <a:rPr lang="pl-PL" sz="1600" dirty="0">
                <a:ea typeface="+mn-lt"/>
                <a:cs typeface="+mn-lt"/>
              </a:rPr>
              <a:t>:</a:t>
            </a:r>
            <a:endParaRPr lang="pl-PL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l-PL" sz="1600" dirty="0">
                <a:ea typeface="+mn-lt"/>
                <a:cs typeface="+mn-lt"/>
              </a:rPr>
              <a:t>Zbiera metryki z klastra K8s</a:t>
            </a:r>
            <a:endParaRPr lang="pl-PL" dirty="0"/>
          </a:p>
          <a:p>
            <a:pPr>
              <a:buFont typeface="Calibri" panose="020B0604020202020204" pitchFamily="34" charset="0"/>
              <a:buChar char="-"/>
            </a:pPr>
            <a:r>
              <a:rPr lang="pl-PL" sz="1600" dirty="0">
                <a:ea typeface="+mn-lt"/>
                <a:cs typeface="+mn-lt"/>
              </a:rPr>
              <a:t>Automatyczne wykrywanie zasobów </a:t>
            </a:r>
            <a:r>
              <a:rPr lang="pl-PL" sz="1600" dirty="0" err="1">
                <a:ea typeface="+mn-lt"/>
                <a:cs typeface="+mn-lt"/>
              </a:rPr>
              <a:t>Kubernetes</a:t>
            </a:r>
            <a:endParaRPr lang="pl-PL" dirty="0" err="1"/>
          </a:p>
          <a:p>
            <a:pPr>
              <a:buFont typeface="Calibri" panose="020B0604020202020204" pitchFamily="34" charset="0"/>
              <a:buChar char="-"/>
            </a:pPr>
            <a:r>
              <a:rPr lang="pl-PL" sz="1600" dirty="0">
                <a:ea typeface="+mn-lt"/>
                <a:cs typeface="+mn-lt"/>
              </a:rPr>
              <a:t>Integracja z eksporterami do zbierania metryk systemowych i aplikacyjnych (gotowe rozwiązania, konwersja danych na jednolity format metryk, ułatwienie zbierania informacji)</a:t>
            </a:r>
            <a:endParaRPr lang="pl-PL" dirty="0"/>
          </a:p>
          <a:p>
            <a:pPr marL="0" indent="0">
              <a:buNone/>
            </a:pPr>
            <a:r>
              <a:rPr lang="pl-PL" sz="1600" b="1" dirty="0" err="1">
                <a:ea typeface="+mn-lt"/>
                <a:cs typeface="+mn-lt"/>
              </a:rPr>
              <a:t>Grafana</a:t>
            </a:r>
            <a:r>
              <a:rPr lang="pl-PL" sz="1600" dirty="0">
                <a:ea typeface="+mn-lt"/>
                <a:cs typeface="+mn-lt"/>
              </a:rPr>
              <a:t>:</a:t>
            </a:r>
            <a:endParaRPr lang="pl-PL" dirty="0"/>
          </a:p>
          <a:p>
            <a:pPr>
              <a:buFont typeface="Calibri" panose="020B0604020202020204" pitchFamily="34" charset="0"/>
              <a:buChar char="-"/>
            </a:pPr>
            <a:r>
              <a:rPr lang="pl-PL" sz="1600" dirty="0">
                <a:ea typeface="+mn-lt"/>
                <a:cs typeface="+mn-lt"/>
              </a:rPr>
              <a:t>Wizualizacja danych z </a:t>
            </a:r>
            <a:r>
              <a:rPr lang="pl-PL" sz="1600" dirty="0" err="1">
                <a:ea typeface="+mn-lt"/>
                <a:cs typeface="+mn-lt"/>
              </a:rPr>
              <a:t>Prometheusa</a:t>
            </a:r>
            <a:endParaRPr lang="pl-PL" dirty="0" err="1"/>
          </a:p>
          <a:p>
            <a:pPr>
              <a:buFont typeface="Calibri" panose="020B0604020202020204" pitchFamily="34" charset="0"/>
              <a:buChar char="-"/>
            </a:pPr>
            <a:r>
              <a:rPr lang="pl-PL" sz="1600" dirty="0">
                <a:ea typeface="+mn-lt"/>
                <a:cs typeface="+mn-lt"/>
              </a:rPr>
              <a:t>Tworzenie interaktywnych </a:t>
            </a:r>
            <a:r>
              <a:rPr lang="pl-PL" sz="1600" dirty="0" err="1">
                <a:ea typeface="+mn-lt"/>
                <a:cs typeface="+mn-lt"/>
              </a:rPr>
              <a:t>dashboardów</a:t>
            </a:r>
            <a:endParaRPr lang="pl-PL" dirty="0" err="1"/>
          </a:p>
          <a:p>
            <a:pPr>
              <a:buFont typeface="Calibri" panose="020B0604020202020204" pitchFamily="34" charset="0"/>
              <a:buChar char="-"/>
            </a:pPr>
            <a:r>
              <a:rPr lang="pl-PL" sz="1600" dirty="0" err="1">
                <a:ea typeface="+mn-lt"/>
                <a:cs typeface="+mn-lt"/>
              </a:rPr>
              <a:t>Alertowanie</a:t>
            </a:r>
            <a:r>
              <a:rPr lang="pl-PL" sz="1600" dirty="0">
                <a:ea typeface="+mn-lt"/>
                <a:cs typeface="+mn-lt"/>
              </a:rPr>
              <a:t> na podstawie zebranych metryk</a:t>
            </a:r>
            <a:endParaRPr lang="pl-PL" dirty="0"/>
          </a:p>
          <a:p>
            <a:pPr>
              <a:buFont typeface="Calibri" panose="020B0604020202020204" pitchFamily="34" charset="0"/>
              <a:buChar char="-"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45858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36A1E-4130-A434-44C8-47E08E9C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3179"/>
            <a:ext cx="10168128" cy="1179576"/>
          </a:xfrm>
        </p:spPr>
        <p:txBody>
          <a:bodyPr/>
          <a:lstStyle/>
          <a:p>
            <a:r>
              <a:rPr lang="pl-PL" dirty="0" err="1"/>
              <a:t>Grafana</a:t>
            </a:r>
            <a:r>
              <a:rPr lang="pl-PL" dirty="0"/>
              <a:t> i </a:t>
            </a:r>
            <a:r>
              <a:rPr lang="pl-PL" dirty="0" err="1"/>
              <a:t>Prometheus</a:t>
            </a:r>
            <a:r>
              <a:rPr lang="pl-PL" dirty="0"/>
              <a:t> – dla kogo?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D749FF-57AA-DBA0-B92C-DB28FFA6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536C-95A3-4629-A0FD-11E5531CEBD0}" type="datetime1">
              <a:t>05.11.2024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EBD289-2027-8B0C-0BEC-D6BFB4B4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F1A867-F0EA-F8AC-E08C-55F76C4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A227EF22-FC92-5F82-8F4B-C1BA8957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1600" dirty="0"/>
              <a:t>Administratorzy systemów</a:t>
            </a:r>
          </a:p>
          <a:p>
            <a:r>
              <a:rPr lang="pl-PL" sz="1600" dirty="0"/>
              <a:t>Inżynierowie </a:t>
            </a:r>
            <a:r>
              <a:rPr lang="pl-PL" sz="1600" dirty="0" err="1"/>
              <a:t>DevOps</a:t>
            </a:r>
          </a:p>
          <a:p>
            <a:r>
              <a:rPr lang="pl-PL" sz="1600" dirty="0"/>
              <a:t>Developerzy</a:t>
            </a:r>
          </a:p>
          <a:p>
            <a:r>
              <a:rPr lang="pl-PL" sz="1600" dirty="0"/>
              <a:t>Analitycy danych</a:t>
            </a:r>
          </a:p>
        </p:txBody>
      </p:sp>
    </p:spTree>
    <p:extLst>
      <p:ext uri="{BB962C8B-B14F-4D97-AF65-F5344CB8AC3E}">
        <p14:creationId xmlns:p14="http://schemas.microsoft.com/office/powerpoint/2010/main" val="353975310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AccentBoxVTI</vt:lpstr>
      <vt:lpstr>Grafana w systemach analitycznych</vt:lpstr>
      <vt:lpstr>Co to jest grafana?</vt:lpstr>
      <vt:lpstr>Przykładowy dashboard</vt:lpstr>
      <vt:lpstr>Co możemy monitorować?</vt:lpstr>
      <vt:lpstr>Alerty</vt:lpstr>
      <vt:lpstr>Grafana a Prometheus</vt:lpstr>
      <vt:lpstr>Grafana i Prometheus a monitorowanie K8S</vt:lpstr>
      <vt:lpstr>Grafana i Prometheus – dla kogo?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130</cp:revision>
  <dcterms:created xsi:type="dcterms:W3CDTF">2024-11-04T17:04:19Z</dcterms:created>
  <dcterms:modified xsi:type="dcterms:W3CDTF">2024-11-05T15:41:09Z</dcterms:modified>
</cp:coreProperties>
</file>