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00008B"/>
    <a:srgbClr val="ADD8E6"/>
    <a:srgbClr val="1C4144"/>
    <a:srgbClr val="004D40"/>
    <a:srgbClr val="3C6B55"/>
    <a:srgbClr val="E0F7FA"/>
    <a:srgbClr val="EDEEF3"/>
    <a:srgbClr val="FDA9A9"/>
    <a:srgbClr val="A33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813CC7-4534-B96C-EE48-AFA882D01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B4989F9-2A65-51D0-AED1-B3F1BAC5F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2C56B1-67B8-A5DF-6996-6AA8C81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D73468-15DD-9B1F-C713-5BBE064C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DC4A7D-0771-92AE-8095-13616877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49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E2438B-3E49-6143-0091-D80670DF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51FFAD0-436D-DD0F-F21A-08D57A91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637F93-40BF-FCEA-A3FE-2B8705B3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0C7F85-72ED-236C-E82F-08229E52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3DE1C3-7F93-8DEF-ED90-F79F8398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7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65C4DDD-8EAF-B178-696B-7987BE775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015336B-4EC6-F959-F973-36248DC9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76187-3929-06DC-236A-FB3D4729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71D929-F7D5-2171-3610-A957D1C3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8D0698-4D51-F35D-9F42-1DD8DCF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47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3CE49A-386E-C106-8614-4B69EC14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E58E13-3BBF-E92E-FF4C-1080AB19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129AD6-21B1-85A1-51AB-BAC32DA1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BD6752-5633-9BE8-6336-DA979335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808604-67DB-B9FB-7E1E-7BDD8E71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503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ADE6B6-283C-A105-C2F0-259294C1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E611C8-8847-71F1-920F-DEA9D27FB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7C25F5-84B1-AEE4-E87C-A661ED45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813EF1-5890-B01C-A25C-D3D059F5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596727-DD65-F653-7F6A-8D4AF86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2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75590-82A0-5DF5-2C9F-A84670C2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2AFFB3-7FD8-64AC-9B78-46E2F1167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91A1BE-3319-BDC2-FC14-9D127FF7A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619E88-7B43-33C7-28D6-788898E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91B2328-29B8-BDF0-1CEC-DA7C0EE5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36CD4C4-832A-08AE-2A56-9AF09A14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0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E2FB2-926B-DBED-1A81-7DDBCC21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F9F5F3-2806-1499-133B-1AA85D00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43005A-FFD2-81F1-EF60-BE60241D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83C2873-22C4-8787-C9A2-9E130D1C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150F438-2DC6-65AB-AB01-A03561BD8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76A2AB7-3806-585C-AED3-C725393E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34E9AB6-8F85-EE21-436E-39764FAB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F4969E8-0692-C1BE-2637-F077B7B5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9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F25F0-E253-5359-3654-64FCDB4F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CAE87EA-1D2D-F861-FC01-C4A31A04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4DA8C30-1819-1712-0242-DDF268AD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8A4665E-36CB-B1B0-DE24-1097850B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85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7E60C68-ED6D-D2B7-5BF5-124D461D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387C71F-9F13-DF49-C451-D1619D2B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592ED2-8894-82B1-B3E9-5CF620D1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9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2EAABC-665F-AF15-6E29-587E67A4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18572A-B3C3-4224-5199-69C8CB7D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A364053-2FC5-39F9-A757-055EA34E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CFED150-53C5-EABE-8D71-61212C0C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AD8539-BF99-7599-3075-A51048F5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F4F11D8-EF3D-7309-8A31-C282A74B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13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8D0D88-C3B5-AF22-D857-D78DC360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04BCA4E-A23C-E1E6-2888-84ABB12B1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D1CABA9-71B6-D2F5-4EE8-0D2DB912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144F61-3F73-6F4F-8B41-FA6730D0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78019D-F99E-2161-FF8F-F2C0A1AE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B6F1781-9B78-AAA9-C9E9-53B2D3EA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25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AF2DBC0-9BD8-8B65-954D-8839EE60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1CAF9B-A3C7-0BB1-DB74-BE0FCD68E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B398B3-B23E-0974-4601-C1A596A2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4461-602A-49E0-937B-8D633BDA095F}" type="datetimeFigureOut">
              <a:rPr lang="pl-PL" smtClean="0"/>
              <a:t>25.08.2024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448648-E803-B040-48BA-7B4D3972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75F827-FF72-D36E-1A79-C07F0B5B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B5EA-45B2-4319-B740-DA214E21B4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01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244BE56-8EA9-543C-1BB3-316E2CBF16D9}"/>
              </a:ext>
            </a:extLst>
          </p:cNvPr>
          <p:cNvSpPr/>
          <p:nvPr/>
        </p:nvSpPr>
        <p:spPr>
          <a:xfrm>
            <a:off x="301557" y="279000"/>
            <a:ext cx="11585643" cy="6300000"/>
          </a:xfrm>
          <a:prstGeom prst="roundRect">
            <a:avLst>
              <a:gd name="adj" fmla="val 6999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E633124D-3A2F-9643-4159-161B28A4B39E}"/>
              </a:ext>
            </a:extLst>
          </p:cNvPr>
          <p:cNvSpPr/>
          <p:nvPr/>
        </p:nvSpPr>
        <p:spPr>
          <a:xfrm>
            <a:off x="106390" y="155949"/>
            <a:ext cx="11975976" cy="1260002"/>
          </a:xfrm>
          <a:prstGeom prst="roundRect">
            <a:avLst/>
          </a:prstGeom>
          <a:gradFill>
            <a:gsLst>
              <a:gs pos="47500">
                <a:srgbClr val="4169E1"/>
              </a:gs>
              <a:gs pos="0">
                <a:srgbClr val="ADD8E6"/>
              </a:gs>
              <a:gs pos="95000">
                <a:srgbClr val="00008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F5503079-8724-C01B-B4C8-19BEC51EB6B5}"/>
              </a:ext>
            </a:extLst>
          </p:cNvPr>
          <p:cNvSpPr/>
          <p:nvPr/>
        </p:nvSpPr>
        <p:spPr>
          <a:xfrm>
            <a:off x="7229367" y="306678"/>
            <a:ext cx="2601646" cy="9607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" dir="13500000" sx="105000" sy="105000" algn="br" rotWithShape="0">
              <a:srgbClr val="004D4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F783DE61-78E4-FC80-5372-78F24C1A94B0}"/>
              </a:ext>
            </a:extLst>
          </p:cNvPr>
          <p:cNvSpPr/>
          <p:nvPr/>
        </p:nvSpPr>
        <p:spPr>
          <a:xfrm>
            <a:off x="10192692" y="311644"/>
            <a:ext cx="1543376" cy="9607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1DE4914B-A8B8-AC94-4378-9691513EF51A}"/>
              </a:ext>
            </a:extLst>
          </p:cNvPr>
          <p:cNvSpPr/>
          <p:nvPr/>
        </p:nvSpPr>
        <p:spPr>
          <a:xfrm>
            <a:off x="4266042" y="293711"/>
            <a:ext cx="2601646" cy="9687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" dir="13500000" sx="105000" sy="105000" algn="br" rotWithShape="0">
              <a:srgbClr val="004D4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B785A1C6-75B0-1B2C-389C-56186CD528A3}"/>
              </a:ext>
            </a:extLst>
          </p:cNvPr>
          <p:cNvSpPr/>
          <p:nvPr/>
        </p:nvSpPr>
        <p:spPr>
          <a:xfrm>
            <a:off x="2360987" y="321577"/>
            <a:ext cx="1543376" cy="9607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84922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</dc:creator>
  <cp:lastModifiedBy>Daniel K</cp:lastModifiedBy>
  <cp:revision>12</cp:revision>
  <dcterms:created xsi:type="dcterms:W3CDTF">2024-08-15T09:07:56Z</dcterms:created>
  <dcterms:modified xsi:type="dcterms:W3CDTF">2024-08-25T18:50:59Z</dcterms:modified>
</cp:coreProperties>
</file>