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00008B"/>
    <a:srgbClr val="ADD8E6"/>
    <a:srgbClr val="E0F7FA"/>
    <a:srgbClr val="80DEEA"/>
    <a:srgbClr val="006064"/>
    <a:srgbClr val="00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7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43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1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3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5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19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6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2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34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7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9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B553-E37F-4F68-A83A-A6CDB51FA645}" type="datetimeFigureOut">
              <a:rPr lang="pl-PL" smtClean="0"/>
              <a:t>26.08.2024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BB7F-AA09-4663-8DB7-2F3438CD3B1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60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169E1"/>
            </a:gs>
            <a:gs pos="95000">
              <a:srgbClr val="ADD8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95BA6DA-4A33-1BD4-5E1D-3F7666596E90}"/>
              </a:ext>
            </a:extLst>
          </p:cNvPr>
          <p:cNvGrpSpPr/>
          <p:nvPr/>
        </p:nvGrpSpPr>
        <p:grpSpPr>
          <a:xfrm>
            <a:off x="15379908" y="206127"/>
            <a:ext cx="2687236" cy="177070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3" name="Prostokąt: zaokrąglone rogi 2">
              <a:extLst>
                <a:ext uri="{FF2B5EF4-FFF2-40B4-BE49-F238E27FC236}">
                  <a16:creationId xmlns:a16="http://schemas.microsoft.com/office/drawing/2014/main" id="{68B273C6-7926-AC6E-500D-F362F11E0C0C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4" name="Prostokąt: zaokrąglone rogi 3">
              <a:extLst>
                <a:ext uri="{FF2B5EF4-FFF2-40B4-BE49-F238E27FC236}">
                  <a16:creationId xmlns:a16="http://schemas.microsoft.com/office/drawing/2014/main" id="{F9B322B3-6173-3879-4DB5-0EBF2C7DFE8B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58385AB7-AD61-3073-B8F7-AE3D92440829}"/>
              </a:ext>
            </a:extLst>
          </p:cNvPr>
          <p:cNvGrpSpPr/>
          <p:nvPr/>
        </p:nvGrpSpPr>
        <p:grpSpPr>
          <a:xfrm>
            <a:off x="220856" y="206125"/>
            <a:ext cx="1877767" cy="5886437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24" name="Prostokąt: zaokrąglone rogi 23">
              <a:extLst>
                <a:ext uri="{FF2B5EF4-FFF2-40B4-BE49-F238E27FC236}">
                  <a16:creationId xmlns:a16="http://schemas.microsoft.com/office/drawing/2014/main" id="{9958255C-68D2-4909-B3B5-AD71A8EB3A96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25" name="Prostokąt: zaokrąglone rogi 24">
              <a:extLst>
                <a:ext uri="{FF2B5EF4-FFF2-40B4-BE49-F238E27FC236}">
                  <a16:creationId xmlns:a16="http://schemas.microsoft.com/office/drawing/2014/main" id="{40F5D0EF-6631-4E48-C3A7-BCC8AA09A9CC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6AD1DEA3-60E9-3E69-384E-D42FAF1B5356}"/>
              </a:ext>
            </a:extLst>
          </p:cNvPr>
          <p:cNvGrpSpPr/>
          <p:nvPr/>
        </p:nvGrpSpPr>
        <p:grpSpPr>
          <a:xfrm>
            <a:off x="14540459" y="6310859"/>
            <a:ext cx="3526683" cy="377001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39" name="Prostokąt: zaokrąglone rogi 38">
              <a:extLst>
                <a:ext uri="{FF2B5EF4-FFF2-40B4-BE49-F238E27FC236}">
                  <a16:creationId xmlns:a16="http://schemas.microsoft.com/office/drawing/2014/main" id="{F60A8C6D-B513-6ABF-65AA-9C140B9F9D19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D9512C02-2DFB-D1E6-E838-098093EE6ADC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354F188E-8742-E49A-CFE0-095C42031B33}"/>
              </a:ext>
            </a:extLst>
          </p:cNvPr>
          <p:cNvGrpSpPr/>
          <p:nvPr/>
        </p:nvGrpSpPr>
        <p:grpSpPr>
          <a:xfrm>
            <a:off x="220856" y="6310857"/>
            <a:ext cx="4860810" cy="3770015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D7B84226-D086-8AF4-E98D-F4D09D97F0B1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52" name="Prostokąt: zaokrąglone rogi 51">
              <a:extLst>
                <a:ext uri="{FF2B5EF4-FFF2-40B4-BE49-F238E27FC236}">
                  <a16:creationId xmlns:a16="http://schemas.microsoft.com/office/drawing/2014/main" id="{CC089F83-4677-82D0-C5E8-D3A30AE2038B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9F226B6D-EE84-EFBB-A4D6-1EA097FE1A45}"/>
              </a:ext>
            </a:extLst>
          </p:cNvPr>
          <p:cNvGrpSpPr/>
          <p:nvPr/>
        </p:nvGrpSpPr>
        <p:grpSpPr>
          <a:xfrm>
            <a:off x="2808652" y="625852"/>
            <a:ext cx="2273012" cy="1172968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54" name="Prostokąt: zaokrąglone rogi 53">
              <a:extLst>
                <a:ext uri="{FF2B5EF4-FFF2-40B4-BE49-F238E27FC236}">
                  <a16:creationId xmlns:a16="http://schemas.microsoft.com/office/drawing/2014/main" id="{A350F7EA-A7EB-71C6-F316-231AF5B3D0A4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58" name="Prostokąt: zaokrąglone rogi 57">
              <a:extLst>
                <a:ext uri="{FF2B5EF4-FFF2-40B4-BE49-F238E27FC236}">
                  <a16:creationId xmlns:a16="http://schemas.microsoft.com/office/drawing/2014/main" id="{320EFAE9-F22D-1C37-4495-D9A511E2E926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DF2AB516-7869-7F3C-4100-7B6C285C984D}"/>
              </a:ext>
            </a:extLst>
          </p:cNvPr>
          <p:cNvGrpSpPr/>
          <p:nvPr/>
        </p:nvGrpSpPr>
        <p:grpSpPr>
          <a:xfrm>
            <a:off x="2508849" y="2263994"/>
            <a:ext cx="12460825" cy="3828570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60" name="Prostokąt: zaokrąglone rogi 59">
              <a:extLst>
                <a:ext uri="{FF2B5EF4-FFF2-40B4-BE49-F238E27FC236}">
                  <a16:creationId xmlns:a16="http://schemas.microsoft.com/office/drawing/2014/main" id="{A269E256-B7FF-168F-B05F-DC42E29031BE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61" name="Prostokąt: zaokrąglone rogi 60">
              <a:extLst>
                <a:ext uri="{FF2B5EF4-FFF2-40B4-BE49-F238E27FC236}">
                  <a16:creationId xmlns:a16="http://schemas.microsoft.com/office/drawing/2014/main" id="{5C827C66-2336-D52A-E943-289D6EA4B981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62" name="Grupa 61">
            <a:extLst>
              <a:ext uri="{FF2B5EF4-FFF2-40B4-BE49-F238E27FC236}">
                <a16:creationId xmlns:a16="http://schemas.microsoft.com/office/drawing/2014/main" id="{021F6033-2897-5F86-5D08-3D4D3418CAA2}"/>
              </a:ext>
            </a:extLst>
          </p:cNvPr>
          <p:cNvGrpSpPr/>
          <p:nvPr/>
        </p:nvGrpSpPr>
        <p:grpSpPr>
          <a:xfrm>
            <a:off x="5488895" y="6310857"/>
            <a:ext cx="8646829" cy="377001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63" name="Prostokąt: zaokrąglone rogi 62">
              <a:extLst>
                <a:ext uri="{FF2B5EF4-FFF2-40B4-BE49-F238E27FC236}">
                  <a16:creationId xmlns:a16="http://schemas.microsoft.com/office/drawing/2014/main" id="{66716229-8BCC-C5B8-CF7D-83C4F9D1045C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64" name="Prostokąt: zaokrąglone rogi 63">
              <a:extLst>
                <a:ext uri="{FF2B5EF4-FFF2-40B4-BE49-F238E27FC236}">
                  <a16:creationId xmlns:a16="http://schemas.microsoft.com/office/drawing/2014/main" id="{35E5AA70-915A-76C4-5C88-6D88592F2E80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67D40037-9234-06E3-5C5B-6DB85BDC66DF}"/>
              </a:ext>
            </a:extLst>
          </p:cNvPr>
          <p:cNvGrpSpPr/>
          <p:nvPr/>
        </p:nvGrpSpPr>
        <p:grpSpPr>
          <a:xfrm>
            <a:off x="15379903" y="4321859"/>
            <a:ext cx="2687236" cy="177070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66" name="Prostokąt: zaokrąglone rogi 65">
              <a:extLst>
                <a:ext uri="{FF2B5EF4-FFF2-40B4-BE49-F238E27FC236}">
                  <a16:creationId xmlns:a16="http://schemas.microsoft.com/office/drawing/2014/main" id="{56137134-9A82-3214-70FE-6E7469C533AB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67" name="Prostokąt: zaokrąglone rogi 66">
              <a:extLst>
                <a:ext uri="{FF2B5EF4-FFF2-40B4-BE49-F238E27FC236}">
                  <a16:creationId xmlns:a16="http://schemas.microsoft.com/office/drawing/2014/main" id="{964962B6-C73A-3D87-C549-7011C2FBE935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68" name="Grupa 67">
            <a:extLst>
              <a:ext uri="{FF2B5EF4-FFF2-40B4-BE49-F238E27FC236}">
                <a16:creationId xmlns:a16="http://schemas.microsoft.com/office/drawing/2014/main" id="{FC28D151-2101-8F5C-6389-AEA0EEE8B7B8}"/>
              </a:ext>
            </a:extLst>
          </p:cNvPr>
          <p:cNvGrpSpPr/>
          <p:nvPr/>
        </p:nvGrpSpPr>
        <p:grpSpPr>
          <a:xfrm>
            <a:off x="15379903" y="2263993"/>
            <a:ext cx="2687236" cy="177070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69" name="Prostokąt: zaokrąglone rogi 68">
              <a:extLst>
                <a:ext uri="{FF2B5EF4-FFF2-40B4-BE49-F238E27FC236}">
                  <a16:creationId xmlns:a16="http://schemas.microsoft.com/office/drawing/2014/main" id="{0A62BBEC-1649-CF59-5D16-AADEF7704068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70" name="Prostokąt: zaokrąglone rogi 69">
              <a:extLst>
                <a:ext uri="{FF2B5EF4-FFF2-40B4-BE49-F238E27FC236}">
                  <a16:creationId xmlns:a16="http://schemas.microsoft.com/office/drawing/2014/main" id="{1AED8373-3F09-0C3A-2D4D-B2F504494E37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9F3AA686-DC17-E6F6-2173-DB80EB785E4F}"/>
              </a:ext>
            </a:extLst>
          </p:cNvPr>
          <p:cNvGrpSpPr/>
          <p:nvPr/>
        </p:nvGrpSpPr>
        <p:grpSpPr>
          <a:xfrm>
            <a:off x="7363921" y="1125912"/>
            <a:ext cx="3560158" cy="849402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77" name="Prostokąt: zaokrąglone rogi 76">
              <a:extLst>
                <a:ext uri="{FF2B5EF4-FFF2-40B4-BE49-F238E27FC236}">
                  <a16:creationId xmlns:a16="http://schemas.microsoft.com/office/drawing/2014/main" id="{CA456ABB-C9F7-FFB6-9BD5-502710BF1AD1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78" name="Prostokąt: zaokrąglone rogi 77">
              <a:extLst>
                <a:ext uri="{FF2B5EF4-FFF2-40B4-BE49-F238E27FC236}">
                  <a16:creationId xmlns:a16="http://schemas.microsoft.com/office/drawing/2014/main" id="{4A967D2C-0C42-B8CB-9962-1B7A2A159495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79" name="Grupa 78">
            <a:extLst>
              <a:ext uri="{FF2B5EF4-FFF2-40B4-BE49-F238E27FC236}">
                <a16:creationId xmlns:a16="http://schemas.microsoft.com/office/drawing/2014/main" id="{4ED5BDEB-339F-8E7C-F595-E6E7A9EF1D1F}"/>
              </a:ext>
            </a:extLst>
          </p:cNvPr>
          <p:cNvGrpSpPr/>
          <p:nvPr/>
        </p:nvGrpSpPr>
        <p:grpSpPr>
          <a:xfrm>
            <a:off x="13446177" y="206125"/>
            <a:ext cx="1430543" cy="1839574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80" name="Prostokąt: zaokrąglone rogi 79">
              <a:extLst>
                <a:ext uri="{FF2B5EF4-FFF2-40B4-BE49-F238E27FC236}">
                  <a16:creationId xmlns:a16="http://schemas.microsoft.com/office/drawing/2014/main" id="{FAD18C0E-5D98-A421-50CC-75622A93813D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794AAED6-468A-4908-B2C7-694F28EEB91D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  <p:grpSp>
        <p:nvGrpSpPr>
          <p:cNvPr id="5" name="Grupa 4">
            <a:extLst>
              <a:ext uri="{FF2B5EF4-FFF2-40B4-BE49-F238E27FC236}">
                <a16:creationId xmlns:a16="http://schemas.microsoft.com/office/drawing/2014/main" id="{865461E6-7B21-E03C-DFC5-495F2668251B}"/>
              </a:ext>
            </a:extLst>
          </p:cNvPr>
          <p:cNvGrpSpPr/>
          <p:nvPr/>
        </p:nvGrpSpPr>
        <p:grpSpPr>
          <a:xfrm>
            <a:off x="5480150" y="308781"/>
            <a:ext cx="7567538" cy="634141"/>
            <a:chOff x="11198575" y="468487"/>
            <a:chExt cx="1557870" cy="1179690"/>
          </a:xfrm>
          <a:solidFill>
            <a:schemeClr val="bg1">
              <a:lumMod val="95000"/>
            </a:schemeClr>
          </a:solidFill>
        </p:grpSpPr>
        <p:sp>
          <p:nvSpPr>
            <p:cNvPr id="6" name="Prostokąt: zaokrąglone rogi 5">
              <a:extLst>
                <a:ext uri="{FF2B5EF4-FFF2-40B4-BE49-F238E27FC236}">
                  <a16:creationId xmlns:a16="http://schemas.microsoft.com/office/drawing/2014/main" id="{51A6DCB7-319E-69C4-92B9-FC1BC0BC6377}"/>
                </a:ext>
              </a:extLst>
            </p:cNvPr>
            <p:cNvSpPr/>
            <p:nvPr/>
          </p:nvSpPr>
          <p:spPr>
            <a:xfrm>
              <a:off x="11198576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/>
            </a:p>
          </p:txBody>
        </p:sp>
        <p:sp>
          <p:nvSpPr>
            <p:cNvPr id="7" name="Prostokąt: zaokrąglone rogi 6">
              <a:extLst>
                <a:ext uri="{FF2B5EF4-FFF2-40B4-BE49-F238E27FC236}">
                  <a16:creationId xmlns:a16="http://schemas.microsoft.com/office/drawing/2014/main" id="{09B50EC1-633B-BF46-AF75-C6671EA76F91}"/>
                </a:ext>
              </a:extLst>
            </p:cNvPr>
            <p:cNvSpPr/>
            <p:nvPr/>
          </p:nvSpPr>
          <p:spPr>
            <a:xfrm>
              <a:off x="11198575" y="468487"/>
              <a:ext cx="1557869" cy="1179690"/>
            </a:xfrm>
            <a:prstGeom prst="roundRect">
              <a:avLst/>
            </a:prstGeom>
            <a:grp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2686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4834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431</TotalTime>
  <Words>0</Words>
  <Application>Microsoft Office PowerPoint</Application>
  <PresentationFormat>Niestandardowy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</dc:creator>
  <cp:lastModifiedBy>Daniel K</cp:lastModifiedBy>
  <cp:revision>21</cp:revision>
  <dcterms:created xsi:type="dcterms:W3CDTF">2024-08-24T12:58:56Z</dcterms:created>
  <dcterms:modified xsi:type="dcterms:W3CDTF">2024-08-26T08:31:57Z</dcterms:modified>
</cp:coreProperties>
</file>