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4" r:id="rId5"/>
    <p:sldId id="262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73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00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2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3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638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8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40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84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17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44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5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1F78-4805-45FF-8DFF-9BEF3B8F6F3B}" type="datetimeFigureOut">
              <a:rPr lang="pl-PL" smtClean="0"/>
              <a:t>07.06.2019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89F5-EBD6-4882-B9BB-F8FD6D919E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02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745" y="424874"/>
            <a:ext cx="11526981" cy="4128654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Symulacja skrzyżowania drogowego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1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Funkcje planowane: </a:t>
            </a:r>
            <a:endParaRPr lang="pl-PL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Prezentacja symulacji graficznie w 2D, widok z góry 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Możliwość tworzenia skrzyżowania – dodawania i usuwania pasów ruchu, zmieniania rodzajów pasów ruchu, </a:t>
            </a:r>
            <a:r>
              <a:rPr lang="pl-PL" sz="2400" dirty="0" smtClean="0">
                <a:solidFill>
                  <a:schemeClr val="bg1"/>
                </a:solidFill>
              </a:rPr>
              <a:t>kierunku</a:t>
            </a:r>
            <a:r>
              <a:rPr lang="pl-PL" sz="2400" dirty="0" smtClean="0">
                <a:solidFill>
                  <a:schemeClr val="bg1"/>
                </a:solidFill>
              </a:rPr>
              <a:t> ruchu na danym pasie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Możliwość zmiany parametrów ruchu na skrzyżowaniu – natężenie ruchu, rodzaj pojazdów poruszających się po danym pasie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Możliwość ustawiania sposobu zarządzania ruchem na skrzyżowaniu – tworzenie własnego systemu sygnalizacji, w tym zmiana potrzebnych parametrów (czas pomiędzy przełączeniami, moment zmiany) lub korzystania z predefiniowanych systemów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Możliwość zmiany wszystkich parametrów w czasie rzeczywistym 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Funkcje zrealizowane: </a:t>
            </a:r>
            <a:endParaRPr lang="pl-PL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Prezentacja symulacji graficznie w 2D, widok z góry 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Możliwość tworzenia skrzyżowania – dodawania i usuwania pasów ruchu, zmieniania rodzajów pasów ruchu, kierunku ruchu na danym pasie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Możliwość zmiany parametrów ruchu na skrzyżowaniu – natężenie ruchu, rodzaj pojazdów poruszających się po danym pasie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Możliwość ustawiania sposobu zarządzania ruchem na skrzyżowaniu – </a:t>
            </a:r>
            <a:r>
              <a:rPr lang="pl-PL" sz="2400" strike="sngStrike" dirty="0" smtClean="0">
                <a:solidFill>
                  <a:schemeClr val="bg1"/>
                </a:solidFill>
              </a:rPr>
              <a:t>tworzenie własnego systemu sygnalizacji, w tym zmiana potrzebnych parametrów (czas pomiędzy przełączeniami, moment zmiany)</a:t>
            </a:r>
            <a:r>
              <a:rPr lang="pl-PL" sz="2400" dirty="0" smtClean="0">
                <a:solidFill>
                  <a:schemeClr val="bg1"/>
                </a:solidFill>
              </a:rPr>
              <a:t> lub korzystania z predefiniowanych systemów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M</a:t>
            </a:r>
            <a:r>
              <a:rPr lang="pl-PL" sz="2400" strike="sngStrike" dirty="0" smtClean="0">
                <a:solidFill>
                  <a:schemeClr val="bg1"/>
                </a:solidFill>
              </a:rPr>
              <a:t>ożliwość zmiany wszystkich parametrów w czasie rzeczywistym </a:t>
            </a:r>
            <a:endParaRPr lang="pl-PL" sz="2400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Struktura programu:</a:t>
            </a:r>
            <a:endParaRPr lang="pl-PL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8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strike="sngStrike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7745" y="4239491"/>
            <a:ext cx="1560945" cy="1579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main</a:t>
            </a:r>
            <a:r>
              <a:rPr lang="pl-PL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wyświetlanie okien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interakcja z użytkownikiem</a:t>
            </a:r>
            <a:endParaRPr lang="pl-PL" sz="1400" dirty="0"/>
          </a:p>
        </p:txBody>
      </p:sp>
      <p:sp>
        <p:nvSpPr>
          <p:cNvPr id="5" name="Rectangle 4"/>
          <p:cNvSpPr/>
          <p:nvPr/>
        </p:nvSpPr>
        <p:spPr>
          <a:xfrm>
            <a:off x="1357744" y="2107839"/>
            <a:ext cx="1560945" cy="1579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menu: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pobieranie odpowiedzi na pytania</a:t>
            </a:r>
            <a:endParaRPr lang="pl-PL" sz="1400" dirty="0"/>
          </a:p>
        </p:txBody>
      </p:sp>
      <p:sp>
        <p:nvSpPr>
          <p:cNvPr id="8" name="Rectangle 7"/>
          <p:cNvSpPr/>
          <p:nvPr/>
        </p:nvSpPr>
        <p:spPr>
          <a:xfrm>
            <a:off x="4103255" y="2597366"/>
            <a:ext cx="3671453" cy="2732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intersection</a:t>
            </a:r>
            <a:r>
              <a:rPr lang="pl-PL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tworzenie skrzyżowania używając wektora wskaźników do obiektów klasy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tworzenie grup pasów ruchu które mają mieć zielone światło w tym samym momencie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sterowanie sygnalizacją – zielone światło ma grupa, w której ilość samochodów w pobliżu skrzyżowania podzielona przez ilość pasów w grupie jest największa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9273" y="2107839"/>
            <a:ext cx="1560945" cy="1579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wyświetlanie pasa ruchu oraz pojazdów zgodnie ze zdefiniowanym typem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59273" y="4239491"/>
            <a:ext cx="1560945" cy="15794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jazda w odpowiednim kierunku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 smtClean="0"/>
              <a:t>reakcja na poprzedzający samochód i sygnalizację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0839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 mogłem zrobić lepiej?</a:t>
            </a:r>
            <a:r>
              <a:rPr lang="pl-PL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pl-PL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bg1"/>
                </a:solidFill>
              </a:rPr>
              <a:t>Przemyśleć funkcje programu oraz sposób ich implementacji przed pisaniem kodu</a:t>
            </a:r>
          </a:p>
          <a:p>
            <a:r>
              <a:rPr lang="pl-PL" sz="3600" dirty="0" smtClean="0">
                <a:solidFill>
                  <a:schemeClr val="bg1"/>
                </a:solidFill>
              </a:rPr>
              <a:t>Optymalizacja grafiki – w programie każdy obiekt danej klasy samodzielnie ładuje teksturę, tekstury mają zbyt duże rozmiary</a:t>
            </a:r>
            <a:endParaRPr lang="pl-PL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Zdobyte umiejętności</a:t>
            </a:r>
            <a:r>
              <a:rPr lang="pl-PL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pl-PL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g</a:t>
            </a:r>
            <a:r>
              <a:rPr lang="pl-PL" sz="3600" dirty="0" smtClean="0">
                <a:solidFill>
                  <a:schemeClr val="bg1"/>
                </a:solidFill>
              </a:rPr>
              <a:t>it – struktura, sposób działania, polecenia</a:t>
            </a:r>
          </a:p>
          <a:p>
            <a:r>
              <a:rPr lang="pl-PL" sz="3600" dirty="0" smtClean="0">
                <a:solidFill>
                  <a:schemeClr val="bg1"/>
                </a:solidFill>
              </a:rPr>
              <a:t>Linux – </a:t>
            </a:r>
            <a:r>
              <a:rPr lang="pl-PL" sz="3600" dirty="0" smtClean="0">
                <a:solidFill>
                  <a:schemeClr val="bg1"/>
                </a:solidFill>
              </a:rPr>
              <a:t>sposób działania, podstawowe polecenia</a:t>
            </a:r>
          </a:p>
          <a:p>
            <a:r>
              <a:rPr lang="pl-PL" sz="3600" dirty="0" smtClean="0">
                <a:solidFill>
                  <a:schemeClr val="bg1"/>
                </a:solidFill>
              </a:rPr>
              <a:t>Myślenie „graficzne”</a:t>
            </a:r>
          </a:p>
        </p:txBody>
      </p:sp>
    </p:spTree>
    <p:extLst>
      <p:ext uri="{BB962C8B-B14F-4D97-AF65-F5344CB8AC3E}">
        <p14:creationId xmlns:p14="http://schemas.microsoft.com/office/powerpoint/2010/main" val="3523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Symulacja skrzyżowania drogowego</vt:lpstr>
      <vt:lpstr>Funkcje planowane: </vt:lpstr>
      <vt:lpstr>Funkcje zrealizowane: </vt:lpstr>
      <vt:lpstr>Struktura programu:</vt:lpstr>
      <vt:lpstr>Co mogłem zrobić lepiej? </vt:lpstr>
      <vt:lpstr>Zdobyte umiejętności: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skrzyżowania drogowego</dc:title>
  <dc:creator>Krzysztof</dc:creator>
  <cp:lastModifiedBy>Krzysztof</cp:lastModifiedBy>
  <cp:revision>5</cp:revision>
  <dcterms:created xsi:type="dcterms:W3CDTF">2019-06-07T09:50:16Z</dcterms:created>
  <dcterms:modified xsi:type="dcterms:W3CDTF">2019-06-07T10:34:29Z</dcterms:modified>
</cp:coreProperties>
</file>