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C40D362F-DBC9-47B9-8EFE-9E017032E027}" type="datetimeFigureOut">
              <a:rPr lang="pl-PL" smtClean="0"/>
              <a:t>2017-01-16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40EED2CD-D01F-4161-8A28-4C02B627082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73537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D362F-DBC9-47B9-8EFE-9E017032E027}" type="datetimeFigureOut">
              <a:rPr lang="pl-PL" smtClean="0"/>
              <a:t>2017-01-16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ED2CD-D01F-4161-8A28-4C02B627082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70543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D362F-DBC9-47B9-8EFE-9E017032E027}" type="datetimeFigureOut">
              <a:rPr lang="pl-PL" smtClean="0"/>
              <a:t>2017-01-16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ED2CD-D01F-4161-8A28-4C02B627082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483826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D362F-DBC9-47B9-8EFE-9E017032E027}" type="datetimeFigureOut">
              <a:rPr lang="pl-PL" smtClean="0"/>
              <a:t>2017-01-16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ED2CD-D01F-4161-8A28-4C02B627082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833775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D362F-DBC9-47B9-8EFE-9E017032E027}" type="datetimeFigureOut">
              <a:rPr lang="pl-PL" smtClean="0"/>
              <a:t>2017-01-16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ED2CD-D01F-4161-8A28-4C02B627082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944161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D362F-DBC9-47B9-8EFE-9E017032E027}" type="datetimeFigureOut">
              <a:rPr lang="pl-PL" smtClean="0"/>
              <a:t>2017-01-16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ED2CD-D01F-4161-8A28-4C02B627082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309738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D362F-DBC9-47B9-8EFE-9E017032E027}" type="datetimeFigureOut">
              <a:rPr lang="pl-PL" smtClean="0"/>
              <a:t>2017-01-16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ED2CD-D01F-4161-8A28-4C02B627082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60074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C40D362F-DBC9-47B9-8EFE-9E017032E027}" type="datetimeFigureOut">
              <a:rPr lang="pl-PL" smtClean="0"/>
              <a:t>2017-01-16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ED2CD-D01F-4161-8A28-4C02B627082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044464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40D362F-DBC9-47B9-8EFE-9E017032E027}" type="datetimeFigureOut">
              <a:rPr lang="pl-PL" smtClean="0"/>
              <a:t>2017-01-16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ED2CD-D01F-4161-8A28-4C02B627082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40495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D362F-DBC9-47B9-8EFE-9E017032E027}" type="datetimeFigureOut">
              <a:rPr lang="pl-PL" smtClean="0"/>
              <a:t>2017-01-16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ED2CD-D01F-4161-8A28-4C02B627082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6007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D362F-DBC9-47B9-8EFE-9E017032E027}" type="datetimeFigureOut">
              <a:rPr lang="pl-PL" smtClean="0"/>
              <a:t>2017-01-16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ED2CD-D01F-4161-8A28-4C02B627082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94309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D362F-DBC9-47B9-8EFE-9E017032E027}" type="datetimeFigureOut">
              <a:rPr lang="pl-PL" smtClean="0"/>
              <a:t>2017-01-16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ED2CD-D01F-4161-8A28-4C02B627082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52382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D362F-DBC9-47B9-8EFE-9E017032E027}" type="datetimeFigureOut">
              <a:rPr lang="pl-PL" smtClean="0"/>
              <a:t>2017-01-16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ED2CD-D01F-4161-8A28-4C02B627082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68658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D362F-DBC9-47B9-8EFE-9E017032E027}" type="datetimeFigureOut">
              <a:rPr lang="pl-PL" smtClean="0"/>
              <a:t>2017-01-16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ED2CD-D01F-4161-8A28-4C02B627082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34867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D362F-DBC9-47B9-8EFE-9E017032E027}" type="datetimeFigureOut">
              <a:rPr lang="pl-PL" smtClean="0"/>
              <a:t>2017-01-16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ED2CD-D01F-4161-8A28-4C02B627082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6095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D362F-DBC9-47B9-8EFE-9E017032E027}" type="datetimeFigureOut">
              <a:rPr lang="pl-PL" smtClean="0"/>
              <a:t>2017-01-16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ED2CD-D01F-4161-8A28-4C02B627082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27562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D362F-DBC9-47B9-8EFE-9E017032E027}" type="datetimeFigureOut">
              <a:rPr lang="pl-PL" smtClean="0"/>
              <a:t>2017-01-16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ED2CD-D01F-4161-8A28-4C02B627082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50605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C40D362F-DBC9-47B9-8EFE-9E017032E027}" type="datetimeFigureOut">
              <a:rPr lang="pl-PL" smtClean="0"/>
              <a:t>2017-01-16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pl-PL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40EED2CD-D01F-4161-8A28-4C02B627082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92104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  <p:sldLayoutId id="2147483865" r:id="rId13"/>
    <p:sldLayoutId id="2147483866" r:id="rId14"/>
    <p:sldLayoutId id="2147483867" r:id="rId15"/>
    <p:sldLayoutId id="2147483868" r:id="rId16"/>
    <p:sldLayoutId id="214748386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154954" y="2099733"/>
            <a:ext cx="9580101" cy="2677648"/>
          </a:xfrm>
        </p:spPr>
        <p:txBody>
          <a:bodyPr/>
          <a:lstStyle/>
          <a:p>
            <a:r>
              <a:rPr lang="pl-PL" dirty="0" smtClean="0"/>
              <a:t>Badania operacyjne, optymalizacja, Monte Carlo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Krzysztof Anioł, Przemysław </a:t>
            </a:r>
            <a:r>
              <a:rPr lang="pl-PL" dirty="0" err="1" smtClean="0"/>
              <a:t>Cich</a:t>
            </a:r>
            <a:r>
              <a:rPr lang="pl-PL" dirty="0" smtClean="0"/>
              <a:t>, Piotr </a:t>
            </a:r>
            <a:r>
              <a:rPr lang="pl-PL" dirty="0" err="1" smtClean="0"/>
              <a:t>Chromniak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8112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Dziedziny zastosowań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Ekonomia</a:t>
            </a:r>
          </a:p>
          <a:p>
            <a:r>
              <a:rPr lang="pl-PL" dirty="0" smtClean="0"/>
              <a:t>Logistyka</a:t>
            </a:r>
          </a:p>
          <a:p>
            <a:r>
              <a:rPr lang="pl-PL" dirty="0" smtClean="0"/>
              <a:t>Medycyna</a:t>
            </a:r>
          </a:p>
          <a:p>
            <a:r>
              <a:rPr lang="pl-PL" dirty="0" smtClean="0"/>
              <a:t>Polityka</a:t>
            </a:r>
          </a:p>
          <a:p>
            <a:r>
              <a:rPr lang="pl-PL" dirty="0" smtClean="0"/>
              <a:t>Sport</a:t>
            </a:r>
          </a:p>
          <a:p>
            <a:r>
              <a:rPr lang="pl-PL" dirty="0" smtClean="0"/>
              <a:t>Dyplomatyka</a:t>
            </a:r>
          </a:p>
        </p:txBody>
      </p:sp>
    </p:spTree>
    <p:extLst>
      <p:ext uri="{BB962C8B-B14F-4D97-AF65-F5344CB8AC3E}">
        <p14:creationId xmlns:p14="http://schemas.microsoft.com/office/powerpoint/2010/main" val="5585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015741" cy="706964"/>
          </a:xfrm>
        </p:spPr>
        <p:txBody>
          <a:bodyPr/>
          <a:lstStyle/>
          <a:p>
            <a:r>
              <a:rPr lang="pl-PL" dirty="0" smtClean="0"/>
              <a:t>Zastosowanie w sieciach neuronowych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Rozpoznawanie profilu negocjacyjne</a:t>
            </a:r>
          </a:p>
          <a:p>
            <a:pPr lvl="2"/>
            <a:r>
              <a:rPr lang="pl-PL" dirty="0" smtClean="0"/>
              <a:t>Dane wejściowe: cechy psychologiczno-demograficznymi</a:t>
            </a:r>
          </a:p>
          <a:p>
            <a:pPr lvl="2"/>
            <a:r>
              <a:rPr lang="pl-PL" dirty="0" smtClean="0"/>
              <a:t>Dane wyjściowe: profil psychologiczny</a:t>
            </a:r>
          </a:p>
        </p:txBody>
      </p:sp>
    </p:spTree>
    <p:extLst>
      <p:ext uri="{BB962C8B-B14F-4D97-AF65-F5344CB8AC3E}">
        <p14:creationId xmlns:p14="http://schemas.microsoft.com/office/powerpoint/2010/main" val="3936984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Metody Monte Carlo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 smtClean="0"/>
          </a:p>
          <a:p>
            <a:r>
              <a:rPr lang="pl-PL" dirty="0" smtClean="0"/>
              <a:t>Metody polegające na losowości i wykorzystaniu jej do otrzymania praktycznych wyników</a:t>
            </a:r>
          </a:p>
          <a:p>
            <a:endParaRPr lang="pl-PL" dirty="0" smtClean="0"/>
          </a:p>
          <a:p>
            <a:r>
              <a:rPr lang="pl-PL" dirty="0" smtClean="0"/>
              <a:t>Charakteryzuje się szybkością i prostotą</a:t>
            </a:r>
          </a:p>
          <a:p>
            <a:endParaRPr lang="pl-PL" dirty="0" smtClean="0"/>
          </a:p>
          <a:p>
            <a:r>
              <a:rPr lang="pl-PL" dirty="0" smtClean="0"/>
              <a:t>Jej wady to głównie poleganie na generatorze liczb losowych i ilość wymaganych prób do osiągnięcia stosownej dokładności wyniku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0076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Zastosowania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 smtClean="0"/>
          </a:p>
          <a:p>
            <a:r>
              <a:rPr lang="pl-PL" dirty="0" smtClean="0"/>
              <a:t>Całkowanie</a:t>
            </a:r>
          </a:p>
          <a:p>
            <a:endParaRPr lang="pl-PL" dirty="0"/>
          </a:p>
          <a:p>
            <a:r>
              <a:rPr lang="pl-PL" dirty="0" smtClean="0"/>
              <a:t>Uproszczenie problemu</a:t>
            </a:r>
          </a:p>
          <a:p>
            <a:endParaRPr lang="pl-PL" dirty="0"/>
          </a:p>
          <a:p>
            <a:r>
              <a:rPr lang="pl-PL" dirty="0" smtClean="0"/>
              <a:t>Nie trzeba liczyć skomplikowanych funkcji </a:t>
            </a:r>
          </a:p>
          <a:p>
            <a:endParaRPr lang="pl-PL" dirty="0" smtClean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584" y="2539492"/>
            <a:ext cx="3819525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3200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Zastosowania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 smtClean="0"/>
          </a:p>
          <a:p>
            <a:r>
              <a:rPr lang="pl-PL" dirty="0" smtClean="0"/>
              <a:t>Obliczenia wykorzystujące interakcję cząsteczek</a:t>
            </a:r>
          </a:p>
          <a:p>
            <a:r>
              <a:rPr lang="pl-PL" dirty="0" smtClean="0"/>
              <a:t>Ruchy Browna</a:t>
            </a:r>
          </a:p>
          <a:p>
            <a:r>
              <a:rPr lang="pl-PL" dirty="0" smtClean="0"/>
              <a:t>Obliczenia będące z natury zagadnieniem prawdopodobieństwa</a:t>
            </a:r>
          </a:p>
          <a:p>
            <a:r>
              <a:rPr lang="pl-PL" dirty="0" smtClean="0"/>
              <a:t>Fizyka kwantowa</a:t>
            </a:r>
          </a:p>
          <a:p>
            <a:r>
              <a:rPr lang="pl-PL" dirty="0" smtClean="0"/>
              <a:t>Obliczenia biznesowe</a:t>
            </a:r>
          </a:p>
          <a:p>
            <a:r>
              <a:rPr lang="pl-PL" dirty="0" smtClean="0"/>
              <a:t>Przewidywanie cen</a:t>
            </a:r>
          </a:p>
          <a:p>
            <a:r>
              <a:rPr lang="pl-PL" dirty="0" smtClean="0"/>
              <a:t>Przewidywanie zysku</a:t>
            </a:r>
          </a:p>
        </p:txBody>
      </p:sp>
    </p:spTree>
    <p:extLst>
      <p:ext uri="{BB962C8B-B14F-4D97-AF65-F5344CB8AC3E}">
        <p14:creationId xmlns:p14="http://schemas.microsoft.com/office/powerpoint/2010/main" val="26471311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Zastosowanie w sieciach neuronowych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 smtClean="0"/>
          </a:p>
          <a:p>
            <a:r>
              <a:rPr lang="pl-PL" dirty="0" smtClean="0"/>
              <a:t>Wykorzystanie Metod Monte Carlo w sieciach neuronowych najczęściej sprowadza się do wykorzystywania losowości tej metody do generowania próbek wykorzystywanych przez sieć</a:t>
            </a:r>
          </a:p>
          <a:p>
            <a:endParaRPr lang="pl-PL" dirty="0"/>
          </a:p>
          <a:p>
            <a:r>
              <a:rPr lang="pl-PL" dirty="0" smtClean="0"/>
              <a:t>Dzięki temu pomimo bycia syntetycznymi danymi – są w stanie nauczyć sieć poprawnego zachowania w zależnie od modelu który modelujemy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09933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Optymalizacja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Czym jest optymalizacja ? </a:t>
            </a:r>
          </a:p>
          <a:p>
            <a:r>
              <a:rPr lang="pl-PL" dirty="0" smtClean="0"/>
              <a:t>Zastosowanie: matematyka, statystyka, programowanie</a:t>
            </a:r>
          </a:p>
          <a:p>
            <a:r>
              <a:rPr lang="pl-PL" dirty="0" smtClean="0"/>
              <a:t>Optimum </a:t>
            </a:r>
            <a:r>
              <a:rPr lang="pl-PL" dirty="0" err="1" smtClean="0"/>
              <a:t>Pareto</a:t>
            </a:r>
            <a:endParaRPr lang="pl-PL" dirty="0" smtClean="0"/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2010894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Optymalizacja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Wady i zalety tradycyjnych systemów obliczeniowych </a:t>
            </a:r>
            <a:endParaRPr lang="pl-PL" dirty="0" smtClean="0"/>
          </a:p>
          <a:p>
            <a:pPr marL="0" indent="0">
              <a:buNone/>
            </a:pPr>
            <a:endParaRPr lang="pl-PL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9546963"/>
              </p:ext>
            </p:extLst>
          </p:nvPr>
        </p:nvGraphicFramePr>
        <p:xfrm>
          <a:off x="1386269" y="3481154"/>
          <a:ext cx="8128000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Łatwa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Trudne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Szybka arytmetyka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Interakcja z realnymi danymi i przystosowanie ich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Wykonywanie algorytmó</a:t>
                      </a:r>
                      <a:r>
                        <a:rPr lang="pl-PL" baseline="0" dirty="0" smtClean="0"/>
                        <a:t>w w sposób zgodny z dokumentacją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Obliczanie</a:t>
                      </a:r>
                      <a:r>
                        <a:rPr lang="pl-PL" baseline="0" dirty="0" smtClean="0"/>
                        <a:t> masywnie równoległe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Odporność na awarie</a:t>
                      </a:r>
                      <a:endParaRPr lang="pl-PL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125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Optymalizacja – rzeczywisty przykład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z="2000" i="1" dirty="0"/>
              <a:t>T</a:t>
            </a:r>
            <a:r>
              <a:rPr lang="pl-PL" sz="2000" i="1" dirty="0" smtClean="0"/>
              <a:t>ravelling </a:t>
            </a:r>
            <a:r>
              <a:rPr lang="pl-PL" sz="2000" i="1" dirty="0" err="1"/>
              <a:t>salesman</a:t>
            </a:r>
            <a:r>
              <a:rPr lang="pl-PL" sz="2000" i="1" dirty="0"/>
              <a:t> </a:t>
            </a:r>
            <a:r>
              <a:rPr lang="pl-PL" sz="2000" i="1" dirty="0" smtClean="0"/>
              <a:t>problem</a:t>
            </a:r>
            <a:r>
              <a:rPr lang="pl-PL" dirty="0"/>
              <a:t> </a:t>
            </a:r>
            <a:r>
              <a:rPr lang="pl-PL" dirty="0" smtClean="0"/>
              <a:t>– znalezienie minimalnego cyklu Hamiltona w zadanym grafie</a:t>
            </a:r>
          </a:p>
          <a:p>
            <a:endParaRPr lang="pl-PL" dirty="0" smtClean="0"/>
          </a:p>
          <a:p>
            <a:endParaRPr lang="pl-PL" dirty="0"/>
          </a:p>
          <a:p>
            <a:pPr marL="0" indent="0">
              <a:buNone/>
            </a:pPr>
            <a:r>
              <a:rPr lang="pl-PL" dirty="0" smtClean="0"/>
              <a:t/>
            </a:r>
            <a:br>
              <a:rPr lang="pl-PL" dirty="0" smtClean="0"/>
            </a:br>
            <a:endParaRPr lang="pl-PL" dirty="0" smtClean="0"/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6512" y="3459480"/>
            <a:ext cx="2685288" cy="2685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61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Optymalizacja - TSP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Możliwość wykorzystania różnych sieci neuronowych</a:t>
            </a:r>
          </a:p>
          <a:p>
            <a:pPr lvl="1"/>
            <a:r>
              <a:rPr lang="pl-PL" dirty="0"/>
              <a:t>Sieci </a:t>
            </a:r>
            <a:r>
              <a:rPr lang="pl-PL" dirty="0" err="1" smtClean="0"/>
              <a:t>Kohonena</a:t>
            </a:r>
            <a:endParaRPr lang="pl-PL" dirty="0" smtClean="0"/>
          </a:p>
          <a:p>
            <a:pPr lvl="1"/>
            <a:r>
              <a:rPr lang="pl-PL" dirty="0" smtClean="0"/>
              <a:t>Sieci </a:t>
            </a:r>
            <a:r>
              <a:rPr lang="pl-PL" dirty="0" err="1"/>
              <a:t>Hopfielda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2600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Optymalizacja – TSP </a:t>
            </a:r>
            <a:r>
              <a:rPr lang="pl-PL" dirty="0" err="1" smtClean="0"/>
              <a:t>Kohonen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Architektura sieci :</a:t>
            </a:r>
          </a:p>
          <a:p>
            <a:pPr lvl="1"/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7235" y="3320668"/>
            <a:ext cx="3116850" cy="294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15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Optymalizacja – TSP </a:t>
            </a:r>
            <a:r>
              <a:rPr lang="pl-PL" dirty="0" err="1"/>
              <a:t>Kohonen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Dane wejściowe: </a:t>
            </a:r>
            <a:r>
              <a:rPr lang="pl-PL" dirty="0" err="1" smtClean="0"/>
              <a:t>x,y</a:t>
            </a:r>
            <a:r>
              <a:rPr lang="pl-PL" dirty="0" smtClean="0"/>
              <a:t> ( </a:t>
            </a:r>
            <a:r>
              <a:rPr lang="pl-PL" dirty="0" smtClean="0"/>
              <a:t>współrzędne </a:t>
            </a:r>
            <a:r>
              <a:rPr lang="pl-PL" dirty="0" smtClean="0"/>
              <a:t>miast</a:t>
            </a:r>
            <a:r>
              <a:rPr lang="pl-PL" dirty="0" smtClean="0"/>
              <a:t>)</a:t>
            </a:r>
            <a:endParaRPr lang="pl-PL" dirty="0" smtClean="0"/>
          </a:p>
          <a:p>
            <a:r>
              <a:rPr lang="pl-PL" dirty="0" smtClean="0"/>
              <a:t>Algorytm:</a:t>
            </a:r>
          </a:p>
          <a:p>
            <a:pPr lvl="1"/>
            <a:r>
              <a:rPr lang="pl-PL" dirty="0" smtClean="0"/>
              <a:t>Wybranie losowego miasta</a:t>
            </a:r>
          </a:p>
          <a:p>
            <a:pPr lvl="1"/>
            <a:r>
              <a:rPr lang="pl-PL" dirty="0" smtClean="0"/>
              <a:t>Znajdowanie zwycięzcy 	i trening dla niego i sąsiadów</a:t>
            </a:r>
          </a:p>
          <a:p>
            <a:pPr lvl="1"/>
            <a:r>
              <a:rPr lang="pl-PL" dirty="0" smtClean="0"/>
              <a:t>Uaktualnienie wag i parametrów</a:t>
            </a:r>
          </a:p>
          <a:p>
            <a:pPr lvl="1"/>
            <a:r>
              <a:rPr lang="pl-PL" dirty="0" smtClean="0"/>
              <a:t>Powrót do kroku pierwszego do wyczerpania miast</a:t>
            </a:r>
          </a:p>
          <a:p>
            <a:pPr lvl="2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4821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Badania operacyjne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i="1" dirty="0" smtClean="0"/>
              <a:t>„Operations </a:t>
            </a:r>
            <a:r>
              <a:rPr lang="pl-PL" i="1" dirty="0" err="1"/>
              <a:t>Research</a:t>
            </a:r>
            <a:r>
              <a:rPr lang="pl-PL" i="1" dirty="0"/>
              <a:t> </a:t>
            </a:r>
            <a:r>
              <a:rPr lang="pl-PL" i="1" dirty="0" err="1"/>
              <a:t>is</a:t>
            </a:r>
            <a:r>
              <a:rPr lang="pl-PL" i="1" dirty="0"/>
              <a:t> a </a:t>
            </a:r>
            <a:r>
              <a:rPr lang="pl-PL" i="1" dirty="0" err="1"/>
              <a:t>scientific</a:t>
            </a:r>
            <a:r>
              <a:rPr lang="pl-PL" i="1" dirty="0"/>
              <a:t> </a:t>
            </a:r>
            <a:r>
              <a:rPr lang="pl-PL" i="1" dirty="0" err="1"/>
              <a:t>method</a:t>
            </a:r>
            <a:r>
              <a:rPr lang="pl-PL" i="1" dirty="0"/>
              <a:t> for </a:t>
            </a:r>
            <a:r>
              <a:rPr lang="pl-PL" i="1" dirty="0" err="1"/>
              <a:t>providing</a:t>
            </a:r>
            <a:r>
              <a:rPr lang="pl-PL" i="1" dirty="0"/>
              <a:t> </a:t>
            </a:r>
            <a:r>
              <a:rPr lang="pl-PL" i="1" dirty="0" err="1"/>
              <a:t>executive</a:t>
            </a:r>
            <a:r>
              <a:rPr lang="pl-PL" i="1" dirty="0"/>
              <a:t> </a:t>
            </a:r>
            <a:r>
              <a:rPr lang="pl-PL" i="1" dirty="0" err="1"/>
              <a:t>departments</a:t>
            </a:r>
            <a:r>
              <a:rPr lang="pl-PL" i="1" dirty="0"/>
              <a:t> with a </a:t>
            </a:r>
            <a:r>
              <a:rPr lang="pl-PL" i="1" dirty="0" err="1"/>
              <a:t>quantitative</a:t>
            </a:r>
            <a:r>
              <a:rPr lang="pl-PL" i="1" dirty="0"/>
              <a:t> </a:t>
            </a:r>
            <a:r>
              <a:rPr lang="pl-PL" i="1" dirty="0" err="1"/>
              <a:t>basis</a:t>
            </a:r>
            <a:r>
              <a:rPr lang="pl-PL" i="1" dirty="0"/>
              <a:t> for </a:t>
            </a:r>
            <a:r>
              <a:rPr lang="pl-PL" i="1" dirty="0" err="1"/>
              <a:t>decisions</a:t>
            </a:r>
            <a:r>
              <a:rPr lang="pl-PL" i="1" dirty="0"/>
              <a:t>. </a:t>
            </a:r>
            <a:r>
              <a:rPr lang="pl-PL" i="1" dirty="0" smtClean="0"/>
              <a:t>„</a:t>
            </a:r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r>
              <a:rPr lang="pl-PL" dirty="0" smtClean="0"/>
              <a:t>Badania </a:t>
            </a:r>
            <a:r>
              <a:rPr lang="pl-PL" dirty="0"/>
              <a:t>operacyjne są nauką systemową adaptującą wyniki różnych nauk podstawowych do rozwiązywania zadań decyzyjnych.</a:t>
            </a:r>
          </a:p>
        </p:txBody>
      </p:sp>
    </p:spTree>
    <p:extLst>
      <p:ext uri="{BB962C8B-B14F-4D97-AF65-F5344CB8AC3E}">
        <p14:creationId xmlns:p14="http://schemas.microsoft.com/office/powerpoint/2010/main" val="41919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Cechy badań operacyjnych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ukierunkowanie na podejmowanie decyzji </a:t>
            </a:r>
            <a:endParaRPr lang="pl-PL" dirty="0" smtClean="0"/>
          </a:p>
          <a:p>
            <a:r>
              <a:rPr lang="pl-PL" dirty="0"/>
              <a:t>możliwość oceny działania (decyzji) na podstawie określonych kryteriów </a:t>
            </a:r>
            <a:endParaRPr lang="pl-PL" dirty="0" smtClean="0"/>
          </a:p>
          <a:p>
            <a:r>
              <a:rPr lang="pl-PL" dirty="0"/>
              <a:t>konieczność budowy modelu (na ogół matematycznego) sytuacji decyzyjnej </a:t>
            </a:r>
            <a:endParaRPr lang="pl-PL" dirty="0" smtClean="0"/>
          </a:p>
          <a:p>
            <a:r>
              <a:rPr lang="pl-PL" dirty="0"/>
              <a:t>konieczność realizacji obliczeń na </a:t>
            </a:r>
            <a:r>
              <a:rPr lang="pl-PL" dirty="0" smtClean="0"/>
              <a:t>komputerze</a:t>
            </a:r>
          </a:p>
        </p:txBody>
      </p:sp>
    </p:spTree>
    <p:extLst>
      <p:ext uri="{BB962C8B-B14F-4D97-AF65-F5344CB8AC3E}">
        <p14:creationId xmlns:p14="http://schemas.microsoft.com/office/powerpoint/2010/main" val="362654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on (sala konferencyjna)">
  <a:themeElements>
    <a:clrScheme name="Jon (sala konferencyjna)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Jon (sala konferencyjna)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Jon (sala konferencyjna)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127</TotalTime>
  <Words>318</Words>
  <Application>Microsoft Office PowerPoint</Application>
  <PresentationFormat>Panoramiczny</PresentationFormat>
  <Paragraphs>81</Paragraphs>
  <Slides>15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Jon (sala konferencyjna)</vt:lpstr>
      <vt:lpstr>Badania operacyjne, optymalizacja, Monte Carlo</vt:lpstr>
      <vt:lpstr>Optymalizacja</vt:lpstr>
      <vt:lpstr>Optymalizacja</vt:lpstr>
      <vt:lpstr>Optymalizacja – rzeczywisty przykład</vt:lpstr>
      <vt:lpstr>Optymalizacja - TSP</vt:lpstr>
      <vt:lpstr>Optymalizacja – TSP Kohonen</vt:lpstr>
      <vt:lpstr>Optymalizacja – TSP Kohonen</vt:lpstr>
      <vt:lpstr>Badania operacyjne</vt:lpstr>
      <vt:lpstr>Cechy badań operacyjnych</vt:lpstr>
      <vt:lpstr>Dziedziny zastosowań</vt:lpstr>
      <vt:lpstr>Zastosowanie w sieciach neuronowych</vt:lpstr>
      <vt:lpstr>Metody Monte Carlo</vt:lpstr>
      <vt:lpstr>Zastosowania</vt:lpstr>
      <vt:lpstr>Zastosowania</vt:lpstr>
      <vt:lpstr>Zastosowanie w sieciach neuronowych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Badania operacyjne, optymalizacja, Monter Carlo</dc:title>
  <dc:creator>Feonrr</dc:creator>
  <cp:lastModifiedBy>Feonrr</cp:lastModifiedBy>
  <cp:revision>14</cp:revision>
  <dcterms:created xsi:type="dcterms:W3CDTF">2017-01-16T08:56:44Z</dcterms:created>
  <dcterms:modified xsi:type="dcterms:W3CDTF">2017-01-16T11:26:07Z</dcterms:modified>
</cp:coreProperties>
</file>