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30"/>
  </p:notesMasterIdLst>
  <p:sldIdLst>
    <p:sldId id="256" r:id="rId2"/>
    <p:sldId id="257" r:id="rId3"/>
    <p:sldId id="259" r:id="rId4"/>
    <p:sldId id="270" r:id="rId5"/>
    <p:sldId id="262" r:id="rId6"/>
    <p:sldId id="263" r:id="rId7"/>
    <p:sldId id="264" r:id="rId8"/>
    <p:sldId id="271" r:id="rId9"/>
    <p:sldId id="266" r:id="rId10"/>
    <p:sldId id="267" r:id="rId11"/>
    <p:sldId id="269" r:id="rId12"/>
    <p:sldId id="273" r:id="rId13"/>
    <p:sldId id="268" r:id="rId14"/>
    <p:sldId id="276" r:id="rId15"/>
    <p:sldId id="274" r:id="rId16"/>
    <p:sldId id="275" r:id="rId17"/>
    <p:sldId id="272" r:id="rId18"/>
    <p:sldId id="278" r:id="rId19"/>
    <p:sldId id="277" r:id="rId20"/>
    <p:sldId id="279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/>
    <p:restoredTop sz="85399"/>
  </p:normalViewPr>
  <p:slideViewPr>
    <p:cSldViewPr snapToGrid="0" snapToObjects="1">
      <p:cViewPr varScale="1">
        <p:scale>
          <a:sx n="106" d="100"/>
          <a:sy n="106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D8E88-BE25-5D43-9820-7B1D34419B27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54A383-6D2E-3D4D-AF0C-7D8C5B6E32CC}">
      <dgm:prSet phldrT="[Text]"/>
      <dgm:spPr/>
      <dgm:t>
        <a:bodyPr/>
        <a:lstStyle/>
        <a:p>
          <a:r>
            <a:rPr lang="en-US" dirty="0" smtClean="0"/>
            <a:t>MOUTING</a:t>
          </a:r>
          <a:endParaRPr lang="en-US" dirty="0"/>
        </a:p>
      </dgm:t>
    </dgm:pt>
    <dgm:pt modelId="{698184E9-1BA7-0B4D-AE4D-591E3D4A5EDD}" type="parTrans" cxnId="{C0B08B14-627F-8149-908A-DB981DFDA213}">
      <dgm:prSet/>
      <dgm:spPr/>
      <dgm:t>
        <a:bodyPr/>
        <a:lstStyle/>
        <a:p>
          <a:endParaRPr lang="en-US"/>
        </a:p>
      </dgm:t>
    </dgm:pt>
    <dgm:pt modelId="{276BFCFC-3A61-4D48-8686-15AACCEFE6E9}" type="sibTrans" cxnId="{C0B08B14-627F-8149-908A-DB981DFDA213}">
      <dgm:prSet/>
      <dgm:spPr/>
      <dgm:t>
        <a:bodyPr/>
        <a:lstStyle/>
        <a:p>
          <a:endParaRPr lang="en-US"/>
        </a:p>
      </dgm:t>
    </dgm:pt>
    <dgm:pt modelId="{8ECEA351-1C15-4F41-8740-02A8CF9BDAEF}">
      <dgm:prSet phldrT="[Text]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1" dirty="0" smtClean="0"/>
            <a:t>constructor()</a:t>
          </a:r>
          <a:endParaRPr lang="en-US" b="1" dirty="0"/>
        </a:p>
      </dgm:t>
    </dgm:pt>
    <dgm:pt modelId="{F1045372-C40F-1642-84FC-267A03E6EDAA}" type="parTrans" cxnId="{CC63107B-BE17-C64C-807E-871654B401A9}">
      <dgm:prSet/>
      <dgm:spPr/>
      <dgm:t>
        <a:bodyPr/>
        <a:lstStyle/>
        <a:p>
          <a:endParaRPr lang="en-US"/>
        </a:p>
      </dgm:t>
    </dgm:pt>
    <dgm:pt modelId="{E09116FF-CF07-624D-B671-FD23EDECA62F}" type="sibTrans" cxnId="{CC63107B-BE17-C64C-807E-871654B401A9}">
      <dgm:prSet/>
      <dgm:spPr/>
      <dgm:t>
        <a:bodyPr/>
        <a:lstStyle/>
        <a:p>
          <a:endParaRPr lang="en-US"/>
        </a:p>
      </dgm:t>
    </dgm:pt>
    <dgm:pt modelId="{E3347C83-E05F-994D-88E9-EC70D59C412C}">
      <dgm:prSet phldrT="[Text]"/>
      <dgm:spPr/>
      <dgm:t>
        <a:bodyPr/>
        <a:lstStyle/>
        <a:p>
          <a:r>
            <a:rPr lang="en-US" dirty="0" smtClean="0"/>
            <a:t>UPDATING</a:t>
          </a:r>
          <a:endParaRPr lang="en-US" dirty="0"/>
        </a:p>
      </dgm:t>
    </dgm:pt>
    <dgm:pt modelId="{47A0DC0A-BF77-564D-A409-876CB7BF9267}" type="parTrans" cxnId="{240912AD-EC4B-694C-BDBB-B439BEC6C259}">
      <dgm:prSet/>
      <dgm:spPr/>
      <dgm:t>
        <a:bodyPr/>
        <a:lstStyle/>
        <a:p>
          <a:endParaRPr lang="en-US"/>
        </a:p>
      </dgm:t>
    </dgm:pt>
    <dgm:pt modelId="{5D7D4176-CAD8-7641-8F2A-024A8C54F6A8}" type="sibTrans" cxnId="{240912AD-EC4B-694C-BDBB-B439BEC6C259}">
      <dgm:prSet/>
      <dgm:spPr/>
      <dgm:t>
        <a:bodyPr/>
        <a:lstStyle/>
        <a:p>
          <a:endParaRPr lang="en-US"/>
        </a:p>
      </dgm:t>
    </dgm:pt>
    <dgm:pt modelId="{0ADD4313-EB58-C241-AF93-D1BCFB38E059}">
      <dgm:prSet/>
      <dgm:spPr/>
      <dgm:t>
        <a:bodyPr/>
        <a:lstStyle/>
        <a:p>
          <a:r>
            <a:rPr lang="en-US" dirty="0" smtClean="0"/>
            <a:t>UNMOUNTING</a:t>
          </a:r>
          <a:endParaRPr lang="en-US" dirty="0"/>
        </a:p>
      </dgm:t>
    </dgm:pt>
    <dgm:pt modelId="{0F94848E-CC6D-AB41-9E76-038A33ECB4E7}" type="parTrans" cxnId="{8AFA8545-7248-8D49-938D-7BA0037CC6A7}">
      <dgm:prSet/>
      <dgm:spPr/>
      <dgm:t>
        <a:bodyPr/>
        <a:lstStyle/>
        <a:p>
          <a:endParaRPr lang="en-US"/>
        </a:p>
      </dgm:t>
    </dgm:pt>
    <dgm:pt modelId="{842BA5B3-3912-5546-B3B6-374B89B64AFF}" type="sibTrans" cxnId="{8AFA8545-7248-8D49-938D-7BA0037CC6A7}">
      <dgm:prSet/>
      <dgm:spPr/>
      <dgm:t>
        <a:bodyPr/>
        <a:lstStyle/>
        <a:p>
          <a:endParaRPr lang="en-US"/>
        </a:p>
      </dgm:t>
    </dgm:pt>
    <dgm:pt modelId="{9C2B75A1-475D-CB41-8A43-6BB0AFC364F1}">
      <dgm:prSet/>
      <dgm:spPr/>
      <dgm:t>
        <a:bodyPr/>
        <a:lstStyle/>
        <a:p>
          <a:r>
            <a:rPr lang="en-US" dirty="0" smtClean="0"/>
            <a:t>ERROR HANDLING</a:t>
          </a:r>
        </a:p>
      </dgm:t>
    </dgm:pt>
    <dgm:pt modelId="{C3E9A7B2-11FB-0348-B0FC-CD8D29C90B56}" type="parTrans" cxnId="{9934398B-FA62-CC40-848F-0E6A10438152}">
      <dgm:prSet/>
      <dgm:spPr/>
      <dgm:t>
        <a:bodyPr/>
        <a:lstStyle/>
        <a:p>
          <a:endParaRPr lang="en-US"/>
        </a:p>
      </dgm:t>
    </dgm:pt>
    <dgm:pt modelId="{4473F2CD-89B8-A745-BACD-C479511D381A}" type="sibTrans" cxnId="{9934398B-FA62-CC40-848F-0E6A10438152}">
      <dgm:prSet/>
      <dgm:spPr/>
      <dgm:t>
        <a:bodyPr/>
        <a:lstStyle/>
        <a:p>
          <a:endParaRPr lang="en-US"/>
        </a:p>
      </dgm:t>
    </dgm:pt>
    <dgm:pt modelId="{7AFE0DEA-21E4-EB4F-8308-422CEB451E31}">
      <dgm:prSet phldrT="[Text]"/>
      <dgm:spPr/>
      <dgm:t>
        <a:bodyPr/>
        <a:lstStyle/>
        <a:p>
          <a:r>
            <a:rPr lang="en-US" b="1" smtClean="0"/>
            <a:t>componentWillMount()</a:t>
          </a:r>
          <a:endParaRPr lang="en-US" b="1" dirty="0"/>
        </a:p>
      </dgm:t>
    </dgm:pt>
    <dgm:pt modelId="{0418651F-C41F-7A46-9953-C0637F2EED4A}" type="parTrans" cxnId="{C5E92CE6-8B81-9548-801C-0E5A8D5D7393}">
      <dgm:prSet/>
      <dgm:spPr/>
      <dgm:t>
        <a:bodyPr/>
        <a:lstStyle/>
        <a:p>
          <a:endParaRPr lang="en-US"/>
        </a:p>
      </dgm:t>
    </dgm:pt>
    <dgm:pt modelId="{48632012-99EC-0F43-9427-6DB06AA2C5CA}" type="sibTrans" cxnId="{C5E92CE6-8B81-9548-801C-0E5A8D5D7393}">
      <dgm:prSet/>
      <dgm:spPr/>
      <dgm:t>
        <a:bodyPr/>
        <a:lstStyle/>
        <a:p>
          <a:endParaRPr lang="en-US"/>
        </a:p>
      </dgm:t>
    </dgm:pt>
    <dgm:pt modelId="{91F63303-A8DC-8E40-829C-ACB5563C3F16}">
      <dgm:prSet phldrT="[Text]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1" dirty="0" smtClean="0"/>
            <a:t>render()</a:t>
          </a:r>
          <a:endParaRPr lang="en-US" b="1" dirty="0"/>
        </a:p>
      </dgm:t>
    </dgm:pt>
    <dgm:pt modelId="{06E39575-3BB4-F54F-ADD5-D873FC8193DF}" type="parTrans" cxnId="{D2790ABD-EE0A-3741-918C-821313B4609F}">
      <dgm:prSet/>
      <dgm:spPr/>
      <dgm:t>
        <a:bodyPr/>
        <a:lstStyle/>
        <a:p>
          <a:endParaRPr lang="en-US"/>
        </a:p>
      </dgm:t>
    </dgm:pt>
    <dgm:pt modelId="{E99F01A5-E545-E043-AFDA-146DBA05AA5D}" type="sibTrans" cxnId="{D2790ABD-EE0A-3741-918C-821313B4609F}">
      <dgm:prSet/>
      <dgm:spPr/>
      <dgm:t>
        <a:bodyPr/>
        <a:lstStyle/>
        <a:p>
          <a:endParaRPr lang="en-US"/>
        </a:p>
      </dgm:t>
    </dgm:pt>
    <dgm:pt modelId="{178AC7F3-68D6-2841-9584-1B76BB3C9512}">
      <dgm:prSet phldrT="[Text]"/>
      <dgm:spPr/>
      <dgm:t>
        <a:bodyPr/>
        <a:lstStyle/>
        <a:p>
          <a:r>
            <a:rPr lang="en-US" b="1" dirty="0" err="1" smtClean="0"/>
            <a:t>componentDidMount</a:t>
          </a:r>
          <a:r>
            <a:rPr lang="en-US" b="1" dirty="0" smtClean="0"/>
            <a:t>()</a:t>
          </a:r>
          <a:endParaRPr lang="en-US" b="1" dirty="0"/>
        </a:p>
      </dgm:t>
    </dgm:pt>
    <dgm:pt modelId="{39F2EDCF-3534-614C-8BDF-1831009EC2B9}" type="parTrans" cxnId="{5100575B-0232-714D-B1C0-E0ED690C897D}">
      <dgm:prSet/>
      <dgm:spPr/>
      <dgm:t>
        <a:bodyPr/>
        <a:lstStyle/>
        <a:p>
          <a:endParaRPr lang="en-US"/>
        </a:p>
      </dgm:t>
    </dgm:pt>
    <dgm:pt modelId="{DE6EDDE6-5DD7-E242-8DDF-3EF83B9DE8A3}" type="sibTrans" cxnId="{5100575B-0232-714D-B1C0-E0ED690C897D}">
      <dgm:prSet/>
      <dgm:spPr/>
      <dgm:t>
        <a:bodyPr/>
        <a:lstStyle/>
        <a:p>
          <a:endParaRPr lang="en-US"/>
        </a:p>
      </dgm:t>
    </dgm:pt>
    <dgm:pt modelId="{8C6B311E-E940-3F47-B114-E04C183D54A2}">
      <dgm:prSet phldrT="[Text]"/>
      <dgm:spPr/>
      <dgm:t>
        <a:bodyPr/>
        <a:lstStyle/>
        <a:p>
          <a:r>
            <a:rPr lang="en-US" b="1" dirty="0" err="1" smtClean="0"/>
            <a:t>componentWillReceiveProps</a:t>
          </a:r>
          <a:r>
            <a:rPr lang="en-US" b="1" dirty="0" smtClean="0"/>
            <a:t>()</a:t>
          </a:r>
          <a:endParaRPr lang="en-US" b="1" dirty="0"/>
        </a:p>
      </dgm:t>
    </dgm:pt>
    <dgm:pt modelId="{7A6A58C7-7908-EE44-BA51-096EDD666B29}" type="parTrans" cxnId="{9B66749A-C55D-8C42-8265-4A26CC5C5362}">
      <dgm:prSet/>
      <dgm:spPr/>
      <dgm:t>
        <a:bodyPr/>
        <a:lstStyle/>
        <a:p>
          <a:endParaRPr lang="en-US"/>
        </a:p>
      </dgm:t>
    </dgm:pt>
    <dgm:pt modelId="{2D731611-4437-3041-AB0B-519B81B5A35D}" type="sibTrans" cxnId="{9B66749A-C55D-8C42-8265-4A26CC5C5362}">
      <dgm:prSet/>
      <dgm:spPr/>
      <dgm:t>
        <a:bodyPr/>
        <a:lstStyle/>
        <a:p>
          <a:endParaRPr lang="en-US"/>
        </a:p>
      </dgm:t>
    </dgm:pt>
    <dgm:pt modelId="{FCEAA1F9-10C1-5941-A663-EA7CA791B383}">
      <dgm:prSet phldrT="[Text]"/>
      <dgm:spPr/>
      <dgm:t>
        <a:bodyPr/>
        <a:lstStyle/>
        <a:p>
          <a:r>
            <a:rPr lang="en-US" b="1" dirty="0" err="1" smtClean="0"/>
            <a:t>shouldComponentUpdate</a:t>
          </a:r>
          <a:r>
            <a:rPr lang="en-US" b="1" dirty="0" smtClean="0"/>
            <a:t>()</a:t>
          </a:r>
          <a:endParaRPr lang="en-US" b="1" dirty="0"/>
        </a:p>
      </dgm:t>
    </dgm:pt>
    <dgm:pt modelId="{A984ABBE-C2F1-6D4B-8920-773BEC4FA3AA}" type="parTrans" cxnId="{98D8382F-E926-A843-82EC-9D62FE2DDD6F}">
      <dgm:prSet/>
      <dgm:spPr/>
      <dgm:t>
        <a:bodyPr/>
        <a:lstStyle/>
        <a:p>
          <a:endParaRPr lang="en-US"/>
        </a:p>
      </dgm:t>
    </dgm:pt>
    <dgm:pt modelId="{6892954B-459D-BD43-96DF-36A9D3E122AB}" type="sibTrans" cxnId="{98D8382F-E926-A843-82EC-9D62FE2DDD6F}">
      <dgm:prSet/>
      <dgm:spPr/>
      <dgm:t>
        <a:bodyPr/>
        <a:lstStyle/>
        <a:p>
          <a:endParaRPr lang="en-US"/>
        </a:p>
      </dgm:t>
    </dgm:pt>
    <dgm:pt modelId="{83B2BF2F-D2F5-554B-8C36-CCA01697339B}">
      <dgm:prSet phldrT="[Text]"/>
      <dgm:spPr/>
      <dgm:t>
        <a:bodyPr/>
        <a:lstStyle/>
        <a:p>
          <a:r>
            <a:rPr lang="en-US" b="1" dirty="0" err="1" smtClean="0"/>
            <a:t>componentWillUpdate</a:t>
          </a:r>
          <a:r>
            <a:rPr lang="en-US" b="1" dirty="0" smtClean="0"/>
            <a:t>()</a:t>
          </a:r>
          <a:endParaRPr lang="en-US" b="1" dirty="0"/>
        </a:p>
      </dgm:t>
    </dgm:pt>
    <dgm:pt modelId="{B1FCDBAB-6207-A741-89CB-1E9EE64E0DF5}" type="parTrans" cxnId="{B13D3B54-6E2F-EA42-9AF7-E1C99D471985}">
      <dgm:prSet/>
      <dgm:spPr/>
      <dgm:t>
        <a:bodyPr/>
        <a:lstStyle/>
        <a:p>
          <a:endParaRPr lang="en-US"/>
        </a:p>
      </dgm:t>
    </dgm:pt>
    <dgm:pt modelId="{BBA25FFB-FA2A-114F-B9D7-5D760ED89116}" type="sibTrans" cxnId="{B13D3B54-6E2F-EA42-9AF7-E1C99D471985}">
      <dgm:prSet/>
      <dgm:spPr/>
      <dgm:t>
        <a:bodyPr/>
        <a:lstStyle/>
        <a:p>
          <a:endParaRPr lang="en-US"/>
        </a:p>
      </dgm:t>
    </dgm:pt>
    <dgm:pt modelId="{673211FA-FB26-DC47-8E56-33E1CE83B0AE}">
      <dgm:prSet phldrT="[Text]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1" dirty="0" smtClean="0"/>
            <a:t>render()</a:t>
          </a:r>
          <a:endParaRPr lang="en-US" b="1" dirty="0"/>
        </a:p>
      </dgm:t>
    </dgm:pt>
    <dgm:pt modelId="{CDCFCC5A-029F-0246-AC08-7226C3FA7354}" type="parTrans" cxnId="{F334A821-1997-E143-A96F-B3DEC5A543D1}">
      <dgm:prSet/>
      <dgm:spPr/>
      <dgm:t>
        <a:bodyPr/>
        <a:lstStyle/>
        <a:p>
          <a:endParaRPr lang="en-US"/>
        </a:p>
      </dgm:t>
    </dgm:pt>
    <dgm:pt modelId="{3A0E48DD-DD3A-924C-B7E8-F09FFE18A0A5}" type="sibTrans" cxnId="{F334A821-1997-E143-A96F-B3DEC5A543D1}">
      <dgm:prSet/>
      <dgm:spPr/>
      <dgm:t>
        <a:bodyPr/>
        <a:lstStyle/>
        <a:p>
          <a:endParaRPr lang="en-US"/>
        </a:p>
      </dgm:t>
    </dgm:pt>
    <dgm:pt modelId="{D877743D-6CB2-F54C-B971-418F907340A8}">
      <dgm:prSet phldrT="[Text]"/>
      <dgm:spPr/>
      <dgm:t>
        <a:bodyPr/>
        <a:lstStyle/>
        <a:p>
          <a:r>
            <a:rPr lang="en-US" b="1" dirty="0" err="1" smtClean="0"/>
            <a:t>componentDidUpdate</a:t>
          </a:r>
          <a:r>
            <a:rPr lang="en-US" dirty="0" smtClean="0"/>
            <a:t>()</a:t>
          </a:r>
          <a:endParaRPr lang="en-US" dirty="0"/>
        </a:p>
      </dgm:t>
    </dgm:pt>
    <dgm:pt modelId="{84E61A37-49A2-E24E-9B21-A355DD545DCD}" type="parTrans" cxnId="{F2884F6C-EEF3-3543-8584-4AEAE9E8793C}">
      <dgm:prSet/>
      <dgm:spPr/>
      <dgm:t>
        <a:bodyPr/>
        <a:lstStyle/>
        <a:p>
          <a:endParaRPr lang="en-US"/>
        </a:p>
      </dgm:t>
    </dgm:pt>
    <dgm:pt modelId="{ECFB84C4-0865-F942-B577-11279B6130DC}" type="sibTrans" cxnId="{F2884F6C-EEF3-3543-8584-4AEAE9E8793C}">
      <dgm:prSet/>
      <dgm:spPr/>
      <dgm:t>
        <a:bodyPr/>
        <a:lstStyle/>
        <a:p>
          <a:endParaRPr lang="en-US"/>
        </a:p>
      </dgm:t>
    </dgm:pt>
    <dgm:pt modelId="{C6FDED24-551E-C441-8B6E-07C2BD3B8282}">
      <dgm:prSet phldrT="[Text]"/>
      <dgm:spPr/>
      <dgm:t>
        <a:bodyPr/>
        <a:lstStyle/>
        <a:p>
          <a:r>
            <a:rPr lang="en-US" b="1" dirty="0" err="1" smtClean="0"/>
            <a:t>componentWillUnmount</a:t>
          </a:r>
          <a:r>
            <a:rPr lang="en-US" b="1" dirty="0" smtClean="0"/>
            <a:t>() </a:t>
          </a:r>
          <a:endParaRPr lang="en-US" b="1" dirty="0"/>
        </a:p>
      </dgm:t>
    </dgm:pt>
    <dgm:pt modelId="{601A7B76-6EBB-2949-A84B-E47F5D137AFC}" type="parTrans" cxnId="{4D7F2E03-AB7B-9749-B904-9EF287235873}">
      <dgm:prSet/>
      <dgm:spPr/>
      <dgm:t>
        <a:bodyPr/>
        <a:lstStyle/>
        <a:p>
          <a:endParaRPr lang="en-US"/>
        </a:p>
      </dgm:t>
    </dgm:pt>
    <dgm:pt modelId="{77AAA88D-CEC8-274F-A030-226CA7974166}" type="sibTrans" cxnId="{4D7F2E03-AB7B-9749-B904-9EF287235873}">
      <dgm:prSet/>
      <dgm:spPr/>
      <dgm:t>
        <a:bodyPr/>
        <a:lstStyle/>
        <a:p>
          <a:endParaRPr lang="en-US"/>
        </a:p>
      </dgm:t>
    </dgm:pt>
    <dgm:pt modelId="{47661182-D853-BE48-A4E2-583F33F58355}">
      <dgm:prSet phldrT="[Text]"/>
      <dgm:spPr/>
      <dgm:t>
        <a:bodyPr/>
        <a:lstStyle/>
        <a:p>
          <a:r>
            <a:rPr lang="en-US" b="1" dirty="0" err="1" smtClean="0"/>
            <a:t>componentDidCatch</a:t>
          </a:r>
          <a:r>
            <a:rPr lang="en-US" dirty="0" smtClean="0"/>
            <a:t>()</a:t>
          </a:r>
          <a:endParaRPr lang="en-US" dirty="0"/>
        </a:p>
      </dgm:t>
    </dgm:pt>
    <dgm:pt modelId="{B6127844-0257-A245-A29B-348C97C78133}" type="parTrans" cxnId="{8C6903D8-686A-D34E-9C01-0EF3C9735E90}">
      <dgm:prSet/>
      <dgm:spPr/>
      <dgm:t>
        <a:bodyPr/>
        <a:lstStyle/>
        <a:p>
          <a:endParaRPr lang="en-US"/>
        </a:p>
      </dgm:t>
    </dgm:pt>
    <dgm:pt modelId="{3EB31E92-64A7-DC45-BA2D-AC3C232F8D01}" type="sibTrans" cxnId="{8C6903D8-686A-D34E-9C01-0EF3C9735E90}">
      <dgm:prSet/>
      <dgm:spPr/>
      <dgm:t>
        <a:bodyPr/>
        <a:lstStyle/>
        <a:p>
          <a:endParaRPr lang="en-US"/>
        </a:p>
      </dgm:t>
    </dgm:pt>
    <dgm:pt modelId="{DADE2938-372B-0945-916B-27AC93E47436}" type="pres">
      <dgm:prSet presAssocID="{573D8E88-BE25-5D43-9820-7B1D34419B2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294C81B-E0CA-924B-BFAB-59B5EB40F0C3}" type="pres">
      <dgm:prSet presAssocID="{1954A383-6D2E-3D4D-AF0C-7D8C5B6E32CC}" presName="root" presStyleCnt="0"/>
      <dgm:spPr/>
    </dgm:pt>
    <dgm:pt modelId="{0DDC8CF5-4CAF-C54B-A7A8-F696E30D8AE2}" type="pres">
      <dgm:prSet presAssocID="{1954A383-6D2E-3D4D-AF0C-7D8C5B6E32CC}" presName="rootComposite" presStyleCnt="0"/>
      <dgm:spPr/>
    </dgm:pt>
    <dgm:pt modelId="{AFEE8D3E-F90E-5242-828D-5383BC609F00}" type="pres">
      <dgm:prSet presAssocID="{1954A383-6D2E-3D4D-AF0C-7D8C5B6E32CC}" presName="rootText" presStyleLbl="node1" presStyleIdx="0" presStyleCnt="4" custScaleX="188638"/>
      <dgm:spPr/>
      <dgm:t>
        <a:bodyPr/>
        <a:lstStyle/>
        <a:p>
          <a:endParaRPr lang="en-US"/>
        </a:p>
      </dgm:t>
    </dgm:pt>
    <dgm:pt modelId="{3FB4AA8D-2C78-F647-986C-FAE9F5C8407D}" type="pres">
      <dgm:prSet presAssocID="{1954A383-6D2E-3D4D-AF0C-7D8C5B6E32CC}" presName="rootConnector" presStyleLbl="node1" presStyleIdx="0" presStyleCnt="4"/>
      <dgm:spPr/>
      <dgm:t>
        <a:bodyPr/>
        <a:lstStyle/>
        <a:p>
          <a:endParaRPr lang="en-US"/>
        </a:p>
      </dgm:t>
    </dgm:pt>
    <dgm:pt modelId="{005C6AB1-7372-DF43-AC77-ED963F10423B}" type="pres">
      <dgm:prSet presAssocID="{1954A383-6D2E-3D4D-AF0C-7D8C5B6E32CC}" presName="childShape" presStyleCnt="0"/>
      <dgm:spPr/>
    </dgm:pt>
    <dgm:pt modelId="{EAE4B951-7D4A-8641-A18E-69072F3F66EA}" type="pres">
      <dgm:prSet presAssocID="{F1045372-C40F-1642-84FC-267A03E6EDAA}" presName="Name13" presStyleLbl="parChTrans1D2" presStyleIdx="0" presStyleCnt="11"/>
      <dgm:spPr/>
      <dgm:t>
        <a:bodyPr/>
        <a:lstStyle/>
        <a:p>
          <a:endParaRPr lang="en-US"/>
        </a:p>
      </dgm:t>
    </dgm:pt>
    <dgm:pt modelId="{6C249971-DB57-2643-9DF4-7A102E0DD894}" type="pres">
      <dgm:prSet presAssocID="{8ECEA351-1C15-4F41-8740-02A8CF9BDAEF}" presName="childText" presStyleLbl="bgAcc1" presStyleIdx="0" presStyleCnt="11" custScaleX="1820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FA4F69-DF8A-B946-AFA9-E503C7085944}" type="pres">
      <dgm:prSet presAssocID="{0418651F-C41F-7A46-9953-C0637F2EED4A}" presName="Name13" presStyleLbl="parChTrans1D2" presStyleIdx="1" presStyleCnt="11"/>
      <dgm:spPr/>
      <dgm:t>
        <a:bodyPr/>
        <a:lstStyle/>
        <a:p>
          <a:endParaRPr lang="en-US"/>
        </a:p>
      </dgm:t>
    </dgm:pt>
    <dgm:pt modelId="{5AC633B4-620C-7042-81D1-5DAF8EB0613B}" type="pres">
      <dgm:prSet presAssocID="{7AFE0DEA-21E4-EB4F-8308-422CEB451E31}" presName="childText" presStyleLbl="bgAcc1" presStyleIdx="1" presStyleCnt="11" custScaleX="1820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42DC21-9477-8E4F-BFBC-DA16B0D325FD}" type="pres">
      <dgm:prSet presAssocID="{06E39575-3BB4-F54F-ADD5-D873FC8193DF}" presName="Name13" presStyleLbl="parChTrans1D2" presStyleIdx="2" presStyleCnt="11"/>
      <dgm:spPr/>
      <dgm:t>
        <a:bodyPr/>
        <a:lstStyle/>
        <a:p>
          <a:endParaRPr lang="en-US"/>
        </a:p>
      </dgm:t>
    </dgm:pt>
    <dgm:pt modelId="{A7756952-856A-EA44-88FD-73A2198E418F}" type="pres">
      <dgm:prSet presAssocID="{91F63303-A8DC-8E40-829C-ACB5563C3F16}" presName="childText" presStyleLbl="bgAcc1" presStyleIdx="2" presStyleCnt="11" custScaleX="1820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9AD045-8769-F845-95F5-D6E4DA5D5272}" type="pres">
      <dgm:prSet presAssocID="{39F2EDCF-3534-614C-8BDF-1831009EC2B9}" presName="Name13" presStyleLbl="parChTrans1D2" presStyleIdx="3" presStyleCnt="11"/>
      <dgm:spPr/>
      <dgm:t>
        <a:bodyPr/>
        <a:lstStyle/>
        <a:p>
          <a:endParaRPr lang="en-US"/>
        </a:p>
      </dgm:t>
    </dgm:pt>
    <dgm:pt modelId="{C9F8AF4B-0203-AB4F-80E6-4E93F71C2A3C}" type="pres">
      <dgm:prSet presAssocID="{178AC7F3-68D6-2841-9584-1B76BB3C9512}" presName="childText" presStyleLbl="bgAcc1" presStyleIdx="3" presStyleCnt="11" custScaleX="1820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C765E3-01C2-BC48-8B78-6FFCD3681D10}" type="pres">
      <dgm:prSet presAssocID="{E3347C83-E05F-994D-88E9-EC70D59C412C}" presName="root" presStyleCnt="0"/>
      <dgm:spPr/>
    </dgm:pt>
    <dgm:pt modelId="{8875C621-9EB8-944F-BA8A-D46573581D9F}" type="pres">
      <dgm:prSet presAssocID="{E3347C83-E05F-994D-88E9-EC70D59C412C}" presName="rootComposite" presStyleCnt="0"/>
      <dgm:spPr/>
    </dgm:pt>
    <dgm:pt modelId="{1B0100C5-25D1-5C47-996F-630F50FDB14F}" type="pres">
      <dgm:prSet presAssocID="{E3347C83-E05F-994D-88E9-EC70D59C412C}" presName="rootText" presStyleLbl="node1" presStyleIdx="1" presStyleCnt="4" custScaleX="188894"/>
      <dgm:spPr/>
      <dgm:t>
        <a:bodyPr/>
        <a:lstStyle/>
        <a:p>
          <a:endParaRPr lang="en-US"/>
        </a:p>
      </dgm:t>
    </dgm:pt>
    <dgm:pt modelId="{E9C13421-24BF-3741-968E-8B77EACA5B3B}" type="pres">
      <dgm:prSet presAssocID="{E3347C83-E05F-994D-88E9-EC70D59C412C}" presName="rootConnector" presStyleLbl="node1" presStyleIdx="1" presStyleCnt="4"/>
      <dgm:spPr/>
      <dgm:t>
        <a:bodyPr/>
        <a:lstStyle/>
        <a:p>
          <a:endParaRPr lang="en-US"/>
        </a:p>
      </dgm:t>
    </dgm:pt>
    <dgm:pt modelId="{76112DAA-87D0-B243-B3F5-3ECFC61FDED4}" type="pres">
      <dgm:prSet presAssocID="{E3347C83-E05F-994D-88E9-EC70D59C412C}" presName="childShape" presStyleCnt="0"/>
      <dgm:spPr/>
    </dgm:pt>
    <dgm:pt modelId="{B5F1BA38-FEED-E145-B9D1-A7F24428F643}" type="pres">
      <dgm:prSet presAssocID="{7A6A58C7-7908-EE44-BA51-096EDD666B29}" presName="Name13" presStyleLbl="parChTrans1D2" presStyleIdx="4" presStyleCnt="11"/>
      <dgm:spPr/>
      <dgm:t>
        <a:bodyPr/>
        <a:lstStyle/>
        <a:p>
          <a:endParaRPr lang="en-US"/>
        </a:p>
      </dgm:t>
    </dgm:pt>
    <dgm:pt modelId="{2C7A322E-C9DC-4743-91B4-AEDC12FB9AD6}" type="pres">
      <dgm:prSet presAssocID="{8C6B311E-E940-3F47-B114-E04C183D54A2}" presName="childText" presStyleLbl="bgAcc1" presStyleIdx="4" presStyleCnt="11" custScaleX="1820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75789E-8A95-BE49-9173-F911AEDCE965}" type="pres">
      <dgm:prSet presAssocID="{A984ABBE-C2F1-6D4B-8920-773BEC4FA3AA}" presName="Name13" presStyleLbl="parChTrans1D2" presStyleIdx="5" presStyleCnt="11"/>
      <dgm:spPr/>
      <dgm:t>
        <a:bodyPr/>
        <a:lstStyle/>
        <a:p>
          <a:endParaRPr lang="en-US"/>
        </a:p>
      </dgm:t>
    </dgm:pt>
    <dgm:pt modelId="{A3183BE3-1D0A-DC49-BE44-FE947EC91327}" type="pres">
      <dgm:prSet presAssocID="{FCEAA1F9-10C1-5941-A663-EA7CA791B383}" presName="childText" presStyleLbl="bgAcc1" presStyleIdx="5" presStyleCnt="11" custScaleX="1820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8E4E-D912-7A48-8678-CA2F480B86EE}" type="pres">
      <dgm:prSet presAssocID="{B1FCDBAB-6207-A741-89CB-1E9EE64E0DF5}" presName="Name13" presStyleLbl="parChTrans1D2" presStyleIdx="6" presStyleCnt="11"/>
      <dgm:spPr/>
      <dgm:t>
        <a:bodyPr/>
        <a:lstStyle/>
        <a:p>
          <a:endParaRPr lang="en-US"/>
        </a:p>
      </dgm:t>
    </dgm:pt>
    <dgm:pt modelId="{DCD1A257-4440-834E-84D0-0E6404A976DA}" type="pres">
      <dgm:prSet presAssocID="{83B2BF2F-D2F5-554B-8C36-CCA01697339B}" presName="childText" presStyleLbl="bgAcc1" presStyleIdx="6" presStyleCnt="11" custScaleX="1820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A579B4-779E-0845-B84B-AF5D250C5779}" type="pres">
      <dgm:prSet presAssocID="{CDCFCC5A-029F-0246-AC08-7226C3FA7354}" presName="Name13" presStyleLbl="parChTrans1D2" presStyleIdx="7" presStyleCnt="11"/>
      <dgm:spPr/>
      <dgm:t>
        <a:bodyPr/>
        <a:lstStyle/>
        <a:p>
          <a:endParaRPr lang="en-US"/>
        </a:p>
      </dgm:t>
    </dgm:pt>
    <dgm:pt modelId="{95B0910B-F07C-DD4F-A88D-56F260E22442}" type="pres">
      <dgm:prSet presAssocID="{673211FA-FB26-DC47-8E56-33E1CE83B0AE}" presName="childText" presStyleLbl="bgAcc1" presStyleIdx="7" presStyleCnt="11" custScaleX="1820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8EE6D-0926-C047-8FE0-1260E6CFFB06}" type="pres">
      <dgm:prSet presAssocID="{84E61A37-49A2-E24E-9B21-A355DD545DCD}" presName="Name13" presStyleLbl="parChTrans1D2" presStyleIdx="8" presStyleCnt="11"/>
      <dgm:spPr/>
      <dgm:t>
        <a:bodyPr/>
        <a:lstStyle/>
        <a:p>
          <a:endParaRPr lang="en-US"/>
        </a:p>
      </dgm:t>
    </dgm:pt>
    <dgm:pt modelId="{858612DC-0833-F740-89CB-3C3D81361F52}" type="pres">
      <dgm:prSet presAssocID="{D877743D-6CB2-F54C-B971-418F907340A8}" presName="childText" presStyleLbl="bgAcc1" presStyleIdx="8" presStyleCnt="11" custScaleX="1820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67262A-ED6E-FC44-9D2F-41825CF9103A}" type="pres">
      <dgm:prSet presAssocID="{0ADD4313-EB58-C241-AF93-D1BCFB38E059}" presName="root" presStyleCnt="0"/>
      <dgm:spPr/>
    </dgm:pt>
    <dgm:pt modelId="{5AD88172-C1BE-F445-9714-1A4AB2AC9F6E}" type="pres">
      <dgm:prSet presAssocID="{0ADD4313-EB58-C241-AF93-D1BCFB38E059}" presName="rootComposite" presStyleCnt="0"/>
      <dgm:spPr/>
    </dgm:pt>
    <dgm:pt modelId="{5164E819-9F72-D540-BDB2-63650D0A4B56}" type="pres">
      <dgm:prSet presAssocID="{0ADD4313-EB58-C241-AF93-D1BCFB38E059}" presName="rootText" presStyleLbl="node1" presStyleIdx="2" presStyleCnt="4" custScaleX="188305"/>
      <dgm:spPr/>
      <dgm:t>
        <a:bodyPr/>
        <a:lstStyle/>
        <a:p>
          <a:endParaRPr lang="en-US"/>
        </a:p>
      </dgm:t>
    </dgm:pt>
    <dgm:pt modelId="{FF396EA1-B66C-1943-B8A8-DE8714CBC6E4}" type="pres">
      <dgm:prSet presAssocID="{0ADD4313-EB58-C241-AF93-D1BCFB38E059}" presName="rootConnector" presStyleLbl="node1" presStyleIdx="2" presStyleCnt="4"/>
      <dgm:spPr/>
      <dgm:t>
        <a:bodyPr/>
        <a:lstStyle/>
        <a:p>
          <a:endParaRPr lang="en-US"/>
        </a:p>
      </dgm:t>
    </dgm:pt>
    <dgm:pt modelId="{3D3E7A25-2179-9D4C-B26E-3C11B754637B}" type="pres">
      <dgm:prSet presAssocID="{0ADD4313-EB58-C241-AF93-D1BCFB38E059}" presName="childShape" presStyleCnt="0"/>
      <dgm:spPr/>
    </dgm:pt>
    <dgm:pt modelId="{C96C39B5-0A31-BB4D-9958-3C95CDAE559B}" type="pres">
      <dgm:prSet presAssocID="{601A7B76-6EBB-2949-A84B-E47F5D137AFC}" presName="Name13" presStyleLbl="parChTrans1D2" presStyleIdx="9" presStyleCnt="11"/>
      <dgm:spPr/>
      <dgm:t>
        <a:bodyPr/>
        <a:lstStyle/>
        <a:p>
          <a:endParaRPr lang="en-US"/>
        </a:p>
      </dgm:t>
    </dgm:pt>
    <dgm:pt modelId="{F4A96C0A-D2E3-6D42-9AEA-4A2D09B17E64}" type="pres">
      <dgm:prSet presAssocID="{C6FDED24-551E-C441-8B6E-07C2BD3B8282}" presName="childText" presStyleLbl="bgAcc1" presStyleIdx="9" presStyleCnt="11" custScaleX="1820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C2EAB8-54A9-354B-9272-FBB0F049E400}" type="pres">
      <dgm:prSet presAssocID="{9C2B75A1-475D-CB41-8A43-6BB0AFC364F1}" presName="root" presStyleCnt="0"/>
      <dgm:spPr/>
    </dgm:pt>
    <dgm:pt modelId="{76333B6A-DBA1-2D41-BC6C-84F543D16A0B}" type="pres">
      <dgm:prSet presAssocID="{9C2B75A1-475D-CB41-8A43-6BB0AFC364F1}" presName="rootComposite" presStyleCnt="0"/>
      <dgm:spPr/>
    </dgm:pt>
    <dgm:pt modelId="{D2D71C7E-3842-2A41-8332-FD8AE58594AB}" type="pres">
      <dgm:prSet presAssocID="{9C2B75A1-475D-CB41-8A43-6BB0AFC364F1}" presName="rootText" presStyleLbl="node1" presStyleIdx="3" presStyleCnt="4" custScaleX="188893"/>
      <dgm:spPr/>
      <dgm:t>
        <a:bodyPr/>
        <a:lstStyle/>
        <a:p>
          <a:endParaRPr lang="en-US"/>
        </a:p>
      </dgm:t>
    </dgm:pt>
    <dgm:pt modelId="{530172B7-0894-4940-B89F-7FE12DE22622}" type="pres">
      <dgm:prSet presAssocID="{9C2B75A1-475D-CB41-8A43-6BB0AFC364F1}" presName="rootConnector" presStyleLbl="node1" presStyleIdx="3" presStyleCnt="4"/>
      <dgm:spPr/>
      <dgm:t>
        <a:bodyPr/>
        <a:lstStyle/>
        <a:p>
          <a:endParaRPr lang="en-US"/>
        </a:p>
      </dgm:t>
    </dgm:pt>
    <dgm:pt modelId="{A0F28BB1-D348-FE48-8741-B8922630DD24}" type="pres">
      <dgm:prSet presAssocID="{9C2B75A1-475D-CB41-8A43-6BB0AFC364F1}" presName="childShape" presStyleCnt="0"/>
      <dgm:spPr/>
    </dgm:pt>
    <dgm:pt modelId="{5CECDC62-33CC-1F44-A659-D1963F5C4293}" type="pres">
      <dgm:prSet presAssocID="{B6127844-0257-A245-A29B-348C97C78133}" presName="Name13" presStyleLbl="parChTrans1D2" presStyleIdx="10" presStyleCnt="11"/>
      <dgm:spPr/>
      <dgm:t>
        <a:bodyPr/>
        <a:lstStyle/>
        <a:p>
          <a:endParaRPr lang="en-US"/>
        </a:p>
      </dgm:t>
    </dgm:pt>
    <dgm:pt modelId="{A68B155D-D204-A740-88A5-95B3BA484028}" type="pres">
      <dgm:prSet presAssocID="{47661182-D853-BE48-A4E2-583F33F58355}" presName="childText" presStyleLbl="bgAcc1" presStyleIdx="10" presStyleCnt="11" custScaleX="1820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ED159D-D1B9-184A-9699-FD67090F3824}" type="presOf" srcId="{B1FCDBAB-6207-A741-89CB-1E9EE64E0DF5}" destId="{AC378E4E-D912-7A48-8678-CA2F480B86EE}" srcOrd="0" destOrd="0" presId="urn:microsoft.com/office/officeart/2005/8/layout/hierarchy3"/>
    <dgm:cxn modelId="{CF4E5688-7E33-0345-9306-A8027D688AFC}" type="presOf" srcId="{178AC7F3-68D6-2841-9584-1B76BB3C9512}" destId="{C9F8AF4B-0203-AB4F-80E6-4E93F71C2A3C}" srcOrd="0" destOrd="0" presId="urn:microsoft.com/office/officeart/2005/8/layout/hierarchy3"/>
    <dgm:cxn modelId="{8AFA8545-7248-8D49-938D-7BA0037CC6A7}" srcId="{573D8E88-BE25-5D43-9820-7B1D34419B27}" destId="{0ADD4313-EB58-C241-AF93-D1BCFB38E059}" srcOrd="2" destOrd="0" parTransId="{0F94848E-CC6D-AB41-9E76-038A33ECB4E7}" sibTransId="{842BA5B3-3912-5546-B3B6-374B89B64AFF}"/>
    <dgm:cxn modelId="{852BCEB0-2C72-974D-8FCF-000E6725A82A}" type="presOf" srcId="{8C6B311E-E940-3F47-B114-E04C183D54A2}" destId="{2C7A322E-C9DC-4743-91B4-AEDC12FB9AD6}" srcOrd="0" destOrd="0" presId="urn:microsoft.com/office/officeart/2005/8/layout/hierarchy3"/>
    <dgm:cxn modelId="{721E3D4C-0EAC-EE4B-82C7-E8B6C464A086}" type="presOf" srcId="{1954A383-6D2E-3D4D-AF0C-7D8C5B6E32CC}" destId="{AFEE8D3E-F90E-5242-828D-5383BC609F00}" srcOrd="0" destOrd="0" presId="urn:microsoft.com/office/officeart/2005/8/layout/hierarchy3"/>
    <dgm:cxn modelId="{00ED7643-89A8-B04D-A15D-01EF32BB4633}" type="presOf" srcId="{83B2BF2F-D2F5-554B-8C36-CCA01697339B}" destId="{DCD1A257-4440-834E-84D0-0E6404A976DA}" srcOrd="0" destOrd="0" presId="urn:microsoft.com/office/officeart/2005/8/layout/hierarchy3"/>
    <dgm:cxn modelId="{1D142E30-56F9-F24B-ACE0-95CEC9FF4572}" type="presOf" srcId="{D877743D-6CB2-F54C-B971-418F907340A8}" destId="{858612DC-0833-F740-89CB-3C3D81361F52}" srcOrd="0" destOrd="0" presId="urn:microsoft.com/office/officeart/2005/8/layout/hierarchy3"/>
    <dgm:cxn modelId="{28BD79FE-1718-8F41-BEED-4C1FB9BD5AD2}" type="presOf" srcId="{9C2B75A1-475D-CB41-8A43-6BB0AFC364F1}" destId="{D2D71C7E-3842-2A41-8332-FD8AE58594AB}" srcOrd="0" destOrd="0" presId="urn:microsoft.com/office/officeart/2005/8/layout/hierarchy3"/>
    <dgm:cxn modelId="{DDBE2BE0-BD75-5242-8B0E-953AA2A2F752}" type="presOf" srcId="{9C2B75A1-475D-CB41-8A43-6BB0AFC364F1}" destId="{530172B7-0894-4940-B89F-7FE12DE22622}" srcOrd="1" destOrd="0" presId="urn:microsoft.com/office/officeart/2005/8/layout/hierarchy3"/>
    <dgm:cxn modelId="{B8F33974-6DDD-3E4E-8463-E79A79D7EA22}" type="presOf" srcId="{47661182-D853-BE48-A4E2-583F33F58355}" destId="{A68B155D-D204-A740-88A5-95B3BA484028}" srcOrd="0" destOrd="0" presId="urn:microsoft.com/office/officeart/2005/8/layout/hierarchy3"/>
    <dgm:cxn modelId="{C0B08B14-627F-8149-908A-DB981DFDA213}" srcId="{573D8E88-BE25-5D43-9820-7B1D34419B27}" destId="{1954A383-6D2E-3D4D-AF0C-7D8C5B6E32CC}" srcOrd="0" destOrd="0" parTransId="{698184E9-1BA7-0B4D-AE4D-591E3D4A5EDD}" sibTransId="{276BFCFC-3A61-4D48-8686-15AACCEFE6E9}"/>
    <dgm:cxn modelId="{399D86CD-8DB6-BA4B-B091-D3A98CF5A7DE}" type="presOf" srcId="{39F2EDCF-3534-614C-8BDF-1831009EC2B9}" destId="{F69AD045-8769-F845-95F5-D6E4DA5D5272}" srcOrd="0" destOrd="0" presId="urn:microsoft.com/office/officeart/2005/8/layout/hierarchy3"/>
    <dgm:cxn modelId="{71BC5647-4341-3F4F-A6F6-3E79B1357FF7}" type="presOf" srcId="{06E39575-3BB4-F54F-ADD5-D873FC8193DF}" destId="{5142DC21-9477-8E4F-BFBC-DA16B0D325FD}" srcOrd="0" destOrd="0" presId="urn:microsoft.com/office/officeart/2005/8/layout/hierarchy3"/>
    <dgm:cxn modelId="{9B66749A-C55D-8C42-8265-4A26CC5C5362}" srcId="{E3347C83-E05F-994D-88E9-EC70D59C412C}" destId="{8C6B311E-E940-3F47-B114-E04C183D54A2}" srcOrd="0" destOrd="0" parTransId="{7A6A58C7-7908-EE44-BA51-096EDD666B29}" sibTransId="{2D731611-4437-3041-AB0B-519B81B5A35D}"/>
    <dgm:cxn modelId="{5100575B-0232-714D-B1C0-E0ED690C897D}" srcId="{1954A383-6D2E-3D4D-AF0C-7D8C5B6E32CC}" destId="{178AC7F3-68D6-2841-9584-1B76BB3C9512}" srcOrd="3" destOrd="0" parTransId="{39F2EDCF-3534-614C-8BDF-1831009EC2B9}" sibTransId="{DE6EDDE6-5DD7-E242-8DDF-3EF83B9DE8A3}"/>
    <dgm:cxn modelId="{3E8C2231-695B-F04B-AA26-2244B582D707}" type="presOf" srcId="{673211FA-FB26-DC47-8E56-33E1CE83B0AE}" destId="{95B0910B-F07C-DD4F-A88D-56F260E22442}" srcOrd="0" destOrd="0" presId="urn:microsoft.com/office/officeart/2005/8/layout/hierarchy3"/>
    <dgm:cxn modelId="{3B6AD139-E560-344E-8407-576755AD8023}" type="presOf" srcId="{573D8E88-BE25-5D43-9820-7B1D34419B27}" destId="{DADE2938-372B-0945-916B-27AC93E47436}" srcOrd="0" destOrd="0" presId="urn:microsoft.com/office/officeart/2005/8/layout/hierarchy3"/>
    <dgm:cxn modelId="{B13D3B54-6E2F-EA42-9AF7-E1C99D471985}" srcId="{E3347C83-E05F-994D-88E9-EC70D59C412C}" destId="{83B2BF2F-D2F5-554B-8C36-CCA01697339B}" srcOrd="2" destOrd="0" parTransId="{B1FCDBAB-6207-A741-89CB-1E9EE64E0DF5}" sibTransId="{BBA25FFB-FA2A-114F-B9D7-5D760ED89116}"/>
    <dgm:cxn modelId="{CC63107B-BE17-C64C-807E-871654B401A9}" srcId="{1954A383-6D2E-3D4D-AF0C-7D8C5B6E32CC}" destId="{8ECEA351-1C15-4F41-8740-02A8CF9BDAEF}" srcOrd="0" destOrd="0" parTransId="{F1045372-C40F-1642-84FC-267A03E6EDAA}" sibTransId="{E09116FF-CF07-624D-B671-FD23EDECA62F}"/>
    <dgm:cxn modelId="{F334A821-1997-E143-A96F-B3DEC5A543D1}" srcId="{E3347C83-E05F-994D-88E9-EC70D59C412C}" destId="{673211FA-FB26-DC47-8E56-33E1CE83B0AE}" srcOrd="3" destOrd="0" parTransId="{CDCFCC5A-029F-0246-AC08-7226C3FA7354}" sibTransId="{3A0E48DD-DD3A-924C-B7E8-F09FFE18A0A5}"/>
    <dgm:cxn modelId="{2D3FCCF2-77A8-BA4A-8E58-D765E1523451}" type="presOf" srcId="{0ADD4313-EB58-C241-AF93-D1BCFB38E059}" destId="{5164E819-9F72-D540-BDB2-63650D0A4B56}" srcOrd="0" destOrd="0" presId="urn:microsoft.com/office/officeart/2005/8/layout/hierarchy3"/>
    <dgm:cxn modelId="{4D7F2E03-AB7B-9749-B904-9EF287235873}" srcId="{0ADD4313-EB58-C241-AF93-D1BCFB38E059}" destId="{C6FDED24-551E-C441-8B6E-07C2BD3B8282}" srcOrd="0" destOrd="0" parTransId="{601A7B76-6EBB-2949-A84B-E47F5D137AFC}" sibTransId="{77AAA88D-CEC8-274F-A030-226CA7974166}"/>
    <dgm:cxn modelId="{9CBB10EC-1C0F-5B4B-9B87-ED17B1E64B93}" type="presOf" srcId="{FCEAA1F9-10C1-5941-A663-EA7CA791B383}" destId="{A3183BE3-1D0A-DC49-BE44-FE947EC91327}" srcOrd="0" destOrd="0" presId="urn:microsoft.com/office/officeart/2005/8/layout/hierarchy3"/>
    <dgm:cxn modelId="{44B702C5-4F1C-3A47-9478-F5226BA8ECF9}" type="presOf" srcId="{7AFE0DEA-21E4-EB4F-8308-422CEB451E31}" destId="{5AC633B4-620C-7042-81D1-5DAF8EB0613B}" srcOrd="0" destOrd="0" presId="urn:microsoft.com/office/officeart/2005/8/layout/hierarchy3"/>
    <dgm:cxn modelId="{43886B61-4C0E-6F44-9E03-E37B785A7552}" type="presOf" srcId="{8ECEA351-1C15-4F41-8740-02A8CF9BDAEF}" destId="{6C249971-DB57-2643-9DF4-7A102E0DD894}" srcOrd="0" destOrd="0" presId="urn:microsoft.com/office/officeart/2005/8/layout/hierarchy3"/>
    <dgm:cxn modelId="{05049860-7A26-0F4C-99B0-0E215CBD498B}" type="presOf" srcId="{F1045372-C40F-1642-84FC-267A03E6EDAA}" destId="{EAE4B951-7D4A-8641-A18E-69072F3F66EA}" srcOrd="0" destOrd="0" presId="urn:microsoft.com/office/officeart/2005/8/layout/hierarchy3"/>
    <dgm:cxn modelId="{488E6EBF-9359-6A4C-BA5A-EB4E68594CF1}" type="presOf" srcId="{C6FDED24-551E-C441-8B6E-07C2BD3B8282}" destId="{F4A96C0A-D2E3-6D42-9AEA-4A2D09B17E64}" srcOrd="0" destOrd="0" presId="urn:microsoft.com/office/officeart/2005/8/layout/hierarchy3"/>
    <dgm:cxn modelId="{C815659F-5ED8-374A-B85E-38FA4008F5FF}" type="presOf" srcId="{E3347C83-E05F-994D-88E9-EC70D59C412C}" destId="{1B0100C5-25D1-5C47-996F-630F50FDB14F}" srcOrd="0" destOrd="0" presId="urn:microsoft.com/office/officeart/2005/8/layout/hierarchy3"/>
    <dgm:cxn modelId="{FBD3560B-5826-CA4F-8F5D-A7F23743CE1E}" type="presOf" srcId="{E3347C83-E05F-994D-88E9-EC70D59C412C}" destId="{E9C13421-24BF-3741-968E-8B77EACA5B3B}" srcOrd="1" destOrd="0" presId="urn:microsoft.com/office/officeart/2005/8/layout/hierarchy3"/>
    <dgm:cxn modelId="{F2884F6C-EEF3-3543-8584-4AEAE9E8793C}" srcId="{E3347C83-E05F-994D-88E9-EC70D59C412C}" destId="{D877743D-6CB2-F54C-B971-418F907340A8}" srcOrd="4" destOrd="0" parTransId="{84E61A37-49A2-E24E-9B21-A355DD545DCD}" sibTransId="{ECFB84C4-0865-F942-B577-11279B6130DC}"/>
    <dgm:cxn modelId="{C5E92CE6-8B81-9548-801C-0E5A8D5D7393}" srcId="{1954A383-6D2E-3D4D-AF0C-7D8C5B6E32CC}" destId="{7AFE0DEA-21E4-EB4F-8308-422CEB451E31}" srcOrd="1" destOrd="0" parTransId="{0418651F-C41F-7A46-9953-C0637F2EED4A}" sibTransId="{48632012-99EC-0F43-9427-6DB06AA2C5CA}"/>
    <dgm:cxn modelId="{99994CA9-922B-DC43-BF45-65E4AD052E00}" type="presOf" srcId="{7A6A58C7-7908-EE44-BA51-096EDD666B29}" destId="{B5F1BA38-FEED-E145-B9D1-A7F24428F643}" srcOrd="0" destOrd="0" presId="urn:microsoft.com/office/officeart/2005/8/layout/hierarchy3"/>
    <dgm:cxn modelId="{E3F9BDE6-4D74-6A4F-9614-F6169B12138B}" type="presOf" srcId="{1954A383-6D2E-3D4D-AF0C-7D8C5B6E32CC}" destId="{3FB4AA8D-2C78-F647-986C-FAE9F5C8407D}" srcOrd="1" destOrd="0" presId="urn:microsoft.com/office/officeart/2005/8/layout/hierarchy3"/>
    <dgm:cxn modelId="{FDED8953-AF9E-E44D-ADC9-F806A5448F60}" type="presOf" srcId="{0ADD4313-EB58-C241-AF93-D1BCFB38E059}" destId="{FF396EA1-B66C-1943-B8A8-DE8714CBC6E4}" srcOrd="1" destOrd="0" presId="urn:microsoft.com/office/officeart/2005/8/layout/hierarchy3"/>
    <dgm:cxn modelId="{88FEAB1F-72BA-B849-82B0-EAD523A93A39}" type="presOf" srcId="{A984ABBE-C2F1-6D4B-8920-773BEC4FA3AA}" destId="{0575789E-8A95-BE49-9173-F911AEDCE965}" srcOrd="0" destOrd="0" presId="urn:microsoft.com/office/officeart/2005/8/layout/hierarchy3"/>
    <dgm:cxn modelId="{E18BF178-2AD1-DB4E-991A-559BD978C8F8}" type="presOf" srcId="{0418651F-C41F-7A46-9953-C0637F2EED4A}" destId="{38FA4F69-DF8A-B946-AFA9-E503C7085944}" srcOrd="0" destOrd="0" presId="urn:microsoft.com/office/officeart/2005/8/layout/hierarchy3"/>
    <dgm:cxn modelId="{8C6903D8-686A-D34E-9C01-0EF3C9735E90}" srcId="{9C2B75A1-475D-CB41-8A43-6BB0AFC364F1}" destId="{47661182-D853-BE48-A4E2-583F33F58355}" srcOrd="0" destOrd="0" parTransId="{B6127844-0257-A245-A29B-348C97C78133}" sibTransId="{3EB31E92-64A7-DC45-BA2D-AC3C232F8D01}"/>
    <dgm:cxn modelId="{9AA41CBF-448C-EA41-AA3A-5DD8A2FA1103}" type="presOf" srcId="{B6127844-0257-A245-A29B-348C97C78133}" destId="{5CECDC62-33CC-1F44-A659-D1963F5C4293}" srcOrd="0" destOrd="0" presId="urn:microsoft.com/office/officeart/2005/8/layout/hierarchy3"/>
    <dgm:cxn modelId="{D2790ABD-EE0A-3741-918C-821313B4609F}" srcId="{1954A383-6D2E-3D4D-AF0C-7D8C5B6E32CC}" destId="{91F63303-A8DC-8E40-829C-ACB5563C3F16}" srcOrd="2" destOrd="0" parTransId="{06E39575-3BB4-F54F-ADD5-D873FC8193DF}" sibTransId="{E99F01A5-E545-E043-AFDA-146DBA05AA5D}"/>
    <dgm:cxn modelId="{240912AD-EC4B-694C-BDBB-B439BEC6C259}" srcId="{573D8E88-BE25-5D43-9820-7B1D34419B27}" destId="{E3347C83-E05F-994D-88E9-EC70D59C412C}" srcOrd="1" destOrd="0" parTransId="{47A0DC0A-BF77-564D-A409-876CB7BF9267}" sibTransId="{5D7D4176-CAD8-7641-8F2A-024A8C54F6A8}"/>
    <dgm:cxn modelId="{9934398B-FA62-CC40-848F-0E6A10438152}" srcId="{573D8E88-BE25-5D43-9820-7B1D34419B27}" destId="{9C2B75A1-475D-CB41-8A43-6BB0AFC364F1}" srcOrd="3" destOrd="0" parTransId="{C3E9A7B2-11FB-0348-B0FC-CD8D29C90B56}" sibTransId="{4473F2CD-89B8-A745-BACD-C479511D381A}"/>
    <dgm:cxn modelId="{98D8382F-E926-A843-82EC-9D62FE2DDD6F}" srcId="{E3347C83-E05F-994D-88E9-EC70D59C412C}" destId="{FCEAA1F9-10C1-5941-A663-EA7CA791B383}" srcOrd="1" destOrd="0" parTransId="{A984ABBE-C2F1-6D4B-8920-773BEC4FA3AA}" sibTransId="{6892954B-459D-BD43-96DF-36A9D3E122AB}"/>
    <dgm:cxn modelId="{E06372D4-85E5-7542-A7CD-725B8C677CD3}" type="presOf" srcId="{CDCFCC5A-029F-0246-AC08-7226C3FA7354}" destId="{BFA579B4-779E-0845-B84B-AF5D250C5779}" srcOrd="0" destOrd="0" presId="urn:microsoft.com/office/officeart/2005/8/layout/hierarchy3"/>
    <dgm:cxn modelId="{96C4A51C-2B1C-2544-B3A4-299788E4EE04}" type="presOf" srcId="{84E61A37-49A2-E24E-9B21-A355DD545DCD}" destId="{6E58EE6D-0926-C047-8FE0-1260E6CFFB06}" srcOrd="0" destOrd="0" presId="urn:microsoft.com/office/officeart/2005/8/layout/hierarchy3"/>
    <dgm:cxn modelId="{55A5930F-886E-FE45-AD7A-8E66811F6009}" type="presOf" srcId="{601A7B76-6EBB-2949-A84B-E47F5D137AFC}" destId="{C96C39B5-0A31-BB4D-9958-3C95CDAE559B}" srcOrd="0" destOrd="0" presId="urn:microsoft.com/office/officeart/2005/8/layout/hierarchy3"/>
    <dgm:cxn modelId="{135AB6D6-D178-4C41-B0E4-EE558D122B59}" type="presOf" srcId="{91F63303-A8DC-8E40-829C-ACB5563C3F16}" destId="{A7756952-856A-EA44-88FD-73A2198E418F}" srcOrd="0" destOrd="0" presId="urn:microsoft.com/office/officeart/2005/8/layout/hierarchy3"/>
    <dgm:cxn modelId="{013D0C45-B8B0-5E49-A82C-4794FC85C4CC}" type="presParOf" srcId="{DADE2938-372B-0945-916B-27AC93E47436}" destId="{D294C81B-E0CA-924B-BFAB-59B5EB40F0C3}" srcOrd="0" destOrd="0" presId="urn:microsoft.com/office/officeart/2005/8/layout/hierarchy3"/>
    <dgm:cxn modelId="{53B6BA67-136F-F04A-AA80-3482400D7D1D}" type="presParOf" srcId="{D294C81B-E0CA-924B-BFAB-59B5EB40F0C3}" destId="{0DDC8CF5-4CAF-C54B-A7A8-F696E30D8AE2}" srcOrd="0" destOrd="0" presId="urn:microsoft.com/office/officeart/2005/8/layout/hierarchy3"/>
    <dgm:cxn modelId="{B0BA2EF0-B45F-5D4D-AC74-5B9B2934B6B1}" type="presParOf" srcId="{0DDC8CF5-4CAF-C54B-A7A8-F696E30D8AE2}" destId="{AFEE8D3E-F90E-5242-828D-5383BC609F00}" srcOrd="0" destOrd="0" presId="urn:microsoft.com/office/officeart/2005/8/layout/hierarchy3"/>
    <dgm:cxn modelId="{3F3AD4BF-3458-6049-B664-9166912F7680}" type="presParOf" srcId="{0DDC8CF5-4CAF-C54B-A7A8-F696E30D8AE2}" destId="{3FB4AA8D-2C78-F647-986C-FAE9F5C8407D}" srcOrd="1" destOrd="0" presId="urn:microsoft.com/office/officeart/2005/8/layout/hierarchy3"/>
    <dgm:cxn modelId="{F0648E2B-46C9-1F44-9810-2D7E44923A6E}" type="presParOf" srcId="{D294C81B-E0CA-924B-BFAB-59B5EB40F0C3}" destId="{005C6AB1-7372-DF43-AC77-ED963F10423B}" srcOrd="1" destOrd="0" presId="urn:microsoft.com/office/officeart/2005/8/layout/hierarchy3"/>
    <dgm:cxn modelId="{F1DA9678-E760-334E-9E66-F0C7DD729293}" type="presParOf" srcId="{005C6AB1-7372-DF43-AC77-ED963F10423B}" destId="{EAE4B951-7D4A-8641-A18E-69072F3F66EA}" srcOrd="0" destOrd="0" presId="urn:microsoft.com/office/officeart/2005/8/layout/hierarchy3"/>
    <dgm:cxn modelId="{8EF6D1B5-F63E-334D-A6F6-32D6B0A78831}" type="presParOf" srcId="{005C6AB1-7372-DF43-AC77-ED963F10423B}" destId="{6C249971-DB57-2643-9DF4-7A102E0DD894}" srcOrd="1" destOrd="0" presId="urn:microsoft.com/office/officeart/2005/8/layout/hierarchy3"/>
    <dgm:cxn modelId="{82511415-B19A-B041-82E6-071B3CAFD482}" type="presParOf" srcId="{005C6AB1-7372-DF43-AC77-ED963F10423B}" destId="{38FA4F69-DF8A-B946-AFA9-E503C7085944}" srcOrd="2" destOrd="0" presId="urn:microsoft.com/office/officeart/2005/8/layout/hierarchy3"/>
    <dgm:cxn modelId="{EAB62ABF-C01A-1947-918C-5AA0FCF29F24}" type="presParOf" srcId="{005C6AB1-7372-DF43-AC77-ED963F10423B}" destId="{5AC633B4-620C-7042-81D1-5DAF8EB0613B}" srcOrd="3" destOrd="0" presId="urn:microsoft.com/office/officeart/2005/8/layout/hierarchy3"/>
    <dgm:cxn modelId="{C10BB460-D4F5-1845-BAD5-B9F34D99B914}" type="presParOf" srcId="{005C6AB1-7372-DF43-AC77-ED963F10423B}" destId="{5142DC21-9477-8E4F-BFBC-DA16B0D325FD}" srcOrd="4" destOrd="0" presId="urn:microsoft.com/office/officeart/2005/8/layout/hierarchy3"/>
    <dgm:cxn modelId="{6DB44CA2-2A48-684D-89BB-541A911718C5}" type="presParOf" srcId="{005C6AB1-7372-DF43-AC77-ED963F10423B}" destId="{A7756952-856A-EA44-88FD-73A2198E418F}" srcOrd="5" destOrd="0" presId="urn:microsoft.com/office/officeart/2005/8/layout/hierarchy3"/>
    <dgm:cxn modelId="{318D832F-6B7C-BF43-B069-04569C278C96}" type="presParOf" srcId="{005C6AB1-7372-DF43-AC77-ED963F10423B}" destId="{F69AD045-8769-F845-95F5-D6E4DA5D5272}" srcOrd="6" destOrd="0" presId="urn:microsoft.com/office/officeart/2005/8/layout/hierarchy3"/>
    <dgm:cxn modelId="{F9D5DD66-06B6-244B-98A1-EE57C616FFB6}" type="presParOf" srcId="{005C6AB1-7372-DF43-AC77-ED963F10423B}" destId="{C9F8AF4B-0203-AB4F-80E6-4E93F71C2A3C}" srcOrd="7" destOrd="0" presId="urn:microsoft.com/office/officeart/2005/8/layout/hierarchy3"/>
    <dgm:cxn modelId="{7150CFE8-A869-A24A-9590-A8E5364152EA}" type="presParOf" srcId="{DADE2938-372B-0945-916B-27AC93E47436}" destId="{2AC765E3-01C2-BC48-8B78-6FFCD3681D10}" srcOrd="1" destOrd="0" presId="urn:microsoft.com/office/officeart/2005/8/layout/hierarchy3"/>
    <dgm:cxn modelId="{0F42CE58-C888-8540-BFDD-21F0C476DA46}" type="presParOf" srcId="{2AC765E3-01C2-BC48-8B78-6FFCD3681D10}" destId="{8875C621-9EB8-944F-BA8A-D46573581D9F}" srcOrd="0" destOrd="0" presId="urn:microsoft.com/office/officeart/2005/8/layout/hierarchy3"/>
    <dgm:cxn modelId="{600DA18B-DAE3-214C-82A1-DD907CCE2C42}" type="presParOf" srcId="{8875C621-9EB8-944F-BA8A-D46573581D9F}" destId="{1B0100C5-25D1-5C47-996F-630F50FDB14F}" srcOrd="0" destOrd="0" presId="urn:microsoft.com/office/officeart/2005/8/layout/hierarchy3"/>
    <dgm:cxn modelId="{667CD395-4B50-2044-B9A1-1C67439FDB58}" type="presParOf" srcId="{8875C621-9EB8-944F-BA8A-D46573581D9F}" destId="{E9C13421-24BF-3741-968E-8B77EACA5B3B}" srcOrd="1" destOrd="0" presId="urn:microsoft.com/office/officeart/2005/8/layout/hierarchy3"/>
    <dgm:cxn modelId="{9290C02A-05C9-DE4B-93D4-81AAA082253E}" type="presParOf" srcId="{2AC765E3-01C2-BC48-8B78-6FFCD3681D10}" destId="{76112DAA-87D0-B243-B3F5-3ECFC61FDED4}" srcOrd="1" destOrd="0" presId="urn:microsoft.com/office/officeart/2005/8/layout/hierarchy3"/>
    <dgm:cxn modelId="{2D841494-08AF-1445-9ECD-867C1155C44C}" type="presParOf" srcId="{76112DAA-87D0-B243-B3F5-3ECFC61FDED4}" destId="{B5F1BA38-FEED-E145-B9D1-A7F24428F643}" srcOrd="0" destOrd="0" presId="urn:microsoft.com/office/officeart/2005/8/layout/hierarchy3"/>
    <dgm:cxn modelId="{FF67243E-3FE2-FF4D-BA61-141D5F7AE93E}" type="presParOf" srcId="{76112DAA-87D0-B243-B3F5-3ECFC61FDED4}" destId="{2C7A322E-C9DC-4743-91B4-AEDC12FB9AD6}" srcOrd="1" destOrd="0" presId="urn:microsoft.com/office/officeart/2005/8/layout/hierarchy3"/>
    <dgm:cxn modelId="{75DE259B-13A9-B74C-AD43-05834F5B40D1}" type="presParOf" srcId="{76112DAA-87D0-B243-B3F5-3ECFC61FDED4}" destId="{0575789E-8A95-BE49-9173-F911AEDCE965}" srcOrd="2" destOrd="0" presId="urn:microsoft.com/office/officeart/2005/8/layout/hierarchy3"/>
    <dgm:cxn modelId="{69C93E8B-A7A5-0645-8C1A-C0EA98BAE54B}" type="presParOf" srcId="{76112DAA-87D0-B243-B3F5-3ECFC61FDED4}" destId="{A3183BE3-1D0A-DC49-BE44-FE947EC91327}" srcOrd="3" destOrd="0" presId="urn:microsoft.com/office/officeart/2005/8/layout/hierarchy3"/>
    <dgm:cxn modelId="{D954EA63-E0A9-4946-B158-1F32A02D6A2A}" type="presParOf" srcId="{76112DAA-87D0-B243-B3F5-3ECFC61FDED4}" destId="{AC378E4E-D912-7A48-8678-CA2F480B86EE}" srcOrd="4" destOrd="0" presId="urn:microsoft.com/office/officeart/2005/8/layout/hierarchy3"/>
    <dgm:cxn modelId="{802A945E-F590-784F-8027-AE81BE150122}" type="presParOf" srcId="{76112DAA-87D0-B243-B3F5-3ECFC61FDED4}" destId="{DCD1A257-4440-834E-84D0-0E6404A976DA}" srcOrd="5" destOrd="0" presId="urn:microsoft.com/office/officeart/2005/8/layout/hierarchy3"/>
    <dgm:cxn modelId="{714EEAB9-35DC-914A-A90D-50F3A9870443}" type="presParOf" srcId="{76112DAA-87D0-B243-B3F5-3ECFC61FDED4}" destId="{BFA579B4-779E-0845-B84B-AF5D250C5779}" srcOrd="6" destOrd="0" presId="urn:microsoft.com/office/officeart/2005/8/layout/hierarchy3"/>
    <dgm:cxn modelId="{00BA3927-B889-F24D-BAE5-7097D9CFFFAE}" type="presParOf" srcId="{76112DAA-87D0-B243-B3F5-3ECFC61FDED4}" destId="{95B0910B-F07C-DD4F-A88D-56F260E22442}" srcOrd="7" destOrd="0" presId="urn:microsoft.com/office/officeart/2005/8/layout/hierarchy3"/>
    <dgm:cxn modelId="{C6F29C1B-D480-DC44-97E2-FA912F70E2E0}" type="presParOf" srcId="{76112DAA-87D0-B243-B3F5-3ECFC61FDED4}" destId="{6E58EE6D-0926-C047-8FE0-1260E6CFFB06}" srcOrd="8" destOrd="0" presId="urn:microsoft.com/office/officeart/2005/8/layout/hierarchy3"/>
    <dgm:cxn modelId="{7C844A17-01F8-C14C-8280-4E682C101111}" type="presParOf" srcId="{76112DAA-87D0-B243-B3F5-3ECFC61FDED4}" destId="{858612DC-0833-F740-89CB-3C3D81361F52}" srcOrd="9" destOrd="0" presId="urn:microsoft.com/office/officeart/2005/8/layout/hierarchy3"/>
    <dgm:cxn modelId="{A2EFD466-5CC5-FA4F-8173-791F281272D4}" type="presParOf" srcId="{DADE2938-372B-0945-916B-27AC93E47436}" destId="{3967262A-ED6E-FC44-9D2F-41825CF9103A}" srcOrd="2" destOrd="0" presId="urn:microsoft.com/office/officeart/2005/8/layout/hierarchy3"/>
    <dgm:cxn modelId="{FA7D9CF3-0225-CB44-A4D2-694FFA8D4960}" type="presParOf" srcId="{3967262A-ED6E-FC44-9D2F-41825CF9103A}" destId="{5AD88172-C1BE-F445-9714-1A4AB2AC9F6E}" srcOrd="0" destOrd="0" presId="urn:microsoft.com/office/officeart/2005/8/layout/hierarchy3"/>
    <dgm:cxn modelId="{8DCD3CB8-2D58-B34F-9D03-56E4000F5125}" type="presParOf" srcId="{5AD88172-C1BE-F445-9714-1A4AB2AC9F6E}" destId="{5164E819-9F72-D540-BDB2-63650D0A4B56}" srcOrd="0" destOrd="0" presId="urn:microsoft.com/office/officeart/2005/8/layout/hierarchy3"/>
    <dgm:cxn modelId="{AC58FD8F-96F3-064B-B1E9-8BA7A5D635E4}" type="presParOf" srcId="{5AD88172-C1BE-F445-9714-1A4AB2AC9F6E}" destId="{FF396EA1-B66C-1943-B8A8-DE8714CBC6E4}" srcOrd="1" destOrd="0" presId="urn:microsoft.com/office/officeart/2005/8/layout/hierarchy3"/>
    <dgm:cxn modelId="{8FF76A20-6003-244A-9E25-CC71564A4F73}" type="presParOf" srcId="{3967262A-ED6E-FC44-9D2F-41825CF9103A}" destId="{3D3E7A25-2179-9D4C-B26E-3C11B754637B}" srcOrd="1" destOrd="0" presId="urn:microsoft.com/office/officeart/2005/8/layout/hierarchy3"/>
    <dgm:cxn modelId="{2BB09267-071A-AD4B-AEB0-F04FC1D937DA}" type="presParOf" srcId="{3D3E7A25-2179-9D4C-B26E-3C11B754637B}" destId="{C96C39B5-0A31-BB4D-9958-3C95CDAE559B}" srcOrd="0" destOrd="0" presId="urn:microsoft.com/office/officeart/2005/8/layout/hierarchy3"/>
    <dgm:cxn modelId="{0F147703-6488-5B46-9470-D98AC3A4ED1A}" type="presParOf" srcId="{3D3E7A25-2179-9D4C-B26E-3C11B754637B}" destId="{F4A96C0A-D2E3-6D42-9AEA-4A2D09B17E64}" srcOrd="1" destOrd="0" presId="urn:microsoft.com/office/officeart/2005/8/layout/hierarchy3"/>
    <dgm:cxn modelId="{B04C42AC-8544-754F-942E-3ED37D0C16CD}" type="presParOf" srcId="{DADE2938-372B-0945-916B-27AC93E47436}" destId="{DCC2EAB8-54A9-354B-9272-FBB0F049E400}" srcOrd="3" destOrd="0" presId="urn:microsoft.com/office/officeart/2005/8/layout/hierarchy3"/>
    <dgm:cxn modelId="{9AF4E3B7-0D5A-684C-9C47-768E8FB322DC}" type="presParOf" srcId="{DCC2EAB8-54A9-354B-9272-FBB0F049E400}" destId="{76333B6A-DBA1-2D41-BC6C-84F543D16A0B}" srcOrd="0" destOrd="0" presId="urn:microsoft.com/office/officeart/2005/8/layout/hierarchy3"/>
    <dgm:cxn modelId="{7733A1AC-353C-C140-AF42-B28A6E011643}" type="presParOf" srcId="{76333B6A-DBA1-2D41-BC6C-84F543D16A0B}" destId="{D2D71C7E-3842-2A41-8332-FD8AE58594AB}" srcOrd="0" destOrd="0" presId="urn:microsoft.com/office/officeart/2005/8/layout/hierarchy3"/>
    <dgm:cxn modelId="{0FD835A3-90C3-034F-8780-82F64A1408FA}" type="presParOf" srcId="{76333B6A-DBA1-2D41-BC6C-84F543D16A0B}" destId="{530172B7-0894-4940-B89F-7FE12DE22622}" srcOrd="1" destOrd="0" presId="urn:microsoft.com/office/officeart/2005/8/layout/hierarchy3"/>
    <dgm:cxn modelId="{9FE463D3-801D-4347-A28B-67003E76383F}" type="presParOf" srcId="{DCC2EAB8-54A9-354B-9272-FBB0F049E400}" destId="{A0F28BB1-D348-FE48-8741-B8922630DD24}" srcOrd="1" destOrd="0" presId="urn:microsoft.com/office/officeart/2005/8/layout/hierarchy3"/>
    <dgm:cxn modelId="{8BFAEAD7-6194-B24A-B33D-F4ABBAE432A0}" type="presParOf" srcId="{A0F28BB1-D348-FE48-8741-B8922630DD24}" destId="{5CECDC62-33CC-1F44-A659-D1963F5C4293}" srcOrd="0" destOrd="0" presId="urn:microsoft.com/office/officeart/2005/8/layout/hierarchy3"/>
    <dgm:cxn modelId="{8A9E6D65-B291-0B41-85F7-7F81876F2457}" type="presParOf" srcId="{A0F28BB1-D348-FE48-8741-B8922630DD24}" destId="{A68B155D-D204-A740-88A5-95B3BA48402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E8D3E-F90E-5242-828D-5383BC609F00}">
      <dsp:nvSpPr>
        <dsp:cNvPr id="0" name=""/>
        <dsp:cNvSpPr/>
      </dsp:nvSpPr>
      <dsp:spPr>
        <a:xfrm>
          <a:off x="1671" y="25316"/>
          <a:ext cx="2426987" cy="6432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MOUTING</a:t>
          </a:r>
          <a:endParaRPr lang="en-US" sz="2300" kern="1200" dirty="0"/>
        </a:p>
      </dsp:txBody>
      <dsp:txXfrm>
        <a:off x="20512" y="44157"/>
        <a:ext cx="2389305" cy="605610"/>
      </dsp:txXfrm>
    </dsp:sp>
    <dsp:sp modelId="{EAE4B951-7D4A-8641-A18E-69072F3F66EA}">
      <dsp:nvSpPr>
        <dsp:cNvPr id="0" name=""/>
        <dsp:cNvSpPr/>
      </dsp:nvSpPr>
      <dsp:spPr>
        <a:xfrm>
          <a:off x="244370" y="668609"/>
          <a:ext cx="242698" cy="482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469"/>
              </a:lnTo>
              <a:lnTo>
                <a:pt x="242698" y="482469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49971-DB57-2643-9DF4-7A102E0DD894}">
      <dsp:nvSpPr>
        <dsp:cNvPr id="0" name=""/>
        <dsp:cNvSpPr/>
      </dsp:nvSpPr>
      <dsp:spPr>
        <a:xfrm>
          <a:off x="487069" y="829432"/>
          <a:ext cx="1874111" cy="64329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constructor()</a:t>
          </a:r>
          <a:endParaRPr lang="en-US" sz="1000" b="1" kern="1200" dirty="0"/>
        </a:p>
      </dsp:txBody>
      <dsp:txXfrm>
        <a:off x="505910" y="848273"/>
        <a:ext cx="1836429" cy="605610"/>
      </dsp:txXfrm>
    </dsp:sp>
    <dsp:sp modelId="{38FA4F69-DF8A-B946-AFA9-E503C7085944}">
      <dsp:nvSpPr>
        <dsp:cNvPr id="0" name=""/>
        <dsp:cNvSpPr/>
      </dsp:nvSpPr>
      <dsp:spPr>
        <a:xfrm>
          <a:off x="244370" y="668609"/>
          <a:ext cx="242698" cy="1286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6584"/>
              </a:lnTo>
              <a:lnTo>
                <a:pt x="242698" y="1286584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C633B4-620C-7042-81D1-5DAF8EB0613B}">
      <dsp:nvSpPr>
        <dsp:cNvPr id="0" name=""/>
        <dsp:cNvSpPr/>
      </dsp:nvSpPr>
      <dsp:spPr>
        <a:xfrm>
          <a:off x="487069" y="1633548"/>
          <a:ext cx="1874111" cy="6432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componentWillMount()</a:t>
          </a:r>
          <a:endParaRPr lang="en-US" sz="1000" b="1" kern="1200" dirty="0"/>
        </a:p>
      </dsp:txBody>
      <dsp:txXfrm>
        <a:off x="505910" y="1652389"/>
        <a:ext cx="1836429" cy="605610"/>
      </dsp:txXfrm>
    </dsp:sp>
    <dsp:sp modelId="{5142DC21-9477-8E4F-BFBC-DA16B0D325FD}">
      <dsp:nvSpPr>
        <dsp:cNvPr id="0" name=""/>
        <dsp:cNvSpPr/>
      </dsp:nvSpPr>
      <dsp:spPr>
        <a:xfrm>
          <a:off x="244370" y="668609"/>
          <a:ext cx="242698" cy="2090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700"/>
              </a:lnTo>
              <a:lnTo>
                <a:pt x="242698" y="209070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56952-856A-EA44-88FD-73A2198E418F}">
      <dsp:nvSpPr>
        <dsp:cNvPr id="0" name=""/>
        <dsp:cNvSpPr/>
      </dsp:nvSpPr>
      <dsp:spPr>
        <a:xfrm>
          <a:off x="487069" y="2437663"/>
          <a:ext cx="1874111" cy="64329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render()</a:t>
          </a:r>
          <a:endParaRPr lang="en-US" sz="1000" b="1" kern="1200" dirty="0"/>
        </a:p>
      </dsp:txBody>
      <dsp:txXfrm>
        <a:off x="505910" y="2456504"/>
        <a:ext cx="1836429" cy="605610"/>
      </dsp:txXfrm>
    </dsp:sp>
    <dsp:sp modelId="{F69AD045-8769-F845-95F5-D6E4DA5D5272}">
      <dsp:nvSpPr>
        <dsp:cNvPr id="0" name=""/>
        <dsp:cNvSpPr/>
      </dsp:nvSpPr>
      <dsp:spPr>
        <a:xfrm>
          <a:off x="244370" y="668609"/>
          <a:ext cx="242698" cy="2894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4815"/>
              </a:lnTo>
              <a:lnTo>
                <a:pt x="242698" y="2894815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8AF4B-0203-AB4F-80E6-4E93F71C2A3C}">
      <dsp:nvSpPr>
        <dsp:cNvPr id="0" name=""/>
        <dsp:cNvSpPr/>
      </dsp:nvSpPr>
      <dsp:spPr>
        <a:xfrm>
          <a:off x="487069" y="3241779"/>
          <a:ext cx="1874111" cy="6432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componentDidMount</a:t>
          </a:r>
          <a:r>
            <a:rPr lang="en-US" sz="1000" b="1" kern="1200" dirty="0" smtClean="0"/>
            <a:t>()</a:t>
          </a:r>
          <a:endParaRPr lang="en-US" sz="1000" b="1" kern="1200" dirty="0"/>
        </a:p>
      </dsp:txBody>
      <dsp:txXfrm>
        <a:off x="505910" y="3260620"/>
        <a:ext cx="1836429" cy="605610"/>
      </dsp:txXfrm>
    </dsp:sp>
    <dsp:sp modelId="{1B0100C5-25D1-5C47-996F-630F50FDB14F}">
      <dsp:nvSpPr>
        <dsp:cNvPr id="0" name=""/>
        <dsp:cNvSpPr/>
      </dsp:nvSpPr>
      <dsp:spPr>
        <a:xfrm>
          <a:off x="2750305" y="25316"/>
          <a:ext cx="2430281" cy="6432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UPDATING</a:t>
          </a:r>
          <a:endParaRPr lang="en-US" sz="2300" kern="1200" dirty="0"/>
        </a:p>
      </dsp:txBody>
      <dsp:txXfrm>
        <a:off x="2769146" y="44157"/>
        <a:ext cx="2392599" cy="605610"/>
      </dsp:txXfrm>
    </dsp:sp>
    <dsp:sp modelId="{B5F1BA38-FEED-E145-B9D1-A7F24428F643}">
      <dsp:nvSpPr>
        <dsp:cNvPr id="0" name=""/>
        <dsp:cNvSpPr/>
      </dsp:nvSpPr>
      <dsp:spPr>
        <a:xfrm>
          <a:off x="2993334" y="668609"/>
          <a:ext cx="243028" cy="482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469"/>
              </a:lnTo>
              <a:lnTo>
                <a:pt x="243028" y="482469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A322E-C9DC-4743-91B4-AEDC12FB9AD6}">
      <dsp:nvSpPr>
        <dsp:cNvPr id="0" name=""/>
        <dsp:cNvSpPr/>
      </dsp:nvSpPr>
      <dsp:spPr>
        <a:xfrm>
          <a:off x="3236362" y="829432"/>
          <a:ext cx="1874111" cy="6432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componentWillReceiveProps</a:t>
          </a:r>
          <a:r>
            <a:rPr lang="en-US" sz="1000" b="1" kern="1200" dirty="0" smtClean="0"/>
            <a:t>()</a:t>
          </a:r>
          <a:endParaRPr lang="en-US" sz="1000" b="1" kern="1200" dirty="0"/>
        </a:p>
      </dsp:txBody>
      <dsp:txXfrm>
        <a:off x="3255203" y="848273"/>
        <a:ext cx="1836429" cy="605610"/>
      </dsp:txXfrm>
    </dsp:sp>
    <dsp:sp modelId="{0575789E-8A95-BE49-9173-F911AEDCE965}">
      <dsp:nvSpPr>
        <dsp:cNvPr id="0" name=""/>
        <dsp:cNvSpPr/>
      </dsp:nvSpPr>
      <dsp:spPr>
        <a:xfrm>
          <a:off x="2993334" y="668609"/>
          <a:ext cx="243028" cy="1286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6584"/>
              </a:lnTo>
              <a:lnTo>
                <a:pt x="243028" y="1286584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83BE3-1D0A-DC49-BE44-FE947EC91327}">
      <dsp:nvSpPr>
        <dsp:cNvPr id="0" name=""/>
        <dsp:cNvSpPr/>
      </dsp:nvSpPr>
      <dsp:spPr>
        <a:xfrm>
          <a:off x="3236362" y="1633548"/>
          <a:ext cx="1874111" cy="6432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shouldComponentUpdate</a:t>
          </a:r>
          <a:r>
            <a:rPr lang="en-US" sz="1000" b="1" kern="1200" dirty="0" smtClean="0"/>
            <a:t>()</a:t>
          </a:r>
          <a:endParaRPr lang="en-US" sz="1000" b="1" kern="1200" dirty="0"/>
        </a:p>
      </dsp:txBody>
      <dsp:txXfrm>
        <a:off x="3255203" y="1652389"/>
        <a:ext cx="1836429" cy="605610"/>
      </dsp:txXfrm>
    </dsp:sp>
    <dsp:sp modelId="{AC378E4E-D912-7A48-8678-CA2F480B86EE}">
      <dsp:nvSpPr>
        <dsp:cNvPr id="0" name=""/>
        <dsp:cNvSpPr/>
      </dsp:nvSpPr>
      <dsp:spPr>
        <a:xfrm>
          <a:off x="2993334" y="668609"/>
          <a:ext cx="243028" cy="2090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700"/>
              </a:lnTo>
              <a:lnTo>
                <a:pt x="243028" y="209070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D1A257-4440-834E-84D0-0E6404A976DA}">
      <dsp:nvSpPr>
        <dsp:cNvPr id="0" name=""/>
        <dsp:cNvSpPr/>
      </dsp:nvSpPr>
      <dsp:spPr>
        <a:xfrm>
          <a:off x="3236362" y="2437663"/>
          <a:ext cx="1874111" cy="6432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componentWillUpdate</a:t>
          </a:r>
          <a:r>
            <a:rPr lang="en-US" sz="1000" b="1" kern="1200" dirty="0" smtClean="0"/>
            <a:t>()</a:t>
          </a:r>
          <a:endParaRPr lang="en-US" sz="1000" b="1" kern="1200" dirty="0"/>
        </a:p>
      </dsp:txBody>
      <dsp:txXfrm>
        <a:off x="3255203" y="2456504"/>
        <a:ext cx="1836429" cy="605610"/>
      </dsp:txXfrm>
    </dsp:sp>
    <dsp:sp modelId="{BFA579B4-779E-0845-B84B-AF5D250C5779}">
      <dsp:nvSpPr>
        <dsp:cNvPr id="0" name=""/>
        <dsp:cNvSpPr/>
      </dsp:nvSpPr>
      <dsp:spPr>
        <a:xfrm>
          <a:off x="2993334" y="668609"/>
          <a:ext cx="243028" cy="2894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4815"/>
              </a:lnTo>
              <a:lnTo>
                <a:pt x="243028" y="2894815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0910B-F07C-DD4F-A88D-56F260E22442}">
      <dsp:nvSpPr>
        <dsp:cNvPr id="0" name=""/>
        <dsp:cNvSpPr/>
      </dsp:nvSpPr>
      <dsp:spPr>
        <a:xfrm>
          <a:off x="3236362" y="3241779"/>
          <a:ext cx="1874111" cy="64329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render()</a:t>
          </a:r>
          <a:endParaRPr lang="en-US" sz="1000" b="1" kern="1200" dirty="0"/>
        </a:p>
      </dsp:txBody>
      <dsp:txXfrm>
        <a:off x="3255203" y="3260620"/>
        <a:ext cx="1836429" cy="605610"/>
      </dsp:txXfrm>
    </dsp:sp>
    <dsp:sp modelId="{6E58EE6D-0926-C047-8FE0-1260E6CFFB06}">
      <dsp:nvSpPr>
        <dsp:cNvPr id="0" name=""/>
        <dsp:cNvSpPr/>
      </dsp:nvSpPr>
      <dsp:spPr>
        <a:xfrm>
          <a:off x="2993334" y="668609"/>
          <a:ext cx="243028" cy="3698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8931"/>
              </a:lnTo>
              <a:lnTo>
                <a:pt x="243028" y="369893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612DC-0833-F740-89CB-3C3D81361F52}">
      <dsp:nvSpPr>
        <dsp:cNvPr id="0" name=""/>
        <dsp:cNvSpPr/>
      </dsp:nvSpPr>
      <dsp:spPr>
        <a:xfrm>
          <a:off x="3236362" y="4045894"/>
          <a:ext cx="1874111" cy="6432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componentDidUpdate</a:t>
          </a:r>
          <a:r>
            <a:rPr lang="en-US" sz="1000" kern="1200" dirty="0" smtClean="0"/>
            <a:t>()</a:t>
          </a:r>
          <a:endParaRPr lang="en-US" sz="1000" kern="1200" dirty="0"/>
        </a:p>
      </dsp:txBody>
      <dsp:txXfrm>
        <a:off x="3255203" y="4064735"/>
        <a:ext cx="1836429" cy="605610"/>
      </dsp:txXfrm>
    </dsp:sp>
    <dsp:sp modelId="{5164E819-9F72-D540-BDB2-63650D0A4B56}">
      <dsp:nvSpPr>
        <dsp:cNvPr id="0" name=""/>
        <dsp:cNvSpPr/>
      </dsp:nvSpPr>
      <dsp:spPr>
        <a:xfrm>
          <a:off x="5502233" y="25316"/>
          <a:ext cx="2422703" cy="6432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UNMOUNTING</a:t>
          </a:r>
          <a:endParaRPr lang="en-US" sz="2300" kern="1200" dirty="0"/>
        </a:p>
      </dsp:txBody>
      <dsp:txXfrm>
        <a:off x="5521074" y="44157"/>
        <a:ext cx="2385021" cy="605610"/>
      </dsp:txXfrm>
    </dsp:sp>
    <dsp:sp modelId="{C96C39B5-0A31-BB4D-9958-3C95CDAE559B}">
      <dsp:nvSpPr>
        <dsp:cNvPr id="0" name=""/>
        <dsp:cNvSpPr/>
      </dsp:nvSpPr>
      <dsp:spPr>
        <a:xfrm>
          <a:off x="5744504" y="668609"/>
          <a:ext cx="242270" cy="482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469"/>
              </a:lnTo>
              <a:lnTo>
                <a:pt x="242270" y="482469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96C0A-D2E3-6D42-9AEA-4A2D09B17E64}">
      <dsp:nvSpPr>
        <dsp:cNvPr id="0" name=""/>
        <dsp:cNvSpPr/>
      </dsp:nvSpPr>
      <dsp:spPr>
        <a:xfrm>
          <a:off x="5986774" y="829432"/>
          <a:ext cx="1874111" cy="6432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componentWillUnmount</a:t>
          </a:r>
          <a:r>
            <a:rPr lang="en-US" sz="1000" b="1" kern="1200" dirty="0" smtClean="0"/>
            <a:t>() </a:t>
          </a:r>
          <a:endParaRPr lang="en-US" sz="1000" b="1" kern="1200" dirty="0"/>
        </a:p>
      </dsp:txBody>
      <dsp:txXfrm>
        <a:off x="6005615" y="848273"/>
        <a:ext cx="1836429" cy="605610"/>
      </dsp:txXfrm>
    </dsp:sp>
    <dsp:sp modelId="{D2D71C7E-3842-2A41-8332-FD8AE58594AB}">
      <dsp:nvSpPr>
        <dsp:cNvPr id="0" name=""/>
        <dsp:cNvSpPr/>
      </dsp:nvSpPr>
      <dsp:spPr>
        <a:xfrm>
          <a:off x="8246583" y="25316"/>
          <a:ext cx="2430268" cy="6432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ERROR HANDLING</a:t>
          </a:r>
        </a:p>
      </dsp:txBody>
      <dsp:txXfrm>
        <a:off x="8265424" y="44157"/>
        <a:ext cx="2392586" cy="605610"/>
      </dsp:txXfrm>
    </dsp:sp>
    <dsp:sp modelId="{5CECDC62-33CC-1F44-A659-D1963F5C4293}">
      <dsp:nvSpPr>
        <dsp:cNvPr id="0" name=""/>
        <dsp:cNvSpPr/>
      </dsp:nvSpPr>
      <dsp:spPr>
        <a:xfrm>
          <a:off x="8489610" y="668609"/>
          <a:ext cx="243026" cy="482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469"/>
              </a:lnTo>
              <a:lnTo>
                <a:pt x="243026" y="482469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8B155D-D204-A740-88A5-95B3BA484028}">
      <dsp:nvSpPr>
        <dsp:cNvPr id="0" name=""/>
        <dsp:cNvSpPr/>
      </dsp:nvSpPr>
      <dsp:spPr>
        <a:xfrm>
          <a:off x="8732637" y="829432"/>
          <a:ext cx="1874111" cy="6432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componentDidCatch</a:t>
          </a:r>
          <a:r>
            <a:rPr lang="en-US" sz="1000" kern="1200" dirty="0" smtClean="0"/>
            <a:t>()</a:t>
          </a:r>
          <a:endParaRPr lang="en-US" sz="1000" kern="1200" dirty="0"/>
        </a:p>
      </dsp:txBody>
      <dsp:txXfrm>
        <a:off x="8751478" y="848273"/>
        <a:ext cx="1836429" cy="605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5F884-BDA8-114C-BA1B-4503E2AA6DEB}" type="datetimeFigureOut">
              <a:rPr lang="en-US" smtClean="0"/>
              <a:t>1/3/18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44C2D-BDC5-7545-AF31-3AE1D172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0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Relationship Id="rId3" Type="http://schemas.openxmlformats.org/officeDocument/2006/relationships/hyperlink" Target="https://developer.mozilla.org/en/docs/Web/JavaScript/Reference/Classes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44C2D-BDC5-7545-AF31-3AE1D17223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11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Pure function </a:t>
            </a:r>
            <a:r>
              <a:rPr lang="mr-IN" dirty="0" smtClean="0"/>
              <a:t>–</a:t>
            </a:r>
            <a:r>
              <a:rPr lang="en-US" dirty="0" smtClean="0"/>
              <a:t> function</a:t>
            </a:r>
            <a:r>
              <a:rPr lang="en-US" baseline="0" dirty="0" smtClean="0"/>
              <a:t> that do no attempt to change their inputs and always return the same result for the same inputs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44C2D-BDC5-7545-AF31-3AE1D17223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91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Do not </a:t>
            </a:r>
            <a:r>
              <a:rPr lang="pl-PL" dirty="0" err="1" smtClean="0"/>
              <a:t>modify</a:t>
            </a:r>
            <a:r>
              <a:rPr lang="pl-PL" dirty="0" smtClean="0"/>
              <a:t> the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directly</a:t>
            </a:r>
            <a:r>
              <a:rPr lang="pl-PL" dirty="0" smtClean="0"/>
              <a:t> (not re-</a:t>
            </a:r>
            <a:r>
              <a:rPr lang="pl-PL" dirty="0" err="1" smtClean="0"/>
              <a:t>render</a:t>
            </a:r>
            <a:r>
              <a:rPr lang="pl-PL" dirty="0" smtClean="0"/>
              <a:t> a component)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updates</a:t>
            </a:r>
            <a:r>
              <a:rPr lang="pl-PL" dirty="0" smtClean="0"/>
              <a:t> </a:t>
            </a:r>
            <a:r>
              <a:rPr lang="pl-PL" dirty="0" err="1" smtClean="0"/>
              <a:t>may</a:t>
            </a:r>
            <a:r>
              <a:rPr lang="pl-PL" dirty="0" smtClean="0"/>
              <a:t> be </a:t>
            </a:r>
            <a:r>
              <a:rPr lang="pl-PL" dirty="0" err="1" smtClean="0"/>
              <a:t>asynchronous</a:t>
            </a:r>
            <a:r>
              <a:rPr lang="pl-PL" dirty="0" smtClean="0"/>
              <a:t> - </a:t>
            </a:r>
            <a:r>
              <a:rPr lang="pl-PL" dirty="0" err="1" smtClean="0"/>
              <a:t>multiple</a:t>
            </a:r>
            <a:r>
              <a:rPr lang="pl-PL" dirty="0" smtClean="0"/>
              <a:t> </a:t>
            </a:r>
            <a:r>
              <a:rPr lang="pl-PL" dirty="0" err="1" smtClean="0"/>
              <a:t>setState</a:t>
            </a:r>
            <a:r>
              <a:rPr lang="pl-PL" dirty="0" smtClean="0"/>
              <a:t>()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batched</a:t>
            </a:r>
            <a:r>
              <a:rPr lang="pl-PL" dirty="0" smtClean="0"/>
              <a:t> </a:t>
            </a:r>
            <a:r>
              <a:rPr lang="pl-PL" dirty="0" err="1" smtClean="0"/>
              <a:t>into</a:t>
            </a:r>
            <a:r>
              <a:rPr lang="pl-PL" dirty="0" smtClean="0"/>
              <a:t> single update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 smtClean="0"/>
              <a:t>Shallow</a:t>
            </a:r>
            <a:r>
              <a:rPr lang="pl-PL" dirty="0" smtClean="0"/>
              <a:t> </a:t>
            </a:r>
            <a:r>
              <a:rPr lang="pl-PL" dirty="0" err="1" smtClean="0"/>
              <a:t>merges</a:t>
            </a:r>
            <a:r>
              <a:rPr lang="pl-PL" dirty="0" smtClean="0"/>
              <a:t> </a:t>
            </a:r>
            <a:r>
              <a:rPr lang="mr-IN" dirty="0" smtClean="0"/>
              <a:t>–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setState</a:t>
            </a:r>
            <a:r>
              <a:rPr lang="pl-PL" baseline="0" dirty="0" smtClean="0"/>
              <a:t>({ </a:t>
            </a:r>
            <a:r>
              <a:rPr lang="pl-PL" baseline="0" dirty="0" err="1" smtClean="0"/>
              <a:t>props</a:t>
            </a:r>
            <a:r>
              <a:rPr lang="pl-PL" baseline="0" dirty="0" smtClean="0"/>
              <a:t> }) </a:t>
            </a:r>
            <a:r>
              <a:rPr lang="pl-PL" baseline="0" dirty="0" err="1" smtClean="0"/>
              <a:t>will</a:t>
            </a:r>
            <a:r>
              <a:rPr lang="pl-PL" baseline="0" dirty="0" smtClean="0"/>
              <a:t> not update ’</a:t>
            </a:r>
            <a:r>
              <a:rPr lang="pl-PL" baseline="0" dirty="0" err="1" smtClean="0"/>
              <a:t>comments</a:t>
            </a:r>
            <a:r>
              <a:rPr lang="pl-PL" baseline="0" dirty="0" smtClean="0"/>
              <a:t>’ </a:t>
            </a:r>
            <a:r>
              <a:rPr lang="pl-PL" baseline="0" dirty="0" err="1" smtClean="0"/>
              <a:t>property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which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will</a:t>
            </a:r>
            <a:r>
              <a:rPr lang="pl-PL" baseline="0" dirty="0" smtClean="0"/>
              <a:t> not </a:t>
            </a:r>
            <a:r>
              <a:rPr lang="pl-PL" baseline="0" dirty="0" err="1" smtClean="0"/>
              <a:t>invoke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comments-related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components</a:t>
            </a:r>
            <a:r>
              <a:rPr lang="pl-PL" baseline="0" dirty="0" smtClean="0"/>
              <a:t> to be </a:t>
            </a:r>
            <a:r>
              <a:rPr lang="pl-PL" baseline="0" smtClean="0"/>
              <a:t>updated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44C2D-BDC5-7545-AF31-3AE1D17223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8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Do not </a:t>
            </a:r>
            <a:r>
              <a:rPr lang="pl-PL" dirty="0" err="1" smtClean="0"/>
              <a:t>modify</a:t>
            </a:r>
            <a:r>
              <a:rPr lang="pl-PL" dirty="0" smtClean="0"/>
              <a:t> the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directly</a:t>
            </a:r>
            <a:r>
              <a:rPr lang="pl-PL" dirty="0" smtClean="0"/>
              <a:t> (not re-</a:t>
            </a:r>
            <a:r>
              <a:rPr lang="pl-PL" dirty="0" err="1" smtClean="0"/>
              <a:t>render</a:t>
            </a:r>
            <a:r>
              <a:rPr lang="pl-PL" dirty="0" smtClean="0"/>
              <a:t> a component)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updates</a:t>
            </a:r>
            <a:r>
              <a:rPr lang="pl-PL" dirty="0" smtClean="0"/>
              <a:t> </a:t>
            </a:r>
            <a:r>
              <a:rPr lang="pl-PL" dirty="0" err="1" smtClean="0"/>
              <a:t>may</a:t>
            </a:r>
            <a:r>
              <a:rPr lang="pl-PL" dirty="0" smtClean="0"/>
              <a:t> be </a:t>
            </a:r>
            <a:r>
              <a:rPr lang="pl-PL" dirty="0" err="1" smtClean="0"/>
              <a:t>asynchronous</a:t>
            </a:r>
            <a:r>
              <a:rPr lang="pl-PL" dirty="0" smtClean="0"/>
              <a:t> - </a:t>
            </a:r>
            <a:r>
              <a:rPr lang="pl-PL" dirty="0" err="1" smtClean="0"/>
              <a:t>multiple</a:t>
            </a:r>
            <a:r>
              <a:rPr lang="pl-PL" dirty="0" smtClean="0"/>
              <a:t> </a:t>
            </a:r>
            <a:r>
              <a:rPr lang="pl-PL" dirty="0" err="1" smtClean="0"/>
              <a:t>setState</a:t>
            </a:r>
            <a:r>
              <a:rPr lang="pl-PL" dirty="0" smtClean="0"/>
              <a:t>()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batched</a:t>
            </a:r>
            <a:r>
              <a:rPr lang="pl-PL" dirty="0" smtClean="0"/>
              <a:t> </a:t>
            </a:r>
            <a:r>
              <a:rPr lang="pl-PL" dirty="0" err="1" smtClean="0"/>
              <a:t>into</a:t>
            </a:r>
            <a:r>
              <a:rPr lang="pl-PL" dirty="0" smtClean="0"/>
              <a:t> single update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 smtClean="0"/>
              <a:t>Shallow</a:t>
            </a:r>
            <a:r>
              <a:rPr lang="pl-PL" dirty="0" smtClean="0"/>
              <a:t> </a:t>
            </a:r>
            <a:r>
              <a:rPr lang="pl-PL" dirty="0" err="1" smtClean="0"/>
              <a:t>merges</a:t>
            </a:r>
            <a:r>
              <a:rPr lang="pl-PL" dirty="0" smtClean="0"/>
              <a:t> </a:t>
            </a:r>
            <a:r>
              <a:rPr lang="mr-IN" dirty="0" smtClean="0"/>
              <a:t>–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setState</a:t>
            </a:r>
            <a:r>
              <a:rPr lang="pl-PL" baseline="0" dirty="0" smtClean="0"/>
              <a:t>({ </a:t>
            </a:r>
            <a:r>
              <a:rPr lang="pl-PL" baseline="0" dirty="0" err="1" smtClean="0"/>
              <a:t>props</a:t>
            </a:r>
            <a:r>
              <a:rPr lang="pl-PL" baseline="0" dirty="0" smtClean="0"/>
              <a:t> }) </a:t>
            </a:r>
            <a:r>
              <a:rPr lang="pl-PL" baseline="0" dirty="0" err="1" smtClean="0"/>
              <a:t>will</a:t>
            </a:r>
            <a:r>
              <a:rPr lang="pl-PL" baseline="0" dirty="0" smtClean="0"/>
              <a:t> not update ’</a:t>
            </a:r>
            <a:r>
              <a:rPr lang="pl-PL" baseline="0" dirty="0" err="1" smtClean="0"/>
              <a:t>comments</a:t>
            </a:r>
            <a:r>
              <a:rPr lang="pl-PL" baseline="0" dirty="0" smtClean="0"/>
              <a:t>’ </a:t>
            </a:r>
            <a:r>
              <a:rPr lang="pl-PL" baseline="0" dirty="0" err="1" smtClean="0"/>
              <a:t>property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which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will</a:t>
            </a:r>
            <a:r>
              <a:rPr lang="pl-PL" baseline="0" dirty="0" smtClean="0"/>
              <a:t> not </a:t>
            </a:r>
            <a:r>
              <a:rPr lang="pl-PL" baseline="0" dirty="0" err="1" smtClean="0"/>
              <a:t>invoke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comments-related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components</a:t>
            </a:r>
            <a:r>
              <a:rPr lang="pl-PL" baseline="0" dirty="0" smtClean="0"/>
              <a:t> to be </a:t>
            </a:r>
            <a:r>
              <a:rPr lang="pl-PL" baseline="0" smtClean="0"/>
              <a:t>updated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44C2D-BDC5-7545-AF31-3AE1D17223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05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MOUNTING: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methods are called when an instance of a component is being created and inserted into the DOM</a:t>
            </a:r>
          </a:p>
          <a:p>
            <a:pPr marL="0" indent="0">
              <a:buFont typeface="Arial" charset="0"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charset="0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UPDATING:</a:t>
            </a:r>
          </a:p>
          <a:p>
            <a:pPr marL="171450" indent="-171450">
              <a:buFont typeface="Arial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44C2D-BDC5-7545-AF31-3AE1D17223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43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MOUNTING: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methods are called when an instance of a component is being created and inserted into the DOM</a:t>
            </a:r>
          </a:p>
          <a:p>
            <a:pPr marL="0" indent="0">
              <a:buFont typeface="Arial" charset="0"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charset="0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UPDATING:</a:t>
            </a:r>
          </a:p>
          <a:p>
            <a:pPr marL="171450" indent="-171450">
              <a:buFont typeface="Arial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44C2D-BDC5-7545-AF31-3AE1D17223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00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www.smashingmagazine.com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/2014/01/understanding-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-function-prototype-bind/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arrow functions: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different callbacks are created each time component renders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Normally ok, but if this is passed as a prop to lower components, those components might need some extra re-rendering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explicit binding or public class fields syntax to avoid performance problems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44C2D-BDC5-7545-AF31-3AE1D17223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63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www.smashingmagazine.com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/2014/01/understanding-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-function-prototype-bind/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arrow functions: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different callbacks are created each time component renders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Normally ok, but if this is passed as a prop to lower components, those components might need some extra re-rendering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explicit binding or public class fields syntax to avoid performance problems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44C2D-BDC5-7545-AF31-3AE1D17223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95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44C2D-BDC5-7545-AF31-3AE1D17223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64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Pure function </a:t>
            </a:r>
            <a:r>
              <a:rPr lang="mr-IN" dirty="0" smtClean="0"/>
              <a:t>–</a:t>
            </a:r>
            <a:r>
              <a:rPr lang="en-US" dirty="0" smtClean="0"/>
              <a:t> function</a:t>
            </a:r>
            <a:r>
              <a:rPr lang="en-US" baseline="0" dirty="0" smtClean="0"/>
              <a:t> that do no attempt to change their inputs and always return the same result for the same inputs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44C2D-BDC5-7545-AF31-3AE1D172237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44C2D-BDC5-7545-AF31-3AE1D172237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44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44C2D-BDC5-7545-AF31-3AE1D17223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19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List Component: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Usually you would render lists inside a component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“Key” </a:t>
            </a:r>
            <a:r>
              <a:rPr lang="mr-IN" dirty="0" smtClean="0"/>
              <a:t>–</a:t>
            </a:r>
            <a:r>
              <a:rPr lang="en-US" dirty="0" smtClean="0"/>
              <a:t> special string attribute you need to include when creating lists of elements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44C2D-BDC5-7545-AF31-3AE1D172237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48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44C2D-BDC5-7545-AF31-3AE1D172237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89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List Component: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Usually you would render lists inside a component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“Key” </a:t>
            </a:r>
            <a:r>
              <a:rPr lang="mr-IN" dirty="0" smtClean="0"/>
              <a:t>–</a:t>
            </a:r>
            <a:r>
              <a:rPr lang="en-US" dirty="0" smtClean="0"/>
              <a:t> special string attribute you need to include when creating lists of elements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44C2D-BDC5-7545-AF31-3AE1D17223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74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List Component: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Usually you would render lists inside a component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“Key” </a:t>
            </a:r>
            <a:r>
              <a:rPr lang="mr-IN" dirty="0" smtClean="0"/>
              <a:t>–</a:t>
            </a:r>
            <a:r>
              <a:rPr lang="en-US" dirty="0" smtClean="0"/>
              <a:t> special string attribute you need to include when creating lists of elements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44C2D-BDC5-7545-AF31-3AE1D172237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99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JSX</a:t>
            </a:r>
            <a:r>
              <a:rPr lang="en-US" baseline="0" dirty="0" smtClean="0"/>
              <a:t> Prevents Injection Attacks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Escapes any values embedded in JSX before rendering them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Everything is converted to a String before being rendered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 smtClean="0"/>
              <a:t>JSX represents objects (next slide):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React elements = objects returned by React.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“What we want to see on the screen”</a:t>
            </a:r>
          </a:p>
          <a:p>
            <a:pPr marL="628650" lvl="1" indent="-171450">
              <a:buFont typeface="Arial" charset="0"/>
              <a:buChar char="•"/>
            </a:pPr>
            <a:endParaRPr lang="en-US" baseline="0" dirty="0" smtClean="0"/>
          </a:p>
          <a:p>
            <a:pPr marL="171450" lvl="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44C2D-BDC5-7545-AF31-3AE1D17223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95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44C2D-BDC5-7545-AF31-3AE1D17223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62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sentence</a:t>
            </a:r>
            <a:r>
              <a:rPr lang="en-US" b="1" dirty="0" smtClean="0"/>
              <a:t>: Elements are the smallest</a:t>
            </a:r>
            <a:r>
              <a:rPr lang="en-US" b="1" baseline="0" dirty="0" smtClean="0"/>
              <a:t> building blocks of React apps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b="0" dirty="0" smtClean="0"/>
              <a:t>Elements describes what we want</a:t>
            </a:r>
            <a:r>
              <a:rPr lang="en-US" b="0" baseline="0" dirty="0" smtClean="0"/>
              <a:t> to see on the screen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b="0" baseline="0" dirty="0" smtClean="0"/>
              <a:t>Components vs Elements </a:t>
            </a:r>
            <a:r>
              <a:rPr lang="mr-IN" b="0" baseline="0" dirty="0" smtClean="0"/>
              <a:t>–</a:t>
            </a:r>
            <a:r>
              <a:rPr lang="en-US" b="0" baseline="0" dirty="0" smtClean="0"/>
              <a:t> elements are what components are “made of”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b="0" baseline="0" dirty="0" smtClean="0"/>
              <a:t>Immutability (state cannot be modifies after it is created):</a:t>
            </a:r>
          </a:p>
          <a:p>
            <a:pPr marL="628650" lvl="1" indent="-171450" algn="l">
              <a:buFont typeface="Arial" charset="0"/>
              <a:buChar char="•"/>
            </a:pPr>
            <a:r>
              <a:rPr lang="en-US" b="0" baseline="0" dirty="0" smtClean="0"/>
              <a:t>We cannot change elements children or attributes</a:t>
            </a:r>
          </a:p>
          <a:p>
            <a:pPr marL="628650" lvl="1" indent="-171450" algn="l">
              <a:buFont typeface="Arial" charset="0"/>
              <a:buChar char="•"/>
            </a:pPr>
            <a:r>
              <a:rPr lang="en-US" b="0" baseline="0" dirty="0" smtClean="0"/>
              <a:t>Single frame in the movie</a:t>
            </a:r>
          </a:p>
          <a:p>
            <a:pPr marL="171450" lvl="0" indent="-171450" algn="l">
              <a:buFont typeface="Arial" charset="0"/>
              <a:buChar char="•"/>
            </a:pPr>
            <a:r>
              <a:rPr lang="en-US" b="0" baseline="0" dirty="0" smtClean="0"/>
              <a:t>React updates only what</a:t>
            </a:r>
            <a:r>
              <a:rPr lang="mr-IN" b="0" baseline="0" dirty="0" smtClean="0"/>
              <a:t>’</a:t>
            </a:r>
            <a:r>
              <a:rPr lang="en-US" b="0" baseline="0" dirty="0" smtClean="0"/>
              <a:t>s necessary </a:t>
            </a:r>
            <a:r>
              <a:rPr lang="mr-IN" b="0" baseline="0" dirty="0" smtClean="0"/>
              <a:t>–</a:t>
            </a:r>
            <a:r>
              <a:rPr lang="en-US" b="0" baseline="0" dirty="0" smtClean="0"/>
              <a:t> Tick Example</a:t>
            </a:r>
          </a:p>
          <a:p>
            <a:pPr marL="171450" lvl="0" indent="-171450" algn="l">
              <a:buFont typeface="Arial" charset="0"/>
              <a:buChar char="•"/>
            </a:pPr>
            <a:endParaRPr lang="en-US" b="0" baseline="0" dirty="0" smtClean="0"/>
          </a:p>
          <a:p>
            <a:pPr marL="171450" indent="-171450" algn="l">
              <a:buFont typeface="Arial" charset="0"/>
              <a:buChar char="•"/>
            </a:pPr>
            <a:endParaRPr lang="en-US" b="0" baseline="0" dirty="0" smtClean="0"/>
          </a:p>
          <a:p>
            <a:pPr marL="171450" indent="-171450" algn="l">
              <a:buFont typeface="Arial" charset="0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44C2D-BDC5-7545-AF31-3AE1D17223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79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44C2D-BDC5-7545-AF31-3AE1D17223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9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sentence:</a:t>
            </a:r>
            <a:r>
              <a:rPr lang="en-US" b="1" baseline="0" dirty="0" smtClean="0"/>
              <a:t> Components let you split the UI into independent, reusable pieces, and think about each piece in isolation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dirty="0" smtClean="0"/>
              <a:t>Conceptually,</a:t>
            </a:r>
            <a:r>
              <a:rPr lang="en-US" b="0" baseline="0" dirty="0" smtClean="0"/>
              <a:t> JS functions, accepts arbitrary inputs (called “props”) and return React elements describing what should appear on the screen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dirty="0" smtClean="0"/>
              <a:t>Valid React component -&gt; accepts single props object</a:t>
            </a:r>
            <a:r>
              <a:rPr lang="en-US" b="0" baseline="0" dirty="0" smtClean="0"/>
              <a:t> argument and returns a React element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What happens when React sees an element representing a user-defined </a:t>
            </a:r>
            <a:r>
              <a:rPr lang="en-US" b="0" baseline="0" dirty="0" err="1" smtClean="0"/>
              <a:t>compoenent</a:t>
            </a:r>
            <a:r>
              <a:rPr lang="en-US" b="0" baseline="0" dirty="0" smtClean="0"/>
              <a:t>?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="0" baseline="0" dirty="0" smtClean="0"/>
              <a:t>It passes JSX attributes to the component as a single object (props)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="0" baseline="0" dirty="0" smtClean="0"/>
              <a:t>Component returns render() result element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="0" baseline="0" dirty="0" smtClean="0"/>
              <a:t>React DOM efficiently updates the DOM to match the result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="0" baseline="0" dirty="0" smtClean="0"/>
              <a:t>Example: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recap what happens in this example: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call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ReactDOM.render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with the &lt;Welcome name="Sara" /&gt; element.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calls the Welcome component with {name: 'Sara'} as the props.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 Welcome component returns a &lt;h1&gt;Hello, Sara&lt;/h1&gt; element as the result.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DOM efficiently updates the DOM to match &lt;h1&gt;Hello, Sara&lt;/h1&gt;.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Hint: Always start component names with a capital letter!</a:t>
            </a:r>
          </a:p>
          <a:p>
            <a:pPr marL="171450" lvl="0" indent="-171450">
              <a:buFont typeface="Arial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0" baseline="0" dirty="0" smtClean="0"/>
          </a:p>
          <a:p>
            <a:pPr marL="171450" lvl="0" indent="-171450">
              <a:buFont typeface="Arial" charset="0"/>
              <a:buChar char="•"/>
            </a:pPr>
            <a:endParaRPr lang="en-US" b="0" baseline="0" dirty="0" smtClean="0"/>
          </a:p>
          <a:p>
            <a:pPr marL="628650" lvl="1" indent="-171450">
              <a:buFont typeface="Arial" charset="0"/>
              <a:buChar char="•"/>
            </a:pPr>
            <a:endParaRPr lang="en-US" b="0" baseline="0" dirty="0" smtClean="0"/>
          </a:p>
          <a:p>
            <a:pPr marL="628650" lvl="1" indent="-171450">
              <a:buFont typeface="Arial" charset="0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44C2D-BDC5-7545-AF31-3AE1D17223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21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Converting</a:t>
            </a:r>
            <a:r>
              <a:rPr lang="en-US" baseline="0" dirty="0" smtClean="0"/>
              <a:t> a function to a class: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ES6 class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with the same name, that extends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React.Component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 single empty method to it called render().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 the body of the function into the render() method.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 props with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this.props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 render() body.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 the remaining empty function declaration.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44C2D-BDC5-7545-AF31-3AE1D17223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45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Pure function </a:t>
            </a:r>
            <a:r>
              <a:rPr lang="mr-IN" dirty="0" smtClean="0"/>
              <a:t>–</a:t>
            </a:r>
            <a:r>
              <a:rPr lang="en-US" dirty="0" smtClean="0"/>
              <a:t> function</a:t>
            </a:r>
            <a:r>
              <a:rPr lang="en-US" baseline="0" dirty="0" smtClean="0"/>
              <a:t> that do no attempt to change their inputs and always return the same result for the same inputs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44C2D-BDC5-7545-AF31-3AE1D17223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8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 Tutorial </a:t>
            </a:r>
            <a:r>
              <a:rPr lang="mr-IN" dirty="0" smtClean="0"/>
              <a:t>–</a:t>
            </a:r>
            <a:r>
              <a:rPr lang="en-US" dirty="0" smtClean="0"/>
              <a:t> 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React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6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678524" cy="695218"/>
          </a:xfrm>
        </p:spPr>
        <p:txBody>
          <a:bodyPr/>
          <a:lstStyle/>
          <a:p>
            <a:r>
              <a:rPr lang="en-US" dirty="0" smtClean="0"/>
              <a:t>Elements: Rendering in DOM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73149" y="6526589"/>
            <a:ext cx="2949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React Tutorial </a:t>
            </a:r>
            <a:r>
              <a:rPr lang="mr-IN" sz="1000" dirty="0" smtClean="0">
                <a:solidFill>
                  <a:schemeClr val="bg2"/>
                </a:solidFill>
              </a:rPr>
              <a:t>–</a:t>
            </a:r>
            <a:r>
              <a:rPr lang="en-US" sz="1000" dirty="0" smtClean="0">
                <a:solidFill>
                  <a:schemeClr val="bg2"/>
                </a:solidFill>
              </a:rPr>
              <a:t> Part 1, Krzysztof Kicinger, 2017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3" y="1581665"/>
            <a:ext cx="10678525" cy="4459698"/>
          </a:xfrm>
        </p:spPr>
        <p:txBody>
          <a:bodyPr>
            <a:normAutofit/>
          </a:bodyPr>
          <a:lstStyle/>
          <a:p>
            <a:r>
              <a:rPr lang="en-US" dirty="0" smtClean="0"/>
              <a:t>Install ‘react’ and ‘react-</a:t>
            </a:r>
            <a:r>
              <a:rPr lang="en-US" dirty="0" err="1" smtClean="0"/>
              <a:t>dom</a:t>
            </a:r>
            <a:r>
              <a:rPr lang="en-US" dirty="0" smtClean="0"/>
              <a:t>’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 Root DOM element in the HTML or another template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ReactDOM</a:t>
            </a:r>
            <a:r>
              <a:rPr lang="en-US" dirty="0" smtClean="0"/>
              <a:t> from ‘react-</a:t>
            </a:r>
            <a:r>
              <a:rPr lang="en-US" dirty="0" err="1" smtClean="0"/>
              <a:t>dom</a:t>
            </a:r>
            <a:r>
              <a:rPr lang="en-US" dirty="0" smtClean="0"/>
              <a:t>’ to render an element on the page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4434454" y="3340663"/>
            <a:ext cx="2977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FB3B3"/>
                </a:solidFill>
              </a:rPr>
              <a:t>&lt;</a:t>
            </a:r>
            <a:r>
              <a:rPr lang="en-US" dirty="0">
                <a:solidFill>
                  <a:srgbClr val="FC929E"/>
                </a:solidFill>
              </a:rPr>
              <a:t>div </a:t>
            </a:r>
            <a:r>
              <a:rPr lang="en-US" dirty="0">
                <a:solidFill>
                  <a:srgbClr val="C5A5C5"/>
                </a:solidFill>
              </a:rPr>
              <a:t>id</a:t>
            </a:r>
            <a:r>
              <a:rPr lang="en-US" dirty="0" smtClean="0">
                <a:solidFill>
                  <a:srgbClr val="5FB3B3"/>
                </a:solidFill>
              </a:rPr>
              <a:t>=”</a:t>
            </a:r>
            <a:r>
              <a:rPr lang="en-US" dirty="0" smtClean="0">
                <a:solidFill>
                  <a:srgbClr val="8DC891"/>
                </a:solidFill>
              </a:rPr>
              <a:t>container</a:t>
            </a:r>
            <a:r>
              <a:rPr lang="en-US" dirty="0" smtClean="0">
                <a:solidFill>
                  <a:srgbClr val="5FB3B3"/>
                </a:solidFill>
              </a:rPr>
              <a:t>"&gt;&lt;/</a:t>
            </a:r>
            <a:r>
              <a:rPr lang="en-US" dirty="0">
                <a:solidFill>
                  <a:srgbClr val="FC929E"/>
                </a:solidFill>
              </a:rPr>
              <a:t>div</a:t>
            </a:r>
            <a:r>
              <a:rPr lang="en-US" dirty="0">
                <a:solidFill>
                  <a:srgbClr val="5FB3B3"/>
                </a:solidFill>
              </a:rPr>
              <a:t>&gt;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57770" y="4713441"/>
            <a:ext cx="49176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5A5C5"/>
                </a:solidFill>
              </a:rPr>
              <a:t>const</a:t>
            </a:r>
            <a:r>
              <a:rPr lang="en-US" dirty="0"/>
              <a:t> element </a:t>
            </a:r>
            <a:r>
              <a:rPr lang="en-US" dirty="0">
                <a:solidFill>
                  <a:srgbClr val="D7DEEA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5FB3B3"/>
                </a:solidFill>
              </a:rPr>
              <a:t>&lt;</a:t>
            </a:r>
            <a:r>
              <a:rPr lang="en-US" dirty="0" smtClean="0">
                <a:solidFill>
                  <a:srgbClr val="FC929E"/>
                </a:solidFill>
              </a:rPr>
              <a:t>h1</a:t>
            </a:r>
            <a:r>
              <a:rPr lang="en-US" dirty="0" smtClean="0">
                <a:solidFill>
                  <a:srgbClr val="5FB3B3"/>
                </a:solidFill>
              </a:rPr>
              <a:t>&gt;</a:t>
            </a:r>
            <a:r>
              <a:rPr lang="en-US" dirty="0"/>
              <a:t>Hello from React!</a:t>
            </a:r>
            <a:r>
              <a:rPr lang="en-US" dirty="0" smtClean="0">
                <a:solidFill>
                  <a:srgbClr val="5FB3B3"/>
                </a:solidFill>
              </a:rPr>
              <a:t>&lt;/</a:t>
            </a:r>
            <a:r>
              <a:rPr lang="en-US" dirty="0">
                <a:solidFill>
                  <a:srgbClr val="FC929E"/>
                </a:solidFill>
              </a:rPr>
              <a:t>h1</a:t>
            </a:r>
            <a:r>
              <a:rPr lang="en-US" dirty="0" smtClean="0">
                <a:solidFill>
                  <a:srgbClr val="5FB3B3"/>
                </a:solidFill>
              </a:rPr>
              <a:t>&gt;;</a:t>
            </a:r>
          </a:p>
          <a:p>
            <a:endParaRPr lang="en-US" dirty="0" smtClean="0">
              <a:solidFill>
                <a:srgbClr val="5FB3B3"/>
              </a:solidFill>
            </a:endParaRPr>
          </a:p>
          <a:p>
            <a:r>
              <a:rPr lang="en-US" dirty="0" err="1" smtClean="0"/>
              <a:t>ReactDOM</a:t>
            </a:r>
            <a:r>
              <a:rPr lang="en-US" dirty="0" err="1" smtClean="0">
                <a:solidFill>
                  <a:srgbClr val="5FB3B3"/>
                </a:solidFill>
              </a:rPr>
              <a:t>.</a:t>
            </a:r>
            <a:r>
              <a:rPr lang="en-US" dirty="0" err="1" smtClean="0">
                <a:solidFill>
                  <a:srgbClr val="79B6F2"/>
                </a:solidFill>
              </a:rPr>
              <a:t>render</a:t>
            </a:r>
            <a:r>
              <a:rPr lang="en-US" dirty="0" smtClean="0">
                <a:solidFill>
                  <a:srgbClr val="5FB3B3"/>
                </a:solidFill>
              </a:rPr>
              <a:t>(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element</a:t>
            </a:r>
            <a:r>
              <a:rPr lang="en-US" dirty="0">
                <a:solidFill>
                  <a:srgbClr val="5FB3B3"/>
                </a:solidFill>
              </a:rPr>
              <a:t>,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document</a:t>
            </a:r>
            <a:r>
              <a:rPr lang="en-US" dirty="0" err="1" smtClean="0">
                <a:solidFill>
                  <a:srgbClr val="5FB3B3"/>
                </a:solidFill>
              </a:rPr>
              <a:t>.</a:t>
            </a:r>
            <a:r>
              <a:rPr lang="en-US" dirty="0" err="1" smtClean="0">
                <a:solidFill>
                  <a:srgbClr val="79B6F2"/>
                </a:solidFill>
              </a:rPr>
              <a:t>getElementById</a:t>
            </a:r>
            <a:r>
              <a:rPr lang="en-US" dirty="0">
                <a:solidFill>
                  <a:srgbClr val="5FB3B3"/>
                </a:solidFill>
              </a:rPr>
              <a:t>(</a:t>
            </a:r>
            <a:r>
              <a:rPr lang="en-US" dirty="0">
                <a:solidFill>
                  <a:srgbClr val="8DC891"/>
                </a:solidFill>
              </a:rPr>
              <a:t>'root</a:t>
            </a:r>
            <a:r>
              <a:rPr lang="en-US" dirty="0" smtClean="0">
                <a:solidFill>
                  <a:srgbClr val="8DC891"/>
                </a:solidFill>
              </a:rPr>
              <a:t>'</a:t>
            </a:r>
            <a:r>
              <a:rPr lang="en-US" dirty="0" smtClean="0">
                <a:solidFill>
                  <a:srgbClr val="5FB3B3"/>
                </a:solidFill>
              </a:rPr>
              <a:t>)</a:t>
            </a:r>
            <a:endParaRPr lang="en-US" dirty="0" smtClean="0"/>
          </a:p>
          <a:p>
            <a:r>
              <a:rPr lang="en-US" dirty="0" smtClean="0">
                <a:solidFill>
                  <a:srgbClr val="5FB3B3"/>
                </a:solidFill>
              </a:rPr>
              <a:t>);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32101" y="2118524"/>
            <a:ext cx="3781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npm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install </a:t>
            </a:r>
            <a:r>
              <a:rPr lang="mr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––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save react react-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16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678524" cy="695218"/>
          </a:xfrm>
        </p:spPr>
        <p:txBody>
          <a:bodyPr/>
          <a:lstStyle/>
          <a:p>
            <a:r>
              <a:rPr lang="en-US" dirty="0" smtClean="0"/>
              <a:t>Components: 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81665"/>
            <a:ext cx="10678525" cy="206357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173149" y="6526589"/>
            <a:ext cx="2949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React Tutorial </a:t>
            </a:r>
            <a:r>
              <a:rPr lang="mr-IN" sz="1000" dirty="0" smtClean="0">
                <a:solidFill>
                  <a:schemeClr val="bg2"/>
                </a:solidFill>
              </a:rPr>
              <a:t>–</a:t>
            </a:r>
            <a:r>
              <a:rPr lang="en-US" sz="1000" dirty="0" smtClean="0">
                <a:solidFill>
                  <a:schemeClr val="bg2"/>
                </a:solidFill>
              </a:rPr>
              <a:t> Part 1, Krzysztof Kicinger, 2017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28" y="3482952"/>
            <a:ext cx="10678525" cy="246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Conceptually, JS functions</a:t>
            </a:r>
          </a:p>
          <a:p>
            <a:pPr lvl="1"/>
            <a:r>
              <a:rPr lang="en-US" dirty="0"/>
              <a:t>Accepts arbitrary inputs </a:t>
            </a:r>
            <a:r>
              <a:rPr lang="en-US" dirty="0" smtClean="0"/>
              <a:t>- </a:t>
            </a:r>
            <a:r>
              <a:rPr lang="en-US" dirty="0"/>
              <a:t>properties</a:t>
            </a:r>
          </a:p>
          <a:p>
            <a:pPr lvl="1"/>
            <a:r>
              <a:rPr lang="en-US" dirty="0" smtClean="0"/>
              <a:t>Returns React element</a:t>
            </a:r>
          </a:p>
          <a:p>
            <a:r>
              <a:rPr lang="en-US" dirty="0" smtClean="0"/>
              <a:t>Functional and Class Components</a:t>
            </a:r>
            <a:endParaRPr lang="en-US" dirty="0"/>
          </a:p>
          <a:p>
            <a:r>
              <a:rPr lang="en-US" dirty="0" smtClean="0"/>
              <a:t>Can be composed into the tree structure but must have a single root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7328" y="1701907"/>
            <a:ext cx="10678523" cy="1260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Isolated, independent</a:t>
            </a:r>
            <a:r>
              <a:rPr lang="en-US" dirty="0"/>
              <a:t> </a:t>
            </a:r>
            <a:r>
              <a:rPr lang="en-US" dirty="0" smtClean="0"/>
              <a:t>and reusable pieces of the UI.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1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678524" cy="695218"/>
          </a:xfrm>
        </p:spPr>
        <p:txBody>
          <a:bodyPr/>
          <a:lstStyle/>
          <a:p>
            <a:r>
              <a:rPr lang="en-US" dirty="0" smtClean="0"/>
              <a:t>Components: Functional vs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73149" y="6526589"/>
            <a:ext cx="2949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React Tutorial </a:t>
            </a:r>
            <a:r>
              <a:rPr lang="mr-IN" sz="1000" dirty="0" smtClean="0">
                <a:solidFill>
                  <a:schemeClr val="bg2"/>
                </a:solidFill>
              </a:rPr>
              <a:t>–</a:t>
            </a:r>
            <a:r>
              <a:rPr lang="en-US" sz="1000" dirty="0" smtClean="0">
                <a:solidFill>
                  <a:schemeClr val="bg2"/>
                </a:solidFill>
              </a:rPr>
              <a:t> Part 1, Krzysztof Kicinger, 2017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3" y="1581665"/>
            <a:ext cx="10678525" cy="4459698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Components:</a:t>
            </a:r>
          </a:p>
          <a:p>
            <a:pPr lvl="1"/>
            <a:r>
              <a:rPr lang="en-US" dirty="0" smtClean="0"/>
              <a:t>Do not have state, just immutable props</a:t>
            </a:r>
          </a:p>
          <a:p>
            <a:pPr lvl="1"/>
            <a:r>
              <a:rPr lang="en-US" dirty="0" smtClean="0"/>
              <a:t>Simple JS function:</a:t>
            </a:r>
          </a:p>
          <a:p>
            <a:pPr lvl="2"/>
            <a:r>
              <a:rPr lang="en-US" dirty="0" smtClean="0"/>
              <a:t>Accepts a single “props” argument</a:t>
            </a:r>
            <a:endParaRPr lang="en-US" dirty="0"/>
          </a:p>
          <a:p>
            <a:pPr lvl="2"/>
            <a:r>
              <a:rPr lang="en-US" dirty="0" smtClean="0"/>
              <a:t>Returns React element</a:t>
            </a:r>
          </a:p>
          <a:p>
            <a:pPr lvl="1"/>
            <a:r>
              <a:rPr lang="en-US" dirty="0" smtClean="0"/>
              <a:t>React passes props as a single object to the component</a:t>
            </a:r>
          </a:p>
          <a:p>
            <a:pPr lvl="1"/>
            <a:r>
              <a:rPr lang="en-US" dirty="0" smtClean="0"/>
              <a:t>This function is the counterpart of the render() function</a:t>
            </a:r>
          </a:p>
          <a:p>
            <a:pPr lvl="1"/>
            <a:endParaRPr lang="en-US" dirty="0"/>
          </a:p>
          <a:p>
            <a:r>
              <a:rPr lang="en-US" dirty="0" smtClean="0"/>
              <a:t>Class Components</a:t>
            </a:r>
          </a:p>
          <a:p>
            <a:pPr lvl="1"/>
            <a:r>
              <a:rPr lang="en-US" dirty="0" smtClean="0"/>
              <a:t>Have both props and state (local state)</a:t>
            </a:r>
          </a:p>
          <a:p>
            <a:pPr lvl="1"/>
            <a:r>
              <a:rPr lang="en-US" dirty="0" smtClean="0"/>
              <a:t>Properties are passed as the constructor parameter and should be passed to base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1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678524" cy="695218"/>
          </a:xfrm>
        </p:spPr>
        <p:txBody>
          <a:bodyPr/>
          <a:lstStyle/>
          <a:p>
            <a:r>
              <a:rPr lang="en-US" dirty="0" smtClean="0"/>
              <a:t>Components: Properties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73149" y="6526589"/>
            <a:ext cx="2949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React Tutorial </a:t>
            </a:r>
            <a:r>
              <a:rPr lang="mr-IN" sz="1000" dirty="0" smtClean="0">
                <a:solidFill>
                  <a:schemeClr val="bg2"/>
                </a:solidFill>
              </a:rPr>
              <a:t>–</a:t>
            </a:r>
            <a:r>
              <a:rPr lang="en-US" sz="1000" dirty="0" smtClean="0">
                <a:solidFill>
                  <a:schemeClr val="bg2"/>
                </a:solidFill>
              </a:rPr>
              <a:t> Part 1, Krzysztof Kicinger, 2017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77333" y="3612443"/>
            <a:ext cx="10678525" cy="2914145"/>
          </a:xfrm>
        </p:spPr>
        <p:txBody>
          <a:bodyPr>
            <a:normAutofit/>
          </a:bodyPr>
          <a:lstStyle/>
          <a:p>
            <a:r>
              <a:rPr lang="en-US" dirty="0" smtClean="0"/>
              <a:t>Object passed by the React to the component</a:t>
            </a:r>
          </a:p>
          <a:p>
            <a:pPr lvl="1"/>
            <a:r>
              <a:rPr lang="en-US" dirty="0" smtClean="0"/>
              <a:t>As function argument to the Functional Component</a:t>
            </a:r>
          </a:p>
          <a:p>
            <a:pPr lvl="1"/>
            <a:r>
              <a:rPr lang="en-US" dirty="0" smtClean="0"/>
              <a:t>As constructor argument to the Class Component</a:t>
            </a:r>
          </a:p>
          <a:p>
            <a:r>
              <a:rPr lang="en-US" dirty="0" smtClean="0"/>
              <a:t>Read-only </a:t>
            </a:r>
            <a:r>
              <a:rPr lang="mr-IN" dirty="0" smtClean="0"/>
              <a:t>–</a:t>
            </a:r>
            <a:r>
              <a:rPr lang="en-US" dirty="0" smtClean="0"/>
              <a:t> immutable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7333" y="1769641"/>
            <a:ext cx="10678523" cy="1260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React Components must act like pure functions with respect to their props (not state)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0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678524" cy="695218"/>
          </a:xfrm>
        </p:spPr>
        <p:txBody>
          <a:bodyPr/>
          <a:lstStyle/>
          <a:p>
            <a:r>
              <a:rPr lang="en-US" dirty="0" smtClean="0"/>
              <a:t>Components: Properties - Labs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73149" y="6526589"/>
            <a:ext cx="2949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React Tutorial </a:t>
            </a:r>
            <a:r>
              <a:rPr lang="mr-IN" sz="1000" dirty="0" smtClean="0">
                <a:solidFill>
                  <a:schemeClr val="bg2"/>
                </a:solidFill>
              </a:rPr>
              <a:t>–</a:t>
            </a:r>
            <a:r>
              <a:rPr lang="en-US" sz="1000" dirty="0" smtClean="0">
                <a:solidFill>
                  <a:schemeClr val="bg2"/>
                </a:solidFill>
              </a:rPr>
              <a:t> Part 1, Krzysztof Kicinger, 2017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333" y="1581665"/>
            <a:ext cx="10678525" cy="4459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 functional Post property that will display the post</a:t>
            </a:r>
          </a:p>
          <a:p>
            <a:r>
              <a:rPr lang="en-US" dirty="0" smtClean="0"/>
              <a:t>Pass post to functional component</a:t>
            </a:r>
          </a:p>
          <a:p>
            <a:r>
              <a:rPr lang="en-US" dirty="0" smtClean="0"/>
              <a:t>Check post property using </a:t>
            </a:r>
            <a:r>
              <a:rPr lang="en-US" dirty="0" err="1" smtClean="0"/>
              <a:t>PropTypes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5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678524" cy="695218"/>
          </a:xfrm>
        </p:spPr>
        <p:txBody>
          <a:bodyPr/>
          <a:lstStyle/>
          <a:p>
            <a:r>
              <a:rPr lang="en-US" dirty="0" smtClean="0"/>
              <a:t>Components: State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73149" y="6526589"/>
            <a:ext cx="2949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React Tutorial </a:t>
            </a:r>
            <a:r>
              <a:rPr lang="mr-IN" sz="1000" dirty="0" smtClean="0">
                <a:solidFill>
                  <a:schemeClr val="bg2"/>
                </a:solidFill>
              </a:rPr>
              <a:t>–</a:t>
            </a:r>
            <a:r>
              <a:rPr lang="en-US" sz="1000" dirty="0" smtClean="0">
                <a:solidFill>
                  <a:schemeClr val="bg2"/>
                </a:solidFill>
              </a:rPr>
              <a:t> Part 1, Krzysztof Kicinger, 2017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77333" y="3612443"/>
            <a:ext cx="10678525" cy="2914145"/>
          </a:xfrm>
        </p:spPr>
        <p:txBody>
          <a:bodyPr>
            <a:normAutofit/>
          </a:bodyPr>
          <a:lstStyle/>
          <a:p>
            <a:r>
              <a:rPr lang="pl-PL" dirty="0" err="1" smtClean="0"/>
              <a:t>Private</a:t>
            </a:r>
            <a:r>
              <a:rPr lang="pl-PL" dirty="0" smtClean="0"/>
              <a:t> (per component)</a:t>
            </a:r>
          </a:p>
          <a:p>
            <a:r>
              <a:rPr lang="pl-PL" dirty="0" err="1" smtClean="0"/>
              <a:t>Fully</a:t>
            </a:r>
            <a:r>
              <a:rPr lang="pl-PL" dirty="0" smtClean="0"/>
              <a:t> </a:t>
            </a:r>
            <a:r>
              <a:rPr lang="pl-PL" dirty="0" err="1" smtClean="0"/>
              <a:t>controlled</a:t>
            </a:r>
            <a:r>
              <a:rPr lang="pl-PL" dirty="0" smtClean="0"/>
              <a:t> by the component</a:t>
            </a:r>
          </a:p>
          <a:p>
            <a:r>
              <a:rPr lang="pl-PL" dirty="0" smtClean="0"/>
              <a:t>Three </a:t>
            </a:r>
            <a:r>
              <a:rPr lang="pl-PL" dirty="0" err="1" smtClean="0"/>
              <a:t>rules</a:t>
            </a:r>
            <a:r>
              <a:rPr lang="pl-PL" dirty="0" smtClean="0"/>
              <a:t> </a:t>
            </a:r>
            <a:r>
              <a:rPr lang="pl-PL" dirty="0" err="1" smtClean="0"/>
              <a:t>connected</a:t>
            </a:r>
            <a:r>
              <a:rPr lang="pl-PL" dirty="0" smtClean="0"/>
              <a:t> with </a:t>
            </a:r>
            <a:r>
              <a:rPr lang="pl-PL" dirty="0" err="1" smtClean="0"/>
              <a:t>state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Do not </a:t>
            </a:r>
            <a:r>
              <a:rPr lang="pl-PL" dirty="0" err="1" smtClean="0"/>
              <a:t>modify</a:t>
            </a:r>
            <a:r>
              <a:rPr lang="pl-PL" dirty="0" smtClean="0"/>
              <a:t> the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directly</a:t>
            </a:r>
            <a:endParaRPr lang="pl-PL" dirty="0" smtClean="0"/>
          </a:p>
          <a:p>
            <a:pPr lvl="1"/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updates</a:t>
            </a:r>
            <a:r>
              <a:rPr lang="pl-PL" dirty="0" smtClean="0"/>
              <a:t> </a:t>
            </a:r>
            <a:r>
              <a:rPr lang="pl-PL" dirty="0" err="1" smtClean="0"/>
              <a:t>may</a:t>
            </a:r>
            <a:r>
              <a:rPr lang="pl-PL" dirty="0" smtClean="0"/>
              <a:t> be </a:t>
            </a:r>
            <a:r>
              <a:rPr lang="pl-PL" dirty="0" err="1" smtClean="0"/>
              <a:t>asynchronous</a:t>
            </a:r>
            <a:endParaRPr lang="pl-PL" dirty="0" smtClean="0"/>
          </a:p>
          <a:p>
            <a:pPr lvl="1"/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updates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merged</a:t>
            </a:r>
            <a:r>
              <a:rPr lang="pl-PL" dirty="0" smtClean="0"/>
              <a:t> (</a:t>
            </a:r>
            <a:r>
              <a:rPr lang="pl-PL" dirty="0" err="1" smtClean="0"/>
              <a:t>shallow</a:t>
            </a:r>
            <a:r>
              <a:rPr lang="pl-PL" dirty="0" smtClean="0"/>
              <a:t> </a:t>
            </a:r>
            <a:r>
              <a:rPr lang="pl-PL" dirty="0" err="1" smtClean="0"/>
              <a:t>merges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Unidirectional</a:t>
            </a:r>
            <a:r>
              <a:rPr lang="pl-PL" dirty="0" smtClean="0"/>
              <a:t> Data </a:t>
            </a:r>
            <a:r>
              <a:rPr lang="pl-PL" dirty="0" err="1" smtClean="0"/>
              <a:t>Flow</a:t>
            </a:r>
            <a:r>
              <a:rPr lang="pl-PL" dirty="0" smtClean="0"/>
              <a:t> - </a:t>
            </a:r>
            <a:r>
              <a:rPr lang="pl-PL" dirty="0" err="1" smtClean="0"/>
              <a:t>state</a:t>
            </a:r>
            <a:r>
              <a:rPr lang="pl-PL" dirty="0" smtClean="0"/>
              <a:t> (‘s </a:t>
            </a:r>
            <a:r>
              <a:rPr lang="pl-PL" dirty="0" err="1" smtClean="0"/>
              <a:t>properties</a:t>
            </a:r>
            <a:r>
              <a:rPr lang="pl-PL" dirty="0" smtClean="0"/>
              <a:t>)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passed</a:t>
            </a:r>
            <a:r>
              <a:rPr lang="pl-PL" dirty="0" smtClean="0"/>
              <a:t> down to </a:t>
            </a:r>
            <a:r>
              <a:rPr lang="pl-PL" dirty="0" err="1" smtClean="0"/>
              <a:t>children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7333" y="1769641"/>
            <a:ext cx="10678523" cy="1260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Only Class Components has their own private, local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9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678524" cy="695218"/>
          </a:xfrm>
        </p:spPr>
        <p:txBody>
          <a:bodyPr/>
          <a:lstStyle/>
          <a:p>
            <a:r>
              <a:rPr lang="en-US" dirty="0" smtClean="0"/>
              <a:t>Components: How to add Local State?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73149" y="6526589"/>
            <a:ext cx="2949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React Tutorial </a:t>
            </a:r>
            <a:r>
              <a:rPr lang="mr-IN" sz="1000" dirty="0" smtClean="0">
                <a:solidFill>
                  <a:schemeClr val="bg2"/>
                </a:solidFill>
              </a:rPr>
              <a:t>–</a:t>
            </a:r>
            <a:r>
              <a:rPr lang="en-US" sz="1000" dirty="0" smtClean="0">
                <a:solidFill>
                  <a:schemeClr val="bg2"/>
                </a:solidFill>
              </a:rPr>
              <a:t> Part 1, Krzysztof Kicinger, 2017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333" y="1581665"/>
            <a:ext cx="10678525" cy="4459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Initialize </a:t>
            </a:r>
            <a:r>
              <a:rPr lang="en-US" dirty="0" err="1" smtClean="0"/>
              <a:t>this.state</a:t>
            </a:r>
            <a:r>
              <a:rPr lang="en-US" dirty="0" smtClean="0"/>
              <a:t> in the </a:t>
            </a:r>
            <a:r>
              <a:rPr lang="en-US" dirty="0" err="1" smtClean="0"/>
              <a:t>contstructor</a:t>
            </a:r>
            <a:r>
              <a:rPr lang="en-US" dirty="0" smtClean="0"/>
              <a:t>:</a:t>
            </a:r>
          </a:p>
          <a:p>
            <a:r>
              <a:rPr lang="en-US" dirty="0"/>
              <a:t>constructor(props) { super(props); </a:t>
            </a:r>
            <a:r>
              <a:rPr lang="en-US" dirty="0" err="1"/>
              <a:t>this.state</a:t>
            </a:r>
            <a:r>
              <a:rPr lang="en-US" dirty="0"/>
              <a:t> = {date: new Date()}; }</a:t>
            </a:r>
            <a:endParaRPr lang="en-US" dirty="0" smtClean="0"/>
          </a:p>
          <a:p>
            <a:r>
              <a:rPr lang="en-US" dirty="0" smtClean="0"/>
              <a:t>Update state using </a:t>
            </a:r>
            <a:r>
              <a:rPr lang="en-US" dirty="0" err="1" smtClean="0"/>
              <a:t>this.setState</a:t>
            </a:r>
            <a:r>
              <a:rPr lang="en-US" dirty="0" smtClean="0"/>
              <a:t>() function</a:t>
            </a:r>
          </a:p>
          <a:p>
            <a:endParaRPr lang="en-US" dirty="0" smtClean="0"/>
          </a:p>
          <a:p>
            <a:r>
              <a:rPr lang="en-US" dirty="0" smtClean="0"/>
              <a:t>Class Components</a:t>
            </a:r>
          </a:p>
          <a:p>
            <a:pPr lvl="1"/>
            <a:r>
              <a:rPr lang="en-US" dirty="0" smtClean="0"/>
              <a:t>Have both props and state (local state)</a:t>
            </a:r>
          </a:p>
          <a:p>
            <a:pPr lvl="1"/>
            <a:r>
              <a:rPr lang="en-US" dirty="0" smtClean="0"/>
              <a:t>Properties are passed as the constructor parameter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1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678524" cy="695218"/>
          </a:xfrm>
        </p:spPr>
        <p:txBody>
          <a:bodyPr/>
          <a:lstStyle/>
          <a:p>
            <a:r>
              <a:rPr lang="en-US" dirty="0" smtClean="0"/>
              <a:t>Components: Lifecycle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73149" y="6526589"/>
            <a:ext cx="2949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React Tutorial </a:t>
            </a:r>
            <a:r>
              <a:rPr lang="mr-IN" sz="1000" dirty="0" smtClean="0">
                <a:solidFill>
                  <a:schemeClr val="bg2"/>
                </a:solidFill>
              </a:rPr>
              <a:t>–</a:t>
            </a:r>
            <a:r>
              <a:rPr lang="en-US" sz="1000" dirty="0" smtClean="0">
                <a:solidFill>
                  <a:schemeClr val="bg2"/>
                </a:solidFill>
              </a:rPr>
              <a:t> Part 1, Krzysztof Kicinger, 2017</a:t>
            </a:r>
            <a:endParaRPr lang="en-US" sz="1000" dirty="0">
              <a:solidFill>
                <a:schemeClr val="bg2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76775745"/>
              </p:ext>
            </p:extLst>
          </p:nvPr>
        </p:nvGraphicFramePr>
        <p:xfrm>
          <a:off x="677334" y="1615044"/>
          <a:ext cx="10678524" cy="4714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71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119" y="2404534"/>
            <a:ext cx="8507884" cy="1646302"/>
          </a:xfrm>
        </p:spPr>
        <p:txBody>
          <a:bodyPr/>
          <a:lstStyle/>
          <a:p>
            <a:r>
              <a:rPr lang="pl-PL" dirty="0" err="1" smtClean="0"/>
              <a:t>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9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678524" cy="695218"/>
          </a:xfrm>
        </p:spPr>
        <p:txBody>
          <a:bodyPr/>
          <a:lstStyle/>
          <a:p>
            <a:r>
              <a:rPr lang="en-US" dirty="0" smtClean="0"/>
              <a:t>Events: Handling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73149" y="6526589"/>
            <a:ext cx="2949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React Tutorial </a:t>
            </a:r>
            <a:r>
              <a:rPr lang="mr-IN" sz="1000" dirty="0" smtClean="0">
                <a:solidFill>
                  <a:schemeClr val="bg2"/>
                </a:solidFill>
              </a:rPr>
              <a:t>–</a:t>
            </a:r>
            <a:r>
              <a:rPr lang="en-US" sz="1000" dirty="0" smtClean="0">
                <a:solidFill>
                  <a:schemeClr val="bg2"/>
                </a:solidFill>
              </a:rPr>
              <a:t> Part 1, Krzysztof Kicinger, 2017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3" y="1581665"/>
            <a:ext cx="10678525" cy="4459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Similar to handling events on DOM elements, but not the same</a:t>
            </a:r>
          </a:p>
          <a:p>
            <a:r>
              <a:rPr lang="en-US" dirty="0" smtClean="0"/>
              <a:t>Naming:</a:t>
            </a:r>
          </a:p>
          <a:p>
            <a:pPr lvl="1"/>
            <a:r>
              <a:rPr lang="en-US" dirty="0" smtClean="0"/>
              <a:t>React events are named using </a:t>
            </a:r>
            <a:r>
              <a:rPr lang="en-US" dirty="0" err="1" smtClean="0"/>
              <a:t>camelCase</a:t>
            </a:r>
            <a:r>
              <a:rPr lang="en-US" dirty="0" smtClean="0"/>
              <a:t> (rather than lowercase)</a:t>
            </a:r>
          </a:p>
          <a:p>
            <a:pPr lvl="1"/>
            <a:r>
              <a:rPr lang="en-US" dirty="0" smtClean="0"/>
              <a:t>With JSX the function is passed as the event handler</a:t>
            </a:r>
          </a:p>
          <a:p>
            <a:r>
              <a:rPr lang="en-US" dirty="0" smtClean="0"/>
              <a:t>Preventing </a:t>
            </a:r>
            <a:r>
              <a:rPr lang="en-US" dirty="0"/>
              <a:t>d</a:t>
            </a:r>
            <a:r>
              <a:rPr lang="en-US" dirty="0" smtClean="0"/>
              <a:t>efault behavior:</a:t>
            </a:r>
          </a:p>
          <a:p>
            <a:pPr lvl="1"/>
            <a:r>
              <a:rPr lang="en-US" dirty="0" smtClean="0"/>
              <a:t>Event Handler cannot return false</a:t>
            </a:r>
          </a:p>
          <a:p>
            <a:pPr lvl="1"/>
            <a:r>
              <a:rPr lang="en-US" dirty="0" smtClean="0"/>
              <a:t>Event Handler must call </a:t>
            </a:r>
            <a:r>
              <a:rPr lang="en-US" dirty="0" err="1" smtClean="0"/>
              <a:t>preventDefault</a:t>
            </a:r>
            <a:r>
              <a:rPr lang="en-US" dirty="0" smtClean="0"/>
              <a:t> explicitly</a:t>
            </a:r>
            <a:endParaRPr lang="en-US" dirty="0"/>
          </a:p>
          <a:p>
            <a:r>
              <a:rPr lang="en-US" dirty="0" smtClean="0"/>
              <a:t>No need to add Event Listener explicitly</a:t>
            </a:r>
          </a:p>
        </p:txBody>
      </p:sp>
    </p:spTree>
    <p:extLst>
      <p:ext uri="{BB962C8B-B14F-4D97-AF65-F5344CB8AC3E}">
        <p14:creationId xmlns:p14="http://schemas.microsoft.com/office/powerpoint/2010/main" val="17090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678524" cy="695218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81665"/>
            <a:ext cx="10678525" cy="4459698"/>
          </a:xfrm>
        </p:spPr>
        <p:txBody>
          <a:bodyPr>
            <a:normAutofit/>
          </a:bodyPr>
          <a:lstStyle/>
          <a:p>
            <a:r>
              <a:rPr lang="en-US" dirty="0" smtClean="0"/>
              <a:t>JSX</a:t>
            </a:r>
          </a:p>
          <a:p>
            <a:r>
              <a:rPr lang="en-US" dirty="0" smtClean="0"/>
              <a:t>Elements and Components</a:t>
            </a:r>
          </a:p>
          <a:p>
            <a:r>
              <a:rPr lang="en-US" dirty="0" smtClean="0"/>
              <a:t>Components </a:t>
            </a:r>
            <a:r>
              <a:rPr lang="mr-IN" dirty="0" smtClean="0"/>
              <a:t>–</a:t>
            </a:r>
            <a:r>
              <a:rPr lang="en-US" dirty="0" smtClean="0"/>
              <a:t> Functional + Classes</a:t>
            </a:r>
          </a:p>
          <a:p>
            <a:r>
              <a:rPr lang="en-US" dirty="0" smtClean="0"/>
              <a:t>Properties and State</a:t>
            </a:r>
          </a:p>
          <a:p>
            <a:r>
              <a:rPr lang="en-US" dirty="0" smtClean="0"/>
              <a:t>Handling Events</a:t>
            </a:r>
          </a:p>
          <a:p>
            <a:r>
              <a:rPr lang="en-US" dirty="0" smtClean="0"/>
              <a:t>Conditional Rendering</a:t>
            </a:r>
          </a:p>
          <a:p>
            <a:r>
              <a:rPr lang="en-US" dirty="0" smtClean="0"/>
              <a:t>Lists and Keys</a:t>
            </a:r>
          </a:p>
          <a:p>
            <a:r>
              <a:rPr lang="en-US" dirty="0" smtClean="0"/>
              <a:t>Forms</a:t>
            </a:r>
          </a:p>
          <a:p>
            <a:r>
              <a:rPr lang="en-US" dirty="0" smtClean="0"/>
              <a:t>Lifting State Up</a:t>
            </a:r>
          </a:p>
          <a:p>
            <a:r>
              <a:rPr lang="en-US" dirty="0" smtClean="0"/>
              <a:t>Composition vs Inheritance</a:t>
            </a:r>
          </a:p>
          <a:p>
            <a:r>
              <a:rPr lang="en-US" dirty="0" smtClean="0"/>
              <a:t>Thinking in React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73149" y="6526589"/>
            <a:ext cx="2949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React Tutorial </a:t>
            </a:r>
            <a:r>
              <a:rPr lang="mr-IN" sz="1000" dirty="0" smtClean="0">
                <a:solidFill>
                  <a:schemeClr val="bg2"/>
                </a:solidFill>
              </a:rPr>
              <a:t>–</a:t>
            </a:r>
            <a:r>
              <a:rPr lang="en-US" sz="1000" dirty="0" smtClean="0">
                <a:solidFill>
                  <a:schemeClr val="bg2"/>
                </a:solidFill>
              </a:rPr>
              <a:t> Part 1, Krzysztof Kicinger, 2017</a:t>
            </a:r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86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678524" cy="695218"/>
          </a:xfrm>
        </p:spPr>
        <p:txBody>
          <a:bodyPr/>
          <a:lstStyle/>
          <a:p>
            <a:r>
              <a:rPr lang="en-US" dirty="0" smtClean="0"/>
              <a:t>Events: Handling Events in Class Components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73149" y="6526589"/>
            <a:ext cx="2949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React Tutorial </a:t>
            </a:r>
            <a:r>
              <a:rPr lang="mr-IN" sz="1000" dirty="0" smtClean="0">
                <a:solidFill>
                  <a:schemeClr val="bg2"/>
                </a:solidFill>
              </a:rPr>
              <a:t>–</a:t>
            </a:r>
            <a:r>
              <a:rPr lang="en-US" sz="1000" dirty="0" smtClean="0">
                <a:solidFill>
                  <a:schemeClr val="bg2"/>
                </a:solidFill>
              </a:rPr>
              <a:t> Part 1, Krzysztof Kicinger, 2017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3" y="1581665"/>
            <a:ext cx="10678525" cy="4944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Define the method that will handle an event</a:t>
            </a:r>
          </a:p>
          <a:p>
            <a:pPr lvl="1"/>
            <a:r>
              <a:rPr lang="en-US" dirty="0" smtClean="0"/>
              <a:t>This method can receive implicit attribute </a:t>
            </a:r>
            <a:r>
              <a:rPr lang="mr-IN" dirty="0" smtClean="0"/>
              <a:t>–</a:t>
            </a:r>
            <a:r>
              <a:rPr lang="en-US" dirty="0" smtClean="0"/>
              <a:t> Event	</a:t>
            </a:r>
          </a:p>
          <a:p>
            <a:r>
              <a:rPr lang="en-US" dirty="0" smtClean="0"/>
              <a:t>Add handler to particular event</a:t>
            </a:r>
            <a:endParaRPr lang="en-US" dirty="0"/>
          </a:p>
          <a:p>
            <a:r>
              <a:rPr lang="en-US" dirty="0" smtClean="0"/>
              <a:t>Bind event handler’s this (in constructor)</a:t>
            </a:r>
          </a:p>
          <a:p>
            <a:pPr lvl="1"/>
            <a:r>
              <a:rPr lang="en-US" dirty="0" smtClean="0"/>
              <a:t>In JSX methods are not bound by default</a:t>
            </a:r>
          </a:p>
          <a:p>
            <a:pPr lvl="1"/>
            <a:r>
              <a:rPr lang="en-US" dirty="0" smtClean="0"/>
              <a:t>If not bound then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 </a:t>
            </a:r>
            <a:r>
              <a:rPr lang="en-US" dirty="0" smtClean="0"/>
              <a:t>in the Event Handler will be undefined</a:t>
            </a:r>
          </a:p>
          <a:p>
            <a:pPr lvl="1"/>
            <a:r>
              <a:rPr lang="en-US" dirty="0" smtClean="0"/>
              <a:t>Not React specific, but general JS functions behavior</a:t>
            </a:r>
          </a:p>
          <a:p>
            <a:r>
              <a:rPr lang="en-US" dirty="0" smtClean="0"/>
              <a:t>How to avoid explicit binding?</a:t>
            </a:r>
          </a:p>
          <a:p>
            <a:pPr lvl="1"/>
            <a:r>
              <a:rPr lang="en-US" dirty="0" smtClean="0"/>
              <a:t>Use public class fields syntax: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handler = () =&gt; { </a:t>
            </a:r>
            <a:r>
              <a:rPr lang="mr-IN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 }</a:t>
            </a:r>
          </a:p>
          <a:p>
            <a:pPr lvl="1"/>
            <a:r>
              <a:rPr lang="en-US" dirty="0" smtClean="0"/>
              <a:t>Use arrow functions in the callback: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onClick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={ (e) =&gt;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this.handleClick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(e) }</a:t>
            </a:r>
          </a:p>
          <a:p>
            <a:r>
              <a:rPr lang="en-US" dirty="0" smtClean="0"/>
              <a:t>Passing arguments to event handlers</a:t>
            </a:r>
          </a:p>
          <a:p>
            <a:pPr lvl="1"/>
            <a:r>
              <a:rPr lang="en-US" dirty="0" smtClean="0"/>
              <a:t>Event argument can be passed when using public class fields syntax or arrow functions</a:t>
            </a:r>
          </a:p>
          <a:p>
            <a:pPr lvl="1"/>
            <a:r>
              <a:rPr lang="en-US" dirty="0" smtClean="0"/>
              <a:t>With an arrow function we have to pass it explicitly</a:t>
            </a:r>
          </a:p>
          <a:p>
            <a:pPr lvl="1"/>
            <a:r>
              <a:rPr lang="en-US" dirty="0" smtClean="0"/>
              <a:t>With bind any further arguments are automatically forwarded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4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678524" cy="695218"/>
          </a:xfrm>
        </p:spPr>
        <p:txBody>
          <a:bodyPr/>
          <a:lstStyle/>
          <a:p>
            <a:r>
              <a:rPr lang="en-US" dirty="0" smtClean="0"/>
              <a:t>Events: Labs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73149" y="6526589"/>
            <a:ext cx="2949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React Tutorial </a:t>
            </a:r>
            <a:r>
              <a:rPr lang="mr-IN" sz="1000" dirty="0" smtClean="0">
                <a:solidFill>
                  <a:schemeClr val="bg2"/>
                </a:solidFill>
              </a:rPr>
              <a:t>–</a:t>
            </a:r>
            <a:r>
              <a:rPr lang="en-US" sz="1000" dirty="0" smtClean="0">
                <a:solidFill>
                  <a:schemeClr val="bg2"/>
                </a:solidFill>
              </a:rPr>
              <a:t> Part 1, Krzysztof Kicinger, 2017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3" y="1581665"/>
            <a:ext cx="10678525" cy="4459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event that will listen on clicking on the post’s user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Show modal with user description/Toggle information about user and post</a:t>
            </a: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119" y="2404534"/>
            <a:ext cx="8507884" cy="1646302"/>
          </a:xfrm>
        </p:spPr>
        <p:txBody>
          <a:bodyPr/>
          <a:lstStyle/>
          <a:p>
            <a:r>
              <a:rPr lang="pl-PL" dirty="0" err="1" smtClean="0"/>
              <a:t>Conditional</a:t>
            </a:r>
            <a:r>
              <a:rPr lang="pl-PL" dirty="0" smtClean="0"/>
              <a:t> Rendering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678524" cy="695218"/>
          </a:xfrm>
        </p:spPr>
        <p:txBody>
          <a:bodyPr/>
          <a:lstStyle/>
          <a:p>
            <a:r>
              <a:rPr lang="en-US" smtClean="0"/>
              <a:t>Rendering: 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73149" y="6526589"/>
            <a:ext cx="2949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React Tutorial </a:t>
            </a:r>
            <a:r>
              <a:rPr lang="mr-IN" sz="1000" dirty="0" smtClean="0">
                <a:solidFill>
                  <a:schemeClr val="bg2"/>
                </a:solidFill>
              </a:rPr>
              <a:t>–</a:t>
            </a:r>
            <a:r>
              <a:rPr lang="en-US" sz="1000" dirty="0" smtClean="0">
                <a:solidFill>
                  <a:schemeClr val="bg2"/>
                </a:solidFill>
              </a:rPr>
              <a:t> Part 1, Krzysztof Kicinger, 2017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77333" y="3612443"/>
            <a:ext cx="10678525" cy="2914145"/>
          </a:xfrm>
        </p:spPr>
        <p:txBody>
          <a:bodyPr>
            <a:normAutofit/>
          </a:bodyPr>
          <a:lstStyle/>
          <a:p>
            <a:r>
              <a:rPr lang="pl-PL" dirty="0" err="1" smtClean="0"/>
              <a:t>Conditional</a:t>
            </a:r>
            <a:r>
              <a:rPr lang="pl-PL" dirty="0" smtClean="0"/>
              <a:t> rendering in </a:t>
            </a:r>
            <a:r>
              <a:rPr lang="pl-PL" dirty="0" err="1" smtClean="0"/>
              <a:t>React</a:t>
            </a:r>
            <a:r>
              <a:rPr lang="pl-PL" dirty="0" smtClean="0"/>
              <a:t> = </a:t>
            </a:r>
            <a:r>
              <a:rPr lang="pl-PL" dirty="0" err="1" smtClean="0"/>
              <a:t>Conditions</a:t>
            </a:r>
            <a:r>
              <a:rPr lang="pl-PL" dirty="0" smtClean="0"/>
              <a:t> </a:t>
            </a:r>
            <a:r>
              <a:rPr lang="pl-PL" dirty="0" err="1" smtClean="0"/>
              <a:t>work</a:t>
            </a:r>
            <a:r>
              <a:rPr lang="pl-PL" dirty="0" smtClean="0"/>
              <a:t> in JS (</a:t>
            </a:r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statements</a:t>
            </a:r>
            <a:r>
              <a:rPr lang="pl-PL" dirty="0" smtClean="0"/>
              <a:t>, </a:t>
            </a:r>
            <a:r>
              <a:rPr lang="pl-PL" dirty="0" err="1" smtClean="0"/>
              <a:t>conditional</a:t>
            </a:r>
            <a:r>
              <a:rPr lang="pl-PL" dirty="0" smtClean="0"/>
              <a:t> operator)</a:t>
            </a:r>
            <a:endParaRPr lang="en-US" dirty="0"/>
          </a:p>
          <a:p>
            <a:r>
              <a:rPr lang="en-US" dirty="0" smtClean="0"/>
              <a:t>Variables can store elements</a:t>
            </a:r>
          </a:p>
          <a:p>
            <a:r>
              <a:rPr lang="en-US" dirty="0" smtClean="0"/>
              <a:t>JSX can handle any JS expressions by wrapping them in curly braces</a:t>
            </a:r>
          </a:p>
          <a:p>
            <a:r>
              <a:rPr lang="en-US" dirty="0" smtClean="0"/>
              <a:t>Preventing component from Rendering:</a:t>
            </a:r>
          </a:p>
          <a:p>
            <a:pPr lvl="1"/>
            <a:r>
              <a:rPr lang="en-US" dirty="0" smtClean="0"/>
              <a:t>Return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null</a:t>
            </a:r>
            <a:r>
              <a:rPr lang="en-US" dirty="0" smtClean="0"/>
              <a:t> instead of its render output</a:t>
            </a:r>
          </a:p>
          <a:p>
            <a:pPr lvl="1"/>
            <a:r>
              <a:rPr lang="en-US" dirty="0" smtClean="0"/>
              <a:t>This does not affect the firing of the component’s lifecycle methods</a:t>
            </a:r>
          </a:p>
          <a:p>
            <a:pPr lvl="1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7333" y="1769641"/>
            <a:ext cx="10678523" cy="1260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React you can create distinct components that encapsulate behavior you need. Then, you can render only some of them, depending on the state of the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0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119" y="2404534"/>
            <a:ext cx="8507884" cy="1646302"/>
          </a:xfrm>
        </p:spPr>
        <p:txBody>
          <a:bodyPr/>
          <a:lstStyle/>
          <a:p>
            <a:r>
              <a:rPr lang="pl-PL" dirty="0" err="1" smtClean="0"/>
              <a:t>Lists</a:t>
            </a:r>
            <a:r>
              <a:rPr lang="pl-PL" dirty="0" smtClean="0"/>
              <a:t> and </a:t>
            </a:r>
            <a:r>
              <a:rPr lang="pl-PL" dirty="0" err="1" smtClean="0"/>
              <a:t>Keys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7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678524" cy="695218"/>
          </a:xfrm>
        </p:spPr>
        <p:txBody>
          <a:bodyPr/>
          <a:lstStyle/>
          <a:p>
            <a:r>
              <a:rPr lang="en-US" dirty="0" smtClean="0"/>
              <a:t>L&amp;K: 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73149" y="6526589"/>
            <a:ext cx="2949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React Tutorial </a:t>
            </a:r>
            <a:r>
              <a:rPr lang="mr-IN" sz="1000" dirty="0" smtClean="0">
                <a:solidFill>
                  <a:schemeClr val="bg2"/>
                </a:solidFill>
              </a:rPr>
              <a:t>–</a:t>
            </a:r>
            <a:r>
              <a:rPr lang="en-US" sz="1000" dirty="0" smtClean="0">
                <a:solidFill>
                  <a:schemeClr val="bg2"/>
                </a:solidFill>
              </a:rPr>
              <a:t> Part 1, Krzysztof Kicinger, 2017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581665"/>
            <a:ext cx="10678525" cy="4944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</a:t>
            </a:r>
            <a:r>
              <a:rPr lang="en-US" dirty="0" smtClean="0"/>
              <a:t>ap() </a:t>
            </a:r>
            <a:r>
              <a:rPr lang="mr-IN" dirty="0" smtClean="0"/>
              <a:t>–</a:t>
            </a:r>
            <a:r>
              <a:rPr lang="en-US" dirty="0" smtClean="0"/>
              <a:t> transforms JS objects into JSX elements</a:t>
            </a:r>
          </a:p>
          <a:p>
            <a:r>
              <a:rPr lang="en-US" dirty="0" smtClean="0"/>
              <a:t>Rendering Multiple Components:</a:t>
            </a:r>
          </a:p>
          <a:p>
            <a:pPr lvl="1"/>
            <a:r>
              <a:rPr lang="en-US" dirty="0" smtClean="0"/>
              <a:t>Transform objects to JSX elements</a:t>
            </a:r>
          </a:p>
          <a:p>
            <a:pPr lvl="1"/>
            <a:r>
              <a:rPr lang="en-US" dirty="0" smtClean="0"/>
              <a:t>Render it to the DOM using reference to this elements within curly braces</a:t>
            </a:r>
          </a:p>
          <a:p>
            <a:r>
              <a:rPr lang="en-US" dirty="0" smtClean="0"/>
              <a:t>Keys:</a:t>
            </a:r>
          </a:p>
          <a:p>
            <a:pPr lvl="1"/>
            <a:r>
              <a:rPr lang="en-US" dirty="0" smtClean="0"/>
              <a:t>Keys helps React identify which items have changed, are added, or are removed</a:t>
            </a:r>
          </a:p>
          <a:p>
            <a:pPr lvl="1"/>
            <a:r>
              <a:rPr lang="en-US" dirty="0" smtClean="0"/>
              <a:t>Keys should be given to elements inside the array to give the elements stable identity</a:t>
            </a:r>
          </a:p>
          <a:p>
            <a:pPr lvl="1"/>
            <a:r>
              <a:rPr lang="en-US" dirty="0" smtClean="0"/>
              <a:t>Uniquely identifies a list item</a:t>
            </a:r>
          </a:p>
          <a:p>
            <a:pPr lvl="1"/>
            <a:r>
              <a:rPr lang="en-US" dirty="0" smtClean="0"/>
              <a:t>Should be ID from the data but also can be a simple index of the list item</a:t>
            </a:r>
          </a:p>
          <a:p>
            <a:pPr lvl="1"/>
            <a:r>
              <a:rPr lang="en-US" dirty="0" smtClean="0"/>
              <a:t>Must be unique among their siblings</a:t>
            </a:r>
          </a:p>
          <a:p>
            <a:r>
              <a:rPr lang="en-US" dirty="0" smtClean="0"/>
              <a:t>Extracting Components with Keys:</a:t>
            </a:r>
          </a:p>
          <a:p>
            <a:pPr lvl="1"/>
            <a:r>
              <a:rPr lang="en-US" dirty="0" smtClean="0"/>
              <a:t>Specify key on the element that wrapper item structure</a:t>
            </a:r>
          </a:p>
          <a:p>
            <a:pPr lvl="1"/>
            <a:r>
              <a:rPr lang="en-US" dirty="0" smtClean="0"/>
              <a:t>Key should be specified inside the array (Rule of Thumb: element inside map() needs it)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9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119" y="2404534"/>
            <a:ext cx="8507884" cy="1646302"/>
          </a:xfrm>
        </p:spPr>
        <p:txBody>
          <a:bodyPr/>
          <a:lstStyle/>
          <a:p>
            <a:r>
              <a:rPr lang="pl-PL" dirty="0" err="1" smtClean="0"/>
              <a:t>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4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678524" cy="695218"/>
          </a:xfrm>
        </p:spPr>
        <p:txBody>
          <a:bodyPr/>
          <a:lstStyle/>
          <a:p>
            <a:r>
              <a:rPr lang="en-US" smtClean="0"/>
              <a:t>Forms: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73149" y="6526589"/>
            <a:ext cx="2949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React Tutorial </a:t>
            </a:r>
            <a:r>
              <a:rPr lang="mr-IN" sz="1000" dirty="0" smtClean="0">
                <a:solidFill>
                  <a:schemeClr val="bg2"/>
                </a:solidFill>
              </a:rPr>
              <a:t>–</a:t>
            </a:r>
            <a:r>
              <a:rPr lang="en-US" sz="1000" dirty="0" smtClean="0">
                <a:solidFill>
                  <a:schemeClr val="bg2"/>
                </a:solidFill>
              </a:rPr>
              <a:t> Part 1, Krzysztof Kicinger, 2017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581665"/>
            <a:ext cx="10678525" cy="4944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2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678524" cy="695218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73149" y="6526589"/>
            <a:ext cx="2949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React Tutorial </a:t>
            </a:r>
            <a:r>
              <a:rPr lang="mr-IN" sz="1000" dirty="0" smtClean="0">
                <a:solidFill>
                  <a:schemeClr val="bg2"/>
                </a:solidFill>
              </a:rPr>
              <a:t>–</a:t>
            </a:r>
            <a:r>
              <a:rPr lang="en-US" sz="1000" dirty="0" smtClean="0">
                <a:solidFill>
                  <a:schemeClr val="bg2"/>
                </a:solidFill>
              </a:rPr>
              <a:t> Part 1, Krzysztof Kicinger, 2017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581665"/>
            <a:ext cx="10678525" cy="4944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</a:t>
            </a:r>
            <a:r>
              <a:rPr lang="en-US" dirty="0" err="1"/>
              <a:t>jsx.github.io</a:t>
            </a:r>
            <a:r>
              <a:rPr lang="en-US" dirty="0"/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7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678524" cy="695218"/>
          </a:xfrm>
        </p:spPr>
        <p:txBody>
          <a:bodyPr/>
          <a:lstStyle/>
          <a:p>
            <a:r>
              <a:rPr lang="en-US" dirty="0"/>
              <a:t>Creating React application from scratch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73149" y="6526589"/>
            <a:ext cx="2949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React Tutorial </a:t>
            </a:r>
            <a:r>
              <a:rPr lang="mr-IN" sz="1000" dirty="0" smtClean="0">
                <a:solidFill>
                  <a:schemeClr val="bg2"/>
                </a:solidFill>
              </a:rPr>
              <a:t>–</a:t>
            </a:r>
            <a:r>
              <a:rPr lang="en-US" sz="1000" dirty="0" smtClean="0">
                <a:solidFill>
                  <a:schemeClr val="bg2"/>
                </a:solidFill>
              </a:rPr>
              <a:t> Part 1, Krzysztof Kicinger, 2017</a:t>
            </a:r>
            <a:endParaRPr lang="en-US" sz="1000" dirty="0">
              <a:solidFill>
                <a:schemeClr val="bg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21" y="1412728"/>
            <a:ext cx="2833816" cy="14169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557" y="1304818"/>
            <a:ext cx="1839441" cy="18394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301" y="2526260"/>
            <a:ext cx="2304021" cy="23040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504" y="2942973"/>
            <a:ext cx="2706988" cy="14705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2239" y="4212283"/>
            <a:ext cx="2875349" cy="134315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7334" y="5796216"/>
            <a:ext cx="94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Repository: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krzysztofkicinger</a:t>
            </a:r>
            <a:r>
              <a:rPr lang="en-US" dirty="0"/>
              <a:t>/tutorial-react</a:t>
            </a:r>
          </a:p>
        </p:txBody>
      </p:sp>
    </p:spTree>
    <p:extLst>
      <p:ext uri="{BB962C8B-B14F-4D97-AF65-F5344CB8AC3E}">
        <p14:creationId xmlns:p14="http://schemas.microsoft.com/office/powerpoint/2010/main" val="195434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JSX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678524" cy="695218"/>
          </a:xfrm>
        </p:spPr>
        <p:txBody>
          <a:bodyPr/>
          <a:lstStyle/>
          <a:p>
            <a:r>
              <a:rPr lang="en-US" dirty="0" smtClean="0"/>
              <a:t>JSX: 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73149" y="6526589"/>
            <a:ext cx="2949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React Tutorial </a:t>
            </a:r>
            <a:r>
              <a:rPr lang="mr-IN" sz="1000" dirty="0" smtClean="0">
                <a:solidFill>
                  <a:schemeClr val="bg2"/>
                </a:solidFill>
              </a:rPr>
              <a:t>–</a:t>
            </a:r>
            <a:r>
              <a:rPr lang="en-US" sz="1000" dirty="0" smtClean="0">
                <a:solidFill>
                  <a:schemeClr val="bg2"/>
                </a:solidFill>
              </a:rPr>
              <a:t> Part 1, Krzysztof Kicinger, 2017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7332" y="1759727"/>
            <a:ext cx="10678523" cy="1260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Faster, safer, easier JavaScript (extension to JS)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984805" y="4484624"/>
            <a:ext cx="2063579" cy="77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compilation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173892" y="3941805"/>
            <a:ext cx="2743200" cy="2001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JSX</a:t>
            </a:r>
          </a:p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116097" y="3941805"/>
            <a:ext cx="2743200" cy="2001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</a:t>
            </a:r>
          </a:p>
          <a:p>
            <a:pPr algn="ctr"/>
            <a:r>
              <a:rPr lang="en-US" dirty="0" smtClean="0"/>
              <a:t>JS objects</a:t>
            </a:r>
          </a:p>
        </p:txBody>
      </p:sp>
    </p:spTree>
    <p:extLst>
      <p:ext uri="{BB962C8B-B14F-4D97-AF65-F5344CB8AC3E}">
        <p14:creationId xmlns:p14="http://schemas.microsoft.com/office/powerpoint/2010/main" val="130235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678524" cy="695218"/>
          </a:xfrm>
        </p:spPr>
        <p:txBody>
          <a:bodyPr/>
          <a:lstStyle/>
          <a:p>
            <a:r>
              <a:rPr lang="en-US" dirty="0" smtClean="0"/>
              <a:t>JSX: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73149" y="6526589"/>
            <a:ext cx="2949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React Tutorial </a:t>
            </a:r>
            <a:r>
              <a:rPr lang="mr-IN" sz="1000" dirty="0" smtClean="0">
                <a:solidFill>
                  <a:schemeClr val="bg2"/>
                </a:solidFill>
              </a:rPr>
              <a:t>–</a:t>
            </a:r>
            <a:r>
              <a:rPr lang="en-US" sz="1000" dirty="0" smtClean="0">
                <a:solidFill>
                  <a:schemeClr val="bg2"/>
                </a:solidFill>
              </a:rPr>
              <a:t> Part 1, Krzysztof Kicinger, 2017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77333" y="1581665"/>
            <a:ext cx="10678525" cy="4459698"/>
          </a:xfrm>
        </p:spPr>
        <p:txBody>
          <a:bodyPr>
            <a:normAutofit/>
          </a:bodyPr>
          <a:lstStyle/>
          <a:p>
            <a:r>
              <a:rPr lang="en-US" dirty="0" smtClean="0"/>
              <a:t>After compilation become </a:t>
            </a:r>
            <a:r>
              <a:rPr lang="en-US" b="1" dirty="0" smtClean="0"/>
              <a:t>regular JS objects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Can be used in expressions: if statements, for loops, assigned to variables</a:t>
            </a:r>
          </a:p>
          <a:p>
            <a:r>
              <a:rPr lang="en-US" dirty="0" smtClean="0"/>
              <a:t>Can be </a:t>
            </a:r>
            <a:r>
              <a:rPr lang="en-US" b="1" dirty="0" smtClean="0"/>
              <a:t>passed attributes </a:t>
            </a:r>
            <a:r>
              <a:rPr lang="en-US" dirty="0" smtClean="0"/>
              <a:t>(</a:t>
            </a:r>
            <a:r>
              <a:rPr lang="en-US" dirty="0" err="1" smtClean="0"/>
              <a:t>camelCase</a:t>
            </a:r>
            <a:r>
              <a:rPr lang="en-US" dirty="0" smtClean="0"/>
              <a:t> naming convention):</a:t>
            </a:r>
          </a:p>
          <a:p>
            <a:pPr lvl="1"/>
            <a:r>
              <a:rPr lang="en-US" dirty="0" smtClean="0"/>
              <a:t>String literals</a:t>
            </a:r>
          </a:p>
          <a:p>
            <a:pPr lvl="1"/>
            <a:r>
              <a:rPr lang="en-US" dirty="0" smtClean="0"/>
              <a:t>JS expressions (embedded in curly braces)</a:t>
            </a:r>
          </a:p>
          <a:p>
            <a:r>
              <a:rPr lang="en-US" dirty="0" smtClean="0"/>
              <a:t>Can have children expressions</a:t>
            </a:r>
          </a:p>
          <a:p>
            <a:r>
              <a:rPr lang="en-US" dirty="0" smtClean="0"/>
              <a:t>Prevent Injection Attacks - XSS (escapes any values before rendering them)</a:t>
            </a:r>
          </a:p>
          <a:p>
            <a:r>
              <a:rPr lang="en-US" dirty="0" smtClean="0"/>
              <a:t>Represents Objects (react elements)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0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678524" cy="695218"/>
          </a:xfrm>
        </p:spPr>
        <p:txBody>
          <a:bodyPr/>
          <a:lstStyle/>
          <a:p>
            <a:r>
              <a:rPr lang="en-US" dirty="0" smtClean="0"/>
              <a:t>JSX: Compilation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73149" y="6526589"/>
            <a:ext cx="2949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React Tutorial </a:t>
            </a:r>
            <a:r>
              <a:rPr lang="mr-IN" sz="1000" dirty="0" smtClean="0">
                <a:solidFill>
                  <a:schemeClr val="bg2"/>
                </a:solidFill>
              </a:rPr>
              <a:t>–</a:t>
            </a:r>
            <a:r>
              <a:rPr lang="en-US" sz="1000" dirty="0" smtClean="0">
                <a:solidFill>
                  <a:schemeClr val="bg2"/>
                </a:solidFill>
              </a:rPr>
              <a:t> Part 1, Krzysztof Kicinger, 2017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334" y="5796216"/>
            <a:ext cx="94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it </a:t>
            </a:r>
            <a:r>
              <a:rPr lang="en-US" dirty="0"/>
              <a:t>yourself: https://</a:t>
            </a:r>
            <a:r>
              <a:rPr lang="en-US" dirty="0" err="1"/>
              <a:t>babeljs.io</a:t>
            </a:r>
            <a:r>
              <a:rPr lang="en-US" dirty="0"/>
              <a:t>/</a:t>
            </a:r>
            <a:r>
              <a:rPr lang="en-US" dirty="0" err="1"/>
              <a:t>repl</a:t>
            </a:r>
            <a:r>
              <a:rPr lang="en-US" dirty="0"/>
              <a:t>/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36822" y="2830296"/>
            <a:ext cx="30397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FB3B3"/>
                </a:solidFill>
              </a:rPr>
              <a:t>&lt;</a:t>
            </a:r>
            <a:r>
              <a:rPr lang="en-US" dirty="0">
                <a:solidFill>
                  <a:srgbClr val="FC929E"/>
                </a:solidFill>
              </a:rPr>
              <a:t>h1 </a:t>
            </a:r>
            <a:r>
              <a:rPr lang="en-US" dirty="0" err="1">
                <a:solidFill>
                  <a:srgbClr val="C5A5C5"/>
                </a:solidFill>
              </a:rPr>
              <a:t>className</a:t>
            </a:r>
            <a:r>
              <a:rPr lang="en-US" dirty="0">
                <a:solidFill>
                  <a:srgbClr val="5FB3B3"/>
                </a:solidFill>
              </a:rPr>
              <a:t>="</a:t>
            </a:r>
            <a:r>
              <a:rPr lang="en-US" dirty="0">
                <a:solidFill>
                  <a:srgbClr val="8DC891"/>
                </a:solidFill>
              </a:rPr>
              <a:t>greeting</a:t>
            </a:r>
            <a:r>
              <a:rPr lang="en-US" dirty="0">
                <a:solidFill>
                  <a:srgbClr val="5FB3B3"/>
                </a:solidFill>
              </a:rPr>
              <a:t>"&gt;</a:t>
            </a:r>
            <a:r>
              <a:rPr lang="en-US" dirty="0"/>
              <a:t> </a:t>
            </a:r>
            <a:r>
              <a:rPr lang="en-US" dirty="0" smtClean="0"/>
              <a:t>	Hello</a:t>
            </a:r>
            <a:r>
              <a:rPr lang="en-US" dirty="0">
                <a:solidFill>
                  <a:srgbClr val="5FB3B3"/>
                </a:solidFill>
              </a:rPr>
              <a:t>,</a:t>
            </a:r>
            <a:r>
              <a:rPr lang="en-US" dirty="0"/>
              <a:t> </a:t>
            </a:r>
            <a:r>
              <a:rPr lang="en-US" dirty="0" smtClean="0"/>
              <a:t>world!</a:t>
            </a:r>
          </a:p>
          <a:p>
            <a:r>
              <a:rPr lang="en-US" dirty="0" smtClean="0">
                <a:solidFill>
                  <a:srgbClr val="5FB3B3"/>
                </a:solidFill>
              </a:rPr>
              <a:t>&lt;/</a:t>
            </a:r>
            <a:r>
              <a:rPr lang="en-US" dirty="0">
                <a:solidFill>
                  <a:srgbClr val="FC929E"/>
                </a:solidFill>
              </a:rPr>
              <a:t>h1</a:t>
            </a:r>
            <a:r>
              <a:rPr lang="en-US" dirty="0">
                <a:solidFill>
                  <a:srgbClr val="5FB3B3"/>
                </a:solidFill>
              </a:rPr>
              <a:t>&gt;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867416" y="2902284"/>
            <a:ext cx="2063579" cy="77935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abel-loader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98259" y="1424956"/>
            <a:ext cx="43971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5A5C5"/>
                </a:solidFill>
              </a:rPr>
              <a:t>const</a:t>
            </a:r>
            <a:r>
              <a:rPr lang="en-US" dirty="0"/>
              <a:t> element </a:t>
            </a:r>
            <a:r>
              <a:rPr lang="en-US" dirty="0">
                <a:solidFill>
                  <a:srgbClr val="D7DEEA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React</a:t>
            </a:r>
            <a:r>
              <a:rPr lang="en-US" dirty="0" err="1">
                <a:solidFill>
                  <a:srgbClr val="5FB3B3"/>
                </a:solidFill>
              </a:rPr>
              <a:t>.</a:t>
            </a:r>
            <a:r>
              <a:rPr lang="en-US" dirty="0" err="1">
                <a:solidFill>
                  <a:srgbClr val="79B6F2"/>
                </a:solidFill>
              </a:rPr>
              <a:t>createElement</a:t>
            </a:r>
            <a:r>
              <a:rPr lang="en-US" dirty="0">
                <a:solidFill>
                  <a:srgbClr val="5FB3B3"/>
                </a:solidFill>
              </a:rPr>
              <a:t>(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8DC891"/>
                </a:solidFill>
              </a:rPr>
              <a:t>'h1</a:t>
            </a:r>
            <a:r>
              <a:rPr lang="en-US" dirty="0">
                <a:solidFill>
                  <a:srgbClr val="8DC891"/>
                </a:solidFill>
              </a:rPr>
              <a:t>'</a:t>
            </a:r>
            <a:r>
              <a:rPr lang="en-US" dirty="0">
                <a:solidFill>
                  <a:srgbClr val="5FB3B3"/>
                </a:solidFill>
              </a:rPr>
              <a:t>,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5FB3B3"/>
                </a:solidFill>
              </a:rPr>
              <a:t>	{ </a:t>
            </a:r>
            <a:r>
              <a:rPr lang="en-US" dirty="0" err="1" smtClean="0"/>
              <a:t>className</a:t>
            </a:r>
            <a:r>
              <a:rPr lang="en-US" dirty="0">
                <a:solidFill>
                  <a:srgbClr val="5FB3B3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>
                <a:solidFill>
                  <a:srgbClr val="8DC891"/>
                </a:solidFill>
              </a:rPr>
              <a:t>'greeting’ </a:t>
            </a:r>
            <a:r>
              <a:rPr lang="en-US" dirty="0" smtClean="0">
                <a:solidFill>
                  <a:srgbClr val="5FB3B3"/>
                </a:solidFill>
              </a:rPr>
              <a:t>},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8DC891"/>
                </a:solidFill>
              </a:rPr>
              <a:t>	'Hello</a:t>
            </a:r>
            <a:r>
              <a:rPr lang="en-US" dirty="0">
                <a:solidFill>
                  <a:srgbClr val="8DC891"/>
                </a:solidFill>
              </a:rPr>
              <a:t>, world</a:t>
            </a:r>
            <a:r>
              <a:rPr lang="en-US" dirty="0" smtClean="0">
                <a:solidFill>
                  <a:srgbClr val="8DC891"/>
                </a:solidFill>
              </a:rPr>
              <a:t>!’</a:t>
            </a:r>
            <a:endParaRPr lang="en-US" dirty="0" smtClean="0"/>
          </a:p>
          <a:p>
            <a:r>
              <a:rPr lang="en-US" dirty="0" smtClean="0">
                <a:solidFill>
                  <a:srgbClr val="5FB3B3"/>
                </a:solidFill>
              </a:rPr>
              <a:t>);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498259" y="3681639"/>
            <a:ext cx="56758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5A5C5"/>
                </a:solidFill>
              </a:rPr>
              <a:t>const</a:t>
            </a:r>
            <a:r>
              <a:rPr lang="en-US" dirty="0"/>
              <a:t> element </a:t>
            </a:r>
            <a:r>
              <a:rPr lang="en-US" dirty="0">
                <a:solidFill>
                  <a:srgbClr val="D7DEEA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5FB3B3"/>
                </a:solidFill>
              </a:rPr>
              <a:t>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type</a:t>
            </a:r>
            <a:r>
              <a:rPr lang="en-US" dirty="0">
                <a:solidFill>
                  <a:srgbClr val="5FB3B3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8DC891"/>
                </a:solidFill>
              </a:rPr>
              <a:t>'h1'</a:t>
            </a:r>
            <a:r>
              <a:rPr lang="en-US" dirty="0">
                <a:solidFill>
                  <a:srgbClr val="5FB3B3"/>
                </a:solidFill>
              </a:rPr>
              <a:t>,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props</a:t>
            </a:r>
            <a:r>
              <a:rPr lang="en-US" dirty="0">
                <a:solidFill>
                  <a:srgbClr val="5FB3B3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5FB3B3"/>
                </a:solidFill>
              </a:rPr>
              <a:t>{</a:t>
            </a:r>
            <a:r>
              <a:rPr lang="en-US" dirty="0"/>
              <a:t> </a:t>
            </a:r>
            <a:r>
              <a:rPr lang="en-US" dirty="0" err="1"/>
              <a:t>className</a:t>
            </a:r>
            <a:r>
              <a:rPr lang="en-US" dirty="0">
                <a:solidFill>
                  <a:srgbClr val="5FB3B3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8DC891"/>
                </a:solidFill>
              </a:rPr>
              <a:t>'greeting'</a:t>
            </a:r>
            <a:r>
              <a:rPr lang="en-US" dirty="0">
                <a:solidFill>
                  <a:srgbClr val="5FB3B3"/>
                </a:solidFill>
              </a:rPr>
              <a:t>,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children</a:t>
            </a:r>
            <a:r>
              <a:rPr lang="en-US" dirty="0">
                <a:solidFill>
                  <a:srgbClr val="5FB3B3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8DC891"/>
                </a:solidFill>
              </a:rPr>
              <a:t>'Hello, world'</a:t>
            </a:r>
            <a:r>
              <a:rPr lang="en-US" dirty="0"/>
              <a:t> </a:t>
            </a:r>
            <a:r>
              <a:rPr lang="en-US" dirty="0">
                <a:solidFill>
                  <a:srgbClr val="5FB3B3"/>
                </a:solidFill>
              </a:rPr>
              <a:t>}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5FB3B3"/>
                </a:solidFill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7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119" y="2404534"/>
            <a:ext cx="8507884" cy="1646302"/>
          </a:xfrm>
        </p:spPr>
        <p:txBody>
          <a:bodyPr/>
          <a:lstStyle/>
          <a:p>
            <a:r>
              <a:rPr lang="pl-PL" dirty="0" err="1" smtClean="0"/>
              <a:t>Elements</a:t>
            </a:r>
            <a:r>
              <a:rPr lang="pl-PL" dirty="0" smtClean="0"/>
              <a:t> and</a:t>
            </a:r>
            <a:br>
              <a:rPr lang="pl-PL" dirty="0" smtClean="0"/>
            </a:br>
            <a:r>
              <a:rPr lang="pl-PL" dirty="0" smtClean="0"/>
              <a:t>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0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678524" cy="695218"/>
          </a:xfrm>
        </p:spPr>
        <p:txBody>
          <a:bodyPr/>
          <a:lstStyle/>
          <a:p>
            <a:r>
              <a:rPr lang="en-US" dirty="0" smtClean="0"/>
              <a:t>Elements: 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81665"/>
            <a:ext cx="10678525" cy="206357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173149" y="6526589"/>
            <a:ext cx="2949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React Tutorial </a:t>
            </a:r>
            <a:r>
              <a:rPr lang="mr-IN" sz="1000" dirty="0" smtClean="0">
                <a:solidFill>
                  <a:schemeClr val="bg2"/>
                </a:solidFill>
              </a:rPr>
              <a:t>–</a:t>
            </a:r>
            <a:r>
              <a:rPr lang="en-US" sz="1000" dirty="0" smtClean="0">
                <a:solidFill>
                  <a:schemeClr val="bg2"/>
                </a:solidFill>
              </a:rPr>
              <a:t> Part 1, Krzysztof Kicinger, 2017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28" y="3482952"/>
            <a:ext cx="10678525" cy="2462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Plain objects</a:t>
            </a:r>
          </a:p>
          <a:p>
            <a:r>
              <a:rPr lang="en-US" dirty="0" smtClean="0"/>
              <a:t>Cheap to create (lightweight)</a:t>
            </a:r>
          </a:p>
          <a:p>
            <a:r>
              <a:rPr lang="en-US" dirty="0" smtClean="0"/>
              <a:t>Basic constituent unit of components</a:t>
            </a:r>
          </a:p>
          <a:p>
            <a:r>
              <a:rPr lang="en-US" dirty="0" smtClean="0"/>
              <a:t>Immutability:</a:t>
            </a:r>
          </a:p>
          <a:p>
            <a:pPr lvl="1"/>
            <a:r>
              <a:rPr lang="en-US" dirty="0" smtClean="0"/>
              <a:t>Children and attributes of the element are immutable</a:t>
            </a:r>
          </a:p>
          <a:p>
            <a:pPr lvl="1"/>
            <a:r>
              <a:rPr lang="en-US" dirty="0" smtClean="0"/>
              <a:t>Element represents the UI at the certain point in time</a:t>
            </a:r>
          </a:p>
          <a:p>
            <a:r>
              <a:rPr lang="en-US" dirty="0" smtClean="0"/>
              <a:t>React updates only parts of the element when necessary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7328" y="1701907"/>
            <a:ext cx="10678523" cy="1260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Elements are smallest building blocks of React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9016</TotalTime>
  <Words>1816</Words>
  <Application>Microsoft Macintosh PowerPoint</Application>
  <PresentationFormat>Widescreen</PresentationFormat>
  <Paragraphs>329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Mangal</vt:lpstr>
      <vt:lpstr>Trebuchet MS</vt:lpstr>
      <vt:lpstr>Wingdings 3</vt:lpstr>
      <vt:lpstr>Arial</vt:lpstr>
      <vt:lpstr>Facet</vt:lpstr>
      <vt:lpstr>React Tutorial – Part 1</vt:lpstr>
      <vt:lpstr>Agenda</vt:lpstr>
      <vt:lpstr>Creating React application from scratch</vt:lpstr>
      <vt:lpstr>JSX</vt:lpstr>
      <vt:lpstr>JSX: Introduction</vt:lpstr>
      <vt:lpstr>JSX: Features</vt:lpstr>
      <vt:lpstr>JSX: Compilation</vt:lpstr>
      <vt:lpstr>Elements and  Components</vt:lpstr>
      <vt:lpstr>Elements: Introduction </vt:lpstr>
      <vt:lpstr>Elements: Rendering in DOM</vt:lpstr>
      <vt:lpstr>Components: Introduction </vt:lpstr>
      <vt:lpstr>Components: Functional vs Class</vt:lpstr>
      <vt:lpstr>Components: Properties</vt:lpstr>
      <vt:lpstr>Components: Properties - Labs</vt:lpstr>
      <vt:lpstr>Components: State</vt:lpstr>
      <vt:lpstr>Components: How to add Local State?</vt:lpstr>
      <vt:lpstr>Components: Lifecycle</vt:lpstr>
      <vt:lpstr>Events</vt:lpstr>
      <vt:lpstr>Events: Handling </vt:lpstr>
      <vt:lpstr>Events: Handling Events in Class Components</vt:lpstr>
      <vt:lpstr>Events: Labs</vt:lpstr>
      <vt:lpstr>Conditional Rendering</vt:lpstr>
      <vt:lpstr>Rendering: Introduction</vt:lpstr>
      <vt:lpstr>Lists and Keys</vt:lpstr>
      <vt:lpstr>L&amp;K: Introduction</vt:lpstr>
      <vt:lpstr>Forms</vt:lpstr>
      <vt:lpstr>Forms: Introduction</vt:lpstr>
      <vt:lpstr>Resources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Tutorial – Part 1</dc:title>
  <dc:creator>Krzysztof Kicinger</dc:creator>
  <cp:lastModifiedBy>Krzysztof Kicinger</cp:lastModifiedBy>
  <cp:revision>49</cp:revision>
  <dcterms:created xsi:type="dcterms:W3CDTF">2017-11-22T17:44:40Z</dcterms:created>
  <dcterms:modified xsi:type="dcterms:W3CDTF">2018-01-06T06:43:27Z</dcterms:modified>
</cp:coreProperties>
</file>