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71" r:id="rId6"/>
    <p:sldId id="265" r:id="rId7"/>
    <p:sldId id="259" r:id="rId8"/>
    <p:sldId id="272" r:id="rId9"/>
    <p:sldId id="268" r:id="rId10"/>
    <p:sldId id="269" r:id="rId11"/>
    <p:sldId id="273" r:id="rId12"/>
    <p:sldId id="260" r:id="rId13"/>
    <p:sldId id="261" r:id="rId14"/>
    <p:sldId id="263" r:id="rId15"/>
    <p:sldId id="274" r:id="rId16"/>
    <p:sldId id="264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zysztof Zawistowski" userId="28445ec4ee785180" providerId="LiveId" clId="{C6F7C2CD-454A-46EF-8692-BA604DD8558C}"/>
    <pc:docChg chg="addSld modSld">
      <pc:chgData name="Krzysztof Zawistowski" userId="28445ec4ee785180" providerId="LiveId" clId="{C6F7C2CD-454A-46EF-8692-BA604DD8558C}" dt="2018-12-04T05:53:08.857" v="0"/>
      <pc:docMkLst>
        <pc:docMk/>
      </pc:docMkLst>
      <pc:sldChg chg="add">
        <pc:chgData name="Krzysztof Zawistowski" userId="28445ec4ee785180" providerId="LiveId" clId="{C6F7C2CD-454A-46EF-8692-BA604DD8558C}" dt="2018-12-04T05:53:08.857" v="0"/>
        <pc:sldMkLst>
          <pc:docMk/>
          <pc:sldMk cId="915439459" sldId="257"/>
        </pc:sldMkLst>
      </pc:sldChg>
    </pc:docChg>
  </pc:docChgLst>
  <pc:docChgLst>
    <pc:chgData name="Krzysztof Zawistowski" userId="28445ec4ee785180" providerId="LiveId" clId="{5D48EA86-C6C0-4125-B598-E831817DC194}"/>
    <pc:docChg chg="undo custSel addSld modSld">
      <pc:chgData name="Krzysztof Zawistowski" userId="28445ec4ee785180" providerId="LiveId" clId="{5D48EA86-C6C0-4125-B598-E831817DC194}" dt="2018-12-11T15:09:02.590" v="132"/>
      <pc:docMkLst>
        <pc:docMk/>
      </pc:docMkLst>
      <pc:sldChg chg="modSp">
        <pc:chgData name="Krzysztof Zawistowski" userId="28445ec4ee785180" providerId="LiveId" clId="{5D48EA86-C6C0-4125-B598-E831817DC194}" dt="2018-12-10T17:27:23.079" v="4" actId="1076"/>
        <pc:sldMkLst>
          <pc:docMk/>
          <pc:sldMk cId="1585594334" sldId="256"/>
        </pc:sldMkLst>
        <pc:spChg chg="mod">
          <ac:chgData name="Krzysztof Zawistowski" userId="28445ec4ee785180" providerId="LiveId" clId="{5D48EA86-C6C0-4125-B598-E831817DC194}" dt="2018-12-10T17:27:23.079" v="4" actId="1076"/>
          <ac:spMkLst>
            <pc:docMk/>
            <pc:sldMk cId="1585594334" sldId="256"/>
            <ac:spMk id="2" creationId="{0384012C-4D2A-4F4E-B69C-872C2F2F6E74}"/>
          </ac:spMkLst>
        </pc:spChg>
      </pc:sldChg>
      <pc:sldChg chg="modSp">
        <pc:chgData name="Krzysztof Zawistowski" userId="28445ec4ee785180" providerId="LiveId" clId="{5D48EA86-C6C0-4125-B598-E831817DC194}" dt="2018-12-11T06:07:48.197" v="8" actId="5793"/>
        <pc:sldMkLst>
          <pc:docMk/>
          <pc:sldMk cId="3207276380" sldId="263"/>
        </pc:sldMkLst>
        <pc:spChg chg="mod">
          <ac:chgData name="Krzysztof Zawistowski" userId="28445ec4ee785180" providerId="LiveId" clId="{5D48EA86-C6C0-4125-B598-E831817DC194}" dt="2018-12-11T06:07:48.197" v="8" actId="5793"/>
          <ac:spMkLst>
            <pc:docMk/>
            <pc:sldMk cId="3207276380" sldId="263"/>
            <ac:spMk id="2" creationId="{1ADED8FF-10CF-42EC-AB25-DF63F2ABCB35}"/>
          </ac:spMkLst>
        </pc:spChg>
      </pc:sldChg>
      <pc:sldChg chg="addSp delSp modSp delAnim modAnim">
        <pc:chgData name="Krzysztof Zawistowski" userId="28445ec4ee785180" providerId="LiveId" clId="{5D48EA86-C6C0-4125-B598-E831817DC194}" dt="2018-12-11T15:09:02.590" v="132"/>
        <pc:sldMkLst>
          <pc:docMk/>
          <pc:sldMk cId="3548761926" sldId="272"/>
        </pc:sldMkLst>
        <pc:spChg chg="add mod">
          <ac:chgData name="Krzysztof Zawistowski" userId="28445ec4ee785180" providerId="LiveId" clId="{5D48EA86-C6C0-4125-B598-E831817DC194}" dt="2018-12-11T15:08:22.842" v="126" actId="20577"/>
          <ac:spMkLst>
            <pc:docMk/>
            <pc:sldMk cId="3548761926" sldId="272"/>
            <ac:spMk id="6" creationId="{2B9BD0E5-033D-48AB-9598-10BEA00DA09D}"/>
          </ac:spMkLst>
        </pc:spChg>
        <pc:picChg chg="add mod">
          <ac:chgData name="Krzysztof Zawistowski" userId="28445ec4ee785180" providerId="LiveId" clId="{5D48EA86-C6C0-4125-B598-E831817DC194}" dt="2018-12-11T15:07:40.740" v="122" actId="1076"/>
          <ac:picMkLst>
            <pc:docMk/>
            <pc:sldMk cId="3548761926" sldId="272"/>
            <ac:picMk id="3" creationId="{90944013-9358-46EE-A951-3C13430DC09E}"/>
          </ac:picMkLst>
        </pc:picChg>
        <pc:picChg chg="mod">
          <ac:chgData name="Krzysztof Zawistowski" userId="28445ec4ee785180" providerId="LiveId" clId="{5D48EA86-C6C0-4125-B598-E831817DC194}" dt="2018-12-11T15:07:32.695" v="119" actId="1076"/>
          <ac:picMkLst>
            <pc:docMk/>
            <pc:sldMk cId="3548761926" sldId="272"/>
            <ac:picMk id="4" creationId="{DD10B267-67EE-48FB-BCA6-3379A83CCAB8}"/>
          </ac:picMkLst>
        </pc:picChg>
        <pc:picChg chg="del">
          <ac:chgData name="Krzysztof Zawistowski" userId="28445ec4ee785180" providerId="LiveId" clId="{5D48EA86-C6C0-4125-B598-E831817DC194}" dt="2018-12-11T14:50:39.630" v="27" actId="478"/>
          <ac:picMkLst>
            <pc:docMk/>
            <pc:sldMk cId="3548761926" sldId="272"/>
            <ac:picMk id="5" creationId="{BA1024A0-E8B4-4954-A2CB-E09D3327EDC2}"/>
          </ac:picMkLst>
        </pc:picChg>
        <pc:picChg chg="add mod">
          <ac:chgData name="Krzysztof Zawistowski" userId="28445ec4ee785180" providerId="LiveId" clId="{5D48EA86-C6C0-4125-B598-E831817DC194}" dt="2018-12-11T15:07:42.511" v="123" actId="1076"/>
          <ac:picMkLst>
            <pc:docMk/>
            <pc:sldMk cId="3548761926" sldId="272"/>
            <ac:picMk id="7" creationId="{B6BDE567-32D8-47BB-8D33-F1BB303DC4DE}"/>
          </ac:picMkLst>
        </pc:picChg>
        <pc:picChg chg="add mod">
          <ac:chgData name="Krzysztof Zawistowski" userId="28445ec4ee785180" providerId="LiveId" clId="{5D48EA86-C6C0-4125-B598-E831817DC194}" dt="2018-12-11T15:07:45.997" v="124" actId="1076"/>
          <ac:picMkLst>
            <pc:docMk/>
            <pc:sldMk cId="3548761926" sldId="272"/>
            <ac:picMk id="8" creationId="{A4C57EF8-3A72-4470-B9A2-473275E4C247}"/>
          </ac:picMkLst>
        </pc:picChg>
      </pc:sldChg>
      <pc:sldChg chg="addSp delSp modSp add">
        <pc:chgData name="Krzysztof Zawistowski" userId="28445ec4ee785180" providerId="LiveId" clId="{5D48EA86-C6C0-4125-B598-E831817DC194}" dt="2018-12-11T14:49:46.125" v="26" actId="1076"/>
        <pc:sldMkLst>
          <pc:docMk/>
          <pc:sldMk cId="1978248461" sldId="274"/>
        </pc:sldMkLst>
        <pc:spChg chg="add del mod">
          <ac:chgData name="Krzysztof Zawistowski" userId="28445ec4ee785180" providerId="LiveId" clId="{5D48EA86-C6C0-4125-B598-E831817DC194}" dt="2018-12-11T14:49:30.983" v="25" actId="20577"/>
          <ac:spMkLst>
            <pc:docMk/>
            <pc:sldMk cId="1978248461" sldId="274"/>
            <ac:spMk id="2" creationId="{8CA866CE-AA22-4A8E-B5A7-A1BC0F08B396}"/>
          </ac:spMkLst>
        </pc:spChg>
        <pc:spChg chg="del">
          <ac:chgData name="Krzysztof Zawistowski" userId="28445ec4ee785180" providerId="LiveId" clId="{5D48EA86-C6C0-4125-B598-E831817DC194}" dt="2018-12-11T14:49:07.044" v="10" actId="478"/>
          <ac:spMkLst>
            <pc:docMk/>
            <pc:sldMk cId="1978248461" sldId="274"/>
            <ac:spMk id="3" creationId="{D979DE83-D7E3-4178-9152-00ABD4F76351}"/>
          </ac:spMkLst>
        </pc:spChg>
        <pc:picChg chg="add del mod">
          <ac:chgData name="Krzysztof Zawistowski" userId="28445ec4ee785180" providerId="LiveId" clId="{5D48EA86-C6C0-4125-B598-E831817DC194}" dt="2018-12-11T14:49:14.016" v="15"/>
          <ac:picMkLst>
            <pc:docMk/>
            <pc:sldMk cId="1978248461" sldId="274"/>
            <ac:picMk id="4" creationId="{5BBE70C4-152F-46AA-910B-095E7721D8D1}"/>
          </ac:picMkLst>
        </pc:picChg>
        <pc:picChg chg="add mod">
          <ac:chgData name="Krzysztof Zawistowski" userId="28445ec4ee785180" providerId="LiveId" clId="{5D48EA86-C6C0-4125-B598-E831817DC194}" dt="2018-12-11T14:49:46.125" v="26" actId="1076"/>
          <ac:picMkLst>
            <pc:docMk/>
            <pc:sldMk cId="1978248461" sldId="274"/>
            <ac:picMk id="5" creationId="{0BED0399-30A0-4236-86DB-A7131A0131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zyzaw/Prezentacje/tree/master/CommandHandl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zyzaw/Prezentacje/tree/master/CommandHandler" TargetMode="External"/><Relationship Id="rId2" Type="http://schemas.openxmlformats.org/officeDocument/2006/relationships/hyperlink" Target="https://github.com/krzyza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84012C-4D2A-4F4E-B69C-872C2F2F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2297609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Budowanie </a:t>
            </a:r>
            <a:r>
              <a:rPr lang="pl-PL" dirty="0" err="1"/>
              <a:t>webAPI</a:t>
            </a:r>
            <a:r>
              <a:rPr lang="pl-PL" dirty="0"/>
              <a:t> przy użyciu wzorca </a:t>
            </a:r>
            <a:r>
              <a:rPr lang="pl-PL" dirty="0" err="1"/>
              <a:t>command</a:t>
            </a:r>
            <a:r>
              <a:rPr lang="pl-PL" dirty="0"/>
              <a:t> handler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559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D6C70A-D6A1-4C8D-93EF-D53F38DE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1 - </a:t>
            </a:r>
            <a:r>
              <a:rPr lang="pl-PL" dirty="0" err="1"/>
              <a:t>UserController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6B5A46-D62D-4138-B8A8-45198273F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Implementacja </a:t>
            </a:r>
            <a:r>
              <a:rPr lang="pl-PL" dirty="0" err="1"/>
              <a:t>UserControllera</a:t>
            </a:r>
            <a:r>
              <a:rPr lang="pl-PL" dirty="0"/>
              <a:t> bez użycia </a:t>
            </a:r>
            <a:r>
              <a:rPr lang="pl-PL" dirty="0" err="1"/>
              <a:t>command</a:t>
            </a:r>
            <a:r>
              <a:rPr lang="pl-PL" dirty="0"/>
              <a:t> handlera</a:t>
            </a:r>
          </a:p>
          <a:p>
            <a:pPr lvl="1"/>
            <a:r>
              <a:rPr lang="pl-PL" dirty="0"/>
              <a:t>Metody GET, POST</a:t>
            </a:r>
          </a:p>
          <a:p>
            <a:pPr lvl="1"/>
            <a:r>
              <a:rPr lang="pl-PL" dirty="0"/>
              <a:t>Zwracanie kodów HTTP</a:t>
            </a:r>
          </a:p>
          <a:p>
            <a:pPr lvl="1"/>
            <a:r>
              <a:rPr lang="pl-PL" dirty="0"/>
              <a:t>REST jako protokół komunikacyjny</a:t>
            </a:r>
          </a:p>
          <a:p>
            <a:pPr lvl="1"/>
            <a:r>
              <a:rPr lang="pl-PL" dirty="0"/>
              <a:t>Dodanie HATEOAS</a:t>
            </a:r>
          </a:p>
          <a:p>
            <a:pPr lvl="1"/>
            <a:r>
              <a:rPr lang="pl-PL" dirty="0"/>
              <a:t>REST jako protokół aplikacyjny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F7EFFE5-5901-4ABE-B403-FAD1E642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160" y="2882546"/>
            <a:ext cx="2165618" cy="24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3F49A9-139A-4CDB-9027-998BD431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Command</a:t>
            </a:r>
            <a:r>
              <a:rPr lang="pl-PL" dirty="0"/>
              <a:t> Handler + </a:t>
            </a:r>
            <a:r>
              <a:rPr lang="pl-PL" dirty="0" err="1"/>
              <a:t>Autofac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BEFFDA8-78B7-434C-90AA-546191BE9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680" y="1485968"/>
            <a:ext cx="5844639" cy="38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85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9C04C8-AAEB-449A-9270-5741526F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2 - Implementacja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39ACB9-E3BF-4033-8E9C-FF19B6B6B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Implementacja </a:t>
            </a:r>
            <a:r>
              <a:rPr lang="pl-PL" sz="2400" dirty="0" err="1"/>
              <a:t>command</a:t>
            </a:r>
            <a:r>
              <a:rPr lang="pl-PL" sz="2400" dirty="0"/>
              <a:t> handlera</a:t>
            </a:r>
          </a:p>
          <a:p>
            <a:pPr lvl="1"/>
            <a:r>
              <a:rPr lang="pl-PL" sz="2400" dirty="0" err="1"/>
              <a:t>ICommand</a:t>
            </a:r>
            <a:endParaRPr lang="pl-PL" sz="2400" dirty="0"/>
          </a:p>
          <a:p>
            <a:pPr lvl="1"/>
            <a:r>
              <a:rPr lang="en-US" sz="2400" dirty="0" err="1"/>
              <a:t>ICommandHandler</a:t>
            </a:r>
            <a:endParaRPr lang="pl-PL" sz="2400" dirty="0"/>
          </a:p>
          <a:p>
            <a:pPr lvl="1"/>
            <a:r>
              <a:rPr lang="en-US" sz="2400" dirty="0" err="1"/>
              <a:t>ICommandDispatche</a:t>
            </a:r>
            <a:r>
              <a:rPr lang="pl-PL" sz="2400" dirty="0"/>
              <a:t>r</a:t>
            </a:r>
          </a:p>
          <a:p>
            <a:pPr lvl="1"/>
            <a:r>
              <a:rPr lang="en-US" sz="2400" dirty="0" err="1"/>
              <a:t>CommandDispatcher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234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F8E161-1050-4A3F-BBC0-F2110497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3 - </a:t>
            </a:r>
            <a:r>
              <a:rPr lang="pl-PL" dirty="0" err="1"/>
              <a:t>CreateLead</a:t>
            </a:r>
            <a:r>
              <a:rPr lang="pl-PL" dirty="0"/>
              <a:t>	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3FFED5-F309-4347-A6E2-BD99BE31E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Implementacja procesu składania </a:t>
            </a:r>
            <a:r>
              <a:rPr lang="pl-PL" sz="2400" dirty="0" err="1"/>
              <a:t>leada</a:t>
            </a:r>
            <a:endParaRPr lang="pl-PL" sz="2400" dirty="0"/>
          </a:p>
          <a:p>
            <a:pPr lvl="1"/>
            <a:r>
              <a:rPr lang="pl-PL" sz="2400" dirty="0"/>
              <a:t>Wydzielenie bazowego kontrolera</a:t>
            </a:r>
          </a:p>
          <a:p>
            <a:pPr lvl="1"/>
            <a:r>
              <a:rPr lang="pl-PL" sz="2400" dirty="0"/>
              <a:t>Utworzenie </a:t>
            </a:r>
            <a:r>
              <a:rPr lang="pl-PL" sz="2400" dirty="0" err="1"/>
              <a:t>command</a:t>
            </a:r>
            <a:r>
              <a:rPr lang="pl-PL" sz="2400" dirty="0"/>
              <a:t> </a:t>
            </a:r>
          </a:p>
          <a:p>
            <a:pPr lvl="1"/>
            <a:r>
              <a:rPr lang="pl-PL" sz="2400" dirty="0"/>
              <a:t>Utworzenia handlera</a:t>
            </a:r>
          </a:p>
          <a:p>
            <a:pPr lvl="1"/>
            <a:r>
              <a:rPr lang="pl-PL" sz="2400" dirty="0"/>
              <a:t>Utworzenie serwisu do obsługi składania </a:t>
            </a:r>
            <a:r>
              <a:rPr lang="pl-PL" sz="2400" dirty="0" err="1"/>
              <a:t>leadów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544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DED8FF-10CF-42EC-AB25-DF63F2AB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4 – e-commerce	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FBB14A-154C-4F64-883E-8EE341647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Obsługa e-commerce</a:t>
            </a:r>
          </a:p>
          <a:p>
            <a:endParaRPr lang="pl-PL" dirty="0"/>
          </a:p>
          <a:p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C0BB740-038D-4EDA-BBB5-FB228CAB9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2" y="2840575"/>
            <a:ext cx="38766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76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A866CE-AA22-4A8E-B5A7-A1BC0F08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Fabryka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BED0399-30A0-4236-86DB-A7131A01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905000"/>
            <a:ext cx="73723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4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4319CF-31B6-4617-937C-BBFDEA4D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Over</a:t>
            </a:r>
            <a:r>
              <a:rPr lang="pl-PL" dirty="0"/>
              <a:t> engineering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38361E5-5637-4209-AAA1-300F7B5A3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905000"/>
            <a:ext cx="47434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5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650DE2-BDBD-4954-88D7-8F08CF00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119EF7-AA37-4108-9471-11567A24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>
                <a:hlinkClick r:id="rId2"/>
              </a:rPr>
              <a:t>https://github.com/krzyzaw/Prezentacje/tree/master/CommandHandler</a:t>
            </a:r>
            <a:endParaRPr lang="pl-PL" sz="2400" dirty="0"/>
          </a:p>
          <a:p>
            <a:r>
              <a:rPr lang="pl-PL" sz="2400" dirty="0"/>
              <a:t>Bardzo proszę o feedback </a:t>
            </a:r>
            <a:r>
              <a:rPr lang="pl-PL" sz="2400" dirty="0">
                <a:sym typeface="Wingdings" panose="05000000000000000000" pitchFamily="2" charset="2"/>
              </a:rPr>
              <a:t></a:t>
            </a:r>
          </a:p>
          <a:p>
            <a:r>
              <a:rPr lang="pl-PL" sz="2400" dirty="0">
                <a:sym typeface="Wingdings" panose="05000000000000000000" pitchFamily="2" charset="2"/>
              </a:rPr>
              <a:t>zawistowski.zawisz@gmail.com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252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974B54-04ED-4945-9337-A2F73BB0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Krzysztof Zawistowski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FDE0CE-8B12-4B75-8A51-C77A7C9A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zawistowski.zawisz@gmail.com</a:t>
            </a:r>
          </a:p>
          <a:p>
            <a:r>
              <a:rPr lang="pl-PL" sz="2400" dirty="0" err="1"/>
              <a:t>Github</a:t>
            </a:r>
            <a:r>
              <a:rPr lang="pl-PL" sz="2400" dirty="0"/>
              <a:t>: </a:t>
            </a:r>
            <a:r>
              <a:rPr lang="pl-PL" sz="2400" dirty="0">
                <a:hlinkClick r:id="rId2"/>
              </a:rPr>
              <a:t>https://github.com/krzyzaw</a:t>
            </a:r>
            <a:endParaRPr lang="pl-PL" sz="2400" dirty="0"/>
          </a:p>
          <a:p>
            <a:r>
              <a:rPr lang="pl-PL" sz="2400" dirty="0"/>
              <a:t>Prezentacja + kod na </a:t>
            </a:r>
            <a:r>
              <a:rPr lang="pl-PL" sz="2400" dirty="0" err="1"/>
              <a:t>Github</a:t>
            </a:r>
            <a:r>
              <a:rPr lang="pl-PL" sz="2400" dirty="0"/>
              <a:t>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https://github.com/krzyzaw/Prezentacje/tree/master/CommandHandler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543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0A4053-D7B9-4D1A-A6DF-466DF7F8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DF73E0-C6CF-4C10-9A11-0DDA9C99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Z jakimi problemami spotykamy się na co dzień w </a:t>
            </a:r>
            <a:r>
              <a:rPr lang="pl-PL" sz="2400" dirty="0" err="1"/>
              <a:t>WebAPI</a:t>
            </a:r>
            <a:r>
              <a:rPr lang="pl-PL" sz="2400" dirty="0"/>
              <a:t>?</a:t>
            </a:r>
          </a:p>
          <a:p>
            <a:r>
              <a:rPr lang="pl-PL" sz="2400" dirty="0"/>
              <a:t>Implementacja API bez użycia </a:t>
            </a:r>
            <a:r>
              <a:rPr lang="pl-PL" sz="2400" dirty="0" err="1"/>
              <a:t>command</a:t>
            </a:r>
            <a:r>
              <a:rPr lang="pl-PL" sz="2400" dirty="0"/>
              <a:t> handlera (</a:t>
            </a:r>
            <a:r>
              <a:rPr lang="pl-PL" sz="2400" dirty="0" err="1"/>
              <a:t>RESTful</a:t>
            </a:r>
            <a:r>
              <a:rPr lang="pl-PL" sz="2400" dirty="0"/>
              <a:t>?)</a:t>
            </a:r>
          </a:p>
          <a:p>
            <a:r>
              <a:rPr lang="pl-PL" sz="2400" dirty="0"/>
              <a:t>Po co w ogóle </a:t>
            </a:r>
            <a:r>
              <a:rPr lang="pl-PL" sz="2400" dirty="0" err="1"/>
              <a:t>command</a:t>
            </a:r>
            <a:r>
              <a:rPr lang="pl-PL" sz="2400" dirty="0"/>
              <a:t> handler?</a:t>
            </a:r>
          </a:p>
          <a:p>
            <a:r>
              <a:rPr lang="pl-PL" sz="2400" dirty="0"/>
              <a:t>Przykładowa implementacja</a:t>
            </a:r>
          </a:p>
          <a:p>
            <a:r>
              <a:rPr lang="pl-PL" sz="2400" dirty="0"/>
              <a:t>Pułapki – </a:t>
            </a:r>
            <a:r>
              <a:rPr lang="pl-PL" sz="2400" dirty="0" err="1"/>
              <a:t>over</a:t>
            </a:r>
            <a:r>
              <a:rPr lang="pl-PL" sz="2400" dirty="0"/>
              <a:t> engineering</a:t>
            </a:r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7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API… problemy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API „jest ok”/”jest nie ok”</a:t>
            </a:r>
          </a:p>
          <a:p>
            <a:r>
              <a:rPr lang="pl-PL" sz="2400" dirty="0"/>
              <a:t>API „jest ok… ale” </a:t>
            </a:r>
            <a:r>
              <a:rPr lang="pl-PL" sz="2400" dirty="0">
                <a:sym typeface="Wingdings" panose="05000000000000000000" pitchFamily="2" charset="2"/>
              </a:rPr>
              <a:t></a:t>
            </a: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5AA537C-8AFD-4893-998D-D4832FB1B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312" y="3531952"/>
            <a:ext cx="5791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7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6ED470A-173B-4448-A324-2C728CED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477" y="1883585"/>
            <a:ext cx="6848475" cy="231457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4F183F3-1D4F-494B-98C8-94BF39908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301" y="1597835"/>
            <a:ext cx="7362825" cy="260032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F761FF2-6C03-4913-BC58-8E9807C4A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013" y="159559"/>
            <a:ext cx="44005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1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6BAE7F-3031-4324-879C-68231793A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9496" y="1091683"/>
            <a:ext cx="8915400" cy="3777622"/>
          </a:xfrm>
        </p:spPr>
        <p:txBody>
          <a:bodyPr/>
          <a:lstStyle/>
          <a:p>
            <a:r>
              <a:rPr lang="pl-PL" dirty="0"/>
              <a:t>API </a:t>
            </a:r>
            <a:r>
              <a:rPr lang="pl-PL" dirty="0" err="1"/>
              <a:t>CRUD’owe</a:t>
            </a:r>
            <a:r>
              <a:rPr lang="pl-PL" dirty="0"/>
              <a:t> z przenikającą logiką domenową</a:t>
            </a:r>
          </a:p>
          <a:p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9D1B861-3A2B-4A2D-85B3-318665CB6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030" y="2197236"/>
            <a:ext cx="5517921" cy="3014707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3FA2FE1-ABFC-456E-BBC3-5B1F267BC5FC}"/>
              </a:ext>
            </a:extLst>
          </p:cNvPr>
          <p:cNvSpPr txBox="1"/>
          <p:nvPr/>
        </p:nvSpPr>
        <p:spPr>
          <a:xfrm>
            <a:off x="4302285" y="3335258"/>
            <a:ext cx="131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FF0000"/>
                </a:solidFill>
              </a:rPr>
              <a:t>if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A5BE6A0-DD2B-46BE-907B-804911CF3C05}"/>
              </a:ext>
            </a:extLst>
          </p:cNvPr>
          <p:cNvSpPr txBox="1"/>
          <p:nvPr/>
        </p:nvSpPr>
        <p:spPr>
          <a:xfrm>
            <a:off x="4302285" y="3618220"/>
            <a:ext cx="131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FF0000"/>
                </a:solidFill>
              </a:rPr>
              <a:t>if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1E6C057-BAEE-4CAF-8BCB-6395CCC7DE3F}"/>
              </a:ext>
            </a:extLst>
          </p:cNvPr>
          <p:cNvSpPr txBox="1"/>
          <p:nvPr/>
        </p:nvSpPr>
        <p:spPr>
          <a:xfrm>
            <a:off x="4302284" y="3960800"/>
            <a:ext cx="131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FF0000"/>
                </a:solidFill>
              </a:rPr>
              <a:t>if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E6D2C4F5-1214-49B3-9249-0CE4AC384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549" y="1985948"/>
            <a:ext cx="5346882" cy="343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3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380C32-417D-4F6E-931D-3C9FE2DC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Domena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B19FE36-BB05-4CF6-AAB2-663135498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988" y="2237683"/>
            <a:ext cx="3642970" cy="2382634"/>
          </a:xfrm>
          <a:prstGeom prst="rect">
            <a:avLst/>
          </a:prstGeom>
        </p:spPr>
      </p:pic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8602E468-212F-40EA-A8F7-997E2E54448B}"/>
              </a:ext>
            </a:extLst>
          </p:cNvPr>
          <p:cNvCxnSpPr>
            <a:cxnSpLocks/>
          </p:cNvCxnSpPr>
          <p:nvPr/>
        </p:nvCxnSpPr>
        <p:spPr>
          <a:xfrm>
            <a:off x="5734194" y="3400254"/>
            <a:ext cx="1559850" cy="23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Obraz 22">
            <a:extLst>
              <a:ext uri="{FF2B5EF4-FFF2-40B4-BE49-F238E27FC236}">
                <a16:creationId xmlns:a16="http://schemas.microsoft.com/office/drawing/2014/main" id="{B292A0FD-5F6F-4398-AE71-76B6C277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058" y="2410517"/>
            <a:ext cx="39338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7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3D3846-CC00-473F-8577-42C06A2D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RESTful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D10B267-67EE-48FB-BCA6-3379A83CC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427" y="1420218"/>
            <a:ext cx="2131176" cy="2808058"/>
          </a:xfrm>
          <a:prstGeom prst="rect">
            <a:avLst/>
          </a:prstGeom>
        </p:spPr>
      </p:pic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2B9BD0E5-033D-48AB-9598-10BEA00DA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706" y="1420218"/>
            <a:ext cx="4693096" cy="3777622"/>
          </a:xfrm>
        </p:spPr>
        <p:txBody>
          <a:bodyPr/>
          <a:lstStyle/>
          <a:p>
            <a:r>
              <a:rPr lang="pl-PL" dirty="0"/>
              <a:t>Zasoby – unikalne adresy</a:t>
            </a:r>
          </a:p>
          <a:p>
            <a:endParaRPr lang="pl-PL" dirty="0"/>
          </a:p>
          <a:p>
            <a:r>
              <a:rPr lang="pl-PL" dirty="0"/>
              <a:t> Używanie HTTP (nagłówki, kody, metody) </a:t>
            </a:r>
          </a:p>
          <a:p>
            <a:endParaRPr lang="pl-PL" dirty="0"/>
          </a:p>
          <a:p>
            <a:r>
              <a:rPr lang="pl-PL" dirty="0"/>
              <a:t>HATEOAS</a:t>
            </a:r>
          </a:p>
          <a:p>
            <a:endParaRPr lang="pl-PL" dirty="0"/>
          </a:p>
          <a:p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0944013-9358-46EE-A951-3C13430DC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675" y="1830255"/>
            <a:ext cx="3581400" cy="2667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6BDE567-32D8-47BB-8D33-F1BB303DC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675" y="2916343"/>
            <a:ext cx="2876550" cy="31432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A4C57EF8-3A72-4470-B9A2-473275E4C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026" y="3897677"/>
            <a:ext cx="65722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6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158176-0366-476C-BFBE-4EC98BD4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 potrzebujesz </a:t>
            </a:r>
            <a:r>
              <a:rPr lang="pl-PL" dirty="0" err="1"/>
              <a:t>RESTful</a:t>
            </a:r>
            <a:r>
              <a:rPr lang="en-US" dirty="0"/>
              <a:t>?</a:t>
            </a: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027F3D25-8A3E-4D8E-9E38-14706222C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036" y="1409282"/>
            <a:ext cx="3919240" cy="2134586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7384B9FE-D775-41F4-BEA3-747576DBA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406" y="3705431"/>
            <a:ext cx="7810500" cy="2933700"/>
          </a:xfrm>
          <a:prstGeom prst="rect">
            <a:avLst/>
          </a:prstGeom>
        </p:spPr>
      </p:pic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4CD13179-466C-4F44-9496-AFA386A122D1}"/>
              </a:ext>
            </a:extLst>
          </p:cNvPr>
          <p:cNvSpPr/>
          <p:nvPr/>
        </p:nvSpPr>
        <p:spPr>
          <a:xfrm>
            <a:off x="5611390" y="4072040"/>
            <a:ext cx="4499637" cy="21618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3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Smuga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4147</TotalTime>
  <Words>232</Words>
  <Application>Microsoft Office PowerPoint</Application>
  <PresentationFormat>Panoramiczny</PresentationFormat>
  <Paragraphs>63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Smuga</vt:lpstr>
      <vt:lpstr>Budowanie webAPI przy użyciu wzorca command handler</vt:lpstr>
      <vt:lpstr>Krzysztof Zawistowski</vt:lpstr>
      <vt:lpstr>Agenda</vt:lpstr>
      <vt:lpstr>API… problemy</vt:lpstr>
      <vt:lpstr>Prezentacja programu PowerPoint</vt:lpstr>
      <vt:lpstr>Prezentacja programu PowerPoint</vt:lpstr>
      <vt:lpstr>Domena</vt:lpstr>
      <vt:lpstr>RESTful</vt:lpstr>
      <vt:lpstr>Czy potrzebujesz RESTful?</vt:lpstr>
      <vt:lpstr>Demo 1 - UserController</vt:lpstr>
      <vt:lpstr>Command Handler + Autofac</vt:lpstr>
      <vt:lpstr>Demo 2 - Implementacja</vt:lpstr>
      <vt:lpstr>Demo 3 - CreateLead </vt:lpstr>
      <vt:lpstr>Demo 4 – e-commerce </vt:lpstr>
      <vt:lpstr>Fabryka</vt:lpstr>
      <vt:lpstr>Over engineering</vt:lpstr>
      <vt:lpstr>Dziękuję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Budowanie webAPI przy użyciu wzorca command handler</dc:title>
  <dc:creator>Krzysztof Zawistowski</dc:creator>
  <cp:lastModifiedBy>Krzysiek Zawistowski</cp:lastModifiedBy>
  <cp:revision>47</cp:revision>
  <dcterms:created xsi:type="dcterms:W3CDTF">2018-12-04T05:51:57Z</dcterms:created>
  <dcterms:modified xsi:type="dcterms:W3CDTF">2018-12-11T21:21:30Z</dcterms:modified>
</cp:coreProperties>
</file>