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4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1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26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87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2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73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28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6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1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9B1D-80BD-4044-819C-A288C52CE86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6E9D-7126-BF4B-88BA-63A1F70653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47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test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1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animate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pic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8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image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10000" cy="4318000"/>
          </a:xfrm>
        </p:spPr>
      </p:pic>
    </p:spTree>
    <p:extLst>
      <p:ext uri="{BB962C8B-B14F-4D97-AF65-F5344CB8AC3E}">
        <p14:creationId xmlns:p14="http://schemas.microsoft.com/office/powerpoint/2010/main" val="818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DengXian</vt:lpstr>
      <vt:lpstr>DengXian Light</vt:lpstr>
      <vt:lpstr>Office 主题</vt:lpstr>
      <vt:lpstr>test</vt:lpstr>
      <vt:lpstr>animate</vt:lpstr>
      <vt:lpstr>image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Microsoft Office 用户</dc:creator>
  <cp:lastModifiedBy>Microsoft Office 用户</cp:lastModifiedBy>
  <cp:revision>1</cp:revision>
  <dcterms:created xsi:type="dcterms:W3CDTF">2019-10-28T03:23:56Z</dcterms:created>
  <dcterms:modified xsi:type="dcterms:W3CDTF">2019-10-28T03:27:57Z</dcterms:modified>
</cp:coreProperties>
</file>