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676" y="463192"/>
            <a:ext cx="7766936" cy="2533225"/>
          </a:xfrm>
        </p:spPr>
        <p:txBody>
          <a:bodyPr/>
          <a:lstStyle/>
          <a:p>
            <a:pPr algn="ctr"/>
            <a:r>
              <a:rPr lang="en-US" dirty="0" smtClean="0"/>
              <a:t>CODE INNOVATION SERIES – K 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648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problem statement we have chosen is Education. </a:t>
            </a:r>
          </a:p>
          <a:p>
            <a:r>
              <a:rPr lang="en-US" sz="2000" dirty="0" smtClean="0"/>
              <a:t>After completion of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or PU, many students are clueless about what course they have to choose and don’t know what course to choose.</a:t>
            </a:r>
          </a:p>
          <a:p>
            <a:r>
              <a:rPr lang="en-US" sz="2000" dirty="0" smtClean="0"/>
              <a:t>Students don’t know if they will be interested in the course they choose and  they might not get a job.</a:t>
            </a:r>
          </a:p>
          <a:p>
            <a:r>
              <a:rPr lang="en-US" sz="2000" dirty="0" smtClean="0"/>
              <a:t>Many students don’t know what competitions are going on in their field.</a:t>
            </a:r>
          </a:p>
          <a:p>
            <a:r>
              <a:rPr lang="en-US" sz="2000" dirty="0" smtClean="0"/>
              <a:t>Finding internship has been a hard task for students who are studying at an University level.</a:t>
            </a:r>
          </a:p>
          <a:p>
            <a:r>
              <a:rPr lang="en-US" sz="2000" dirty="0" smtClean="0"/>
              <a:t>They don’t know what skills they need to have to get a job or pursue their career.</a:t>
            </a:r>
          </a:p>
        </p:txBody>
      </p:sp>
    </p:spTree>
    <p:extLst>
      <p:ext uri="{BB962C8B-B14F-4D97-AF65-F5344CB8AC3E}">
        <p14:creationId xmlns:p14="http://schemas.microsoft.com/office/powerpoint/2010/main" val="38822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 TO THE PROBLEM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We will build a website to provide information to guide them throughout their education and career.</a:t>
            </a:r>
          </a:p>
          <a:p>
            <a:r>
              <a:rPr lang="en-US" sz="2000" dirty="0" smtClean="0"/>
              <a:t>There is not one website or an app which provides all the required information at one place.</a:t>
            </a:r>
          </a:p>
          <a:p>
            <a:r>
              <a:rPr lang="en-US" sz="2000" dirty="0" smtClean="0"/>
              <a:t>The website will contain all the courses available in an organized manner.</a:t>
            </a:r>
          </a:p>
          <a:p>
            <a:r>
              <a:rPr lang="en-US" sz="2000" dirty="0" smtClean="0"/>
              <a:t>It will give information about the different paths in their education.</a:t>
            </a:r>
          </a:p>
          <a:p>
            <a:r>
              <a:rPr lang="en-US" sz="2000" dirty="0" smtClean="0"/>
              <a:t>It will also provide a detailed description of courses, their pros and cons, the job it will fetch.</a:t>
            </a:r>
          </a:p>
          <a:p>
            <a:r>
              <a:rPr lang="en-US" sz="2000" dirty="0" smtClean="0"/>
              <a:t>It will notify all the competitions, internship opportunities, etc.</a:t>
            </a:r>
          </a:p>
          <a:p>
            <a:r>
              <a:rPr lang="en-US" sz="2000" dirty="0" smtClean="0"/>
              <a:t>It will provide information about what skills are required for a job.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6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7" y="428353"/>
            <a:ext cx="8428893" cy="60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Team name</a:t>
            </a:r>
            <a:r>
              <a:rPr lang="en-US" sz="2800" b="1" dirty="0" smtClean="0"/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Code Brigade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Team size</a:t>
            </a:r>
            <a:r>
              <a:rPr lang="en-US" sz="2800" dirty="0" smtClean="0"/>
              <a:t>: 4</a:t>
            </a:r>
          </a:p>
          <a:p>
            <a:pPr marL="0" indent="0" algn="just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Team members</a:t>
            </a:r>
            <a:r>
              <a:rPr lang="en-US" dirty="0" smtClean="0"/>
              <a:t>: </a:t>
            </a:r>
          </a:p>
          <a:p>
            <a:pPr algn="just"/>
            <a:r>
              <a:rPr lang="en-US" dirty="0" smtClean="0"/>
              <a:t>Prajwal Kulkarni (III B)</a:t>
            </a:r>
          </a:p>
          <a:p>
            <a:pPr algn="just"/>
            <a:r>
              <a:rPr lang="en-US" dirty="0" smtClean="0"/>
              <a:t>Preethi KP (III B)</a:t>
            </a:r>
          </a:p>
          <a:p>
            <a:pPr algn="just"/>
            <a:r>
              <a:rPr lang="en-US" dirty="0" smtClean="0"/>
              <a:t>Shreesha S (III B)</a:t>
            </a:r>
          </a:p>
          <a:p>
            <a:pPr algn="just"/>
            <a:r>
              <a:rPr lang="en-US" dirty="0" smtClean="0"/>
              <a:t>Akshay R (III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9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263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CODE INNOVATION SERIES – K S Institute of Technology</vt:lpstr>
      <vt:lpstr>PROBLEM STATEMENT</vt:lpstr>
      <vt:lpstr>SOLUTION TO THE PROBLEM</vt:lpstr>
      <vt:lpstr>PowerPoint Presentation</vt:lpstr>
      <vt:lpstr>TEAM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INNOVATION SERIES – K S Institute of Technology</dc:title>
  <dc:creator>Shreesha S</dc:creator>
  <cp:lastModifiedBy>Shreesha S</cp:lastModifiedBy>
  <cp:revision>6</cp:revision>
  <dcterms:created xsi:type="dcterms:W3CDTF">2021-04-01T14:31:26Z</dcterms:created>
  <dcterms:modified xsi:type="dcterms:W3CDTF">2021-04-01T15:49:36Z</dcterms:modified>
</cp:coreProperties>
</file>