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047" r:id="rId4"/>
  </p:sldMasterIdLst>
  <p:notesMasterIdLst>
    <p:notesMasterId r:id="rId15"/>
  </p:notesMasterIdLst>
  <p:handoutMasterIdLst>
    <p:handoutMasterId r:id="rId16"/>
  </p:handoutMasterIdLst>
  <p:sldIdLst>
    <p:sldId id="261" r:id="rId5"/>
    <p:sldId id="306" r:id="rId6"/>
    <p:sldId id="315" r:id="rId7"/>
    <p:sldId id="273" r:id="rId8"/>
    <p:sldId id="314" r:id="rId9"/>
    <p:sldId id="316" r:id="rId10"/>
    <p:sldId id="318" r:id="rId11"/>
    <p:sldId id="319" r:id="rId12"/>
    <p:sldId id="320"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1D3C6D-5E87-4359-B927-B1E8AA31BEE3}">
          <p14:sldIdLst>
            <p14:sldId id="261"/>
            <p14:sldId id="306"/>
            <p14:sldId id="315"/>
            <p14:sldId id="273"/>
          </p14:sldIdLst>
        </p14:section>
        <p14:section name="Untitled Section" id="{3AD2435D-8C77-46BE-91BD-140F6C749E08}">
          <p14:sldIdLst>
            <p14:sldId id="314"/>
            <p14:sldId id="316"/>
            <p14:sldId id="318"/>
            <p14:sldId id="319"/>
            <p14:sldId id="320"/>
            <p14:sldId id="2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4" autoAdjust="0"/>
  </p:normalViewPr>
  <p:slideViewPr>
    <p:cSldViewPr>
      <p:cViewPr varScale="1">
        <p:scale>
          <a:sx n="86" d="100"/>
          <a:sy n="86" d="100"/>
        </p:scale>
        <p:origin x="562" y="6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4/15/2021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4/15/2021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058493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773127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6A3A-B080-4153-95F1-8768F8E1C9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65C8EC-3E63-495B-A46F-815E31ED3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65CBEA-5AD7-44DC-9DB0-F24A5F03266C}"/>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5" name="Footer Placeholder 4">
            <a:extLst>
              <a:ext uri="{FF2B5EF4-FFF2-40B4-BE49-F238E27FC236}">
                <a16:creationId xmlns:a16="http://schemas.microsoft.com/office/drawing/2014/main" id="{41BA138A-CAA5-49E9-AE62-2BCD30A82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F09F2-1039-4F70-A0B9-CB36B43307C0}"/>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18891332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F6ED-2796-42BC-B3A9-2D668B9B12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42B07C-A05E-40EF-BFE6-A6DAE00E5E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1DBE6-70A0-438B-AD5A-676461133E41}"/>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5" name="Footer Placeholder 4">
            <a:extLst>
              <a:ext uri="{FF2B5EF4-FFF2-40B4-BE49-F238E27FC236}">
                <a16:creationId xmlns:a16="http://schemas.microsoft.com/office/drawing/2014/main" id="{2DE8A1DE-CA75-4DA6-BFE9-2BBE43C4C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9F362-CFAE-4AD5-AFD3-8971C8EFDE38}"/>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1266979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43FCC-D0E1-42F7-985D-DF6804CDD2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D77FAF-1881-4A7E-B432-5B5BF2679A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E7F70C-044B-4F57-A741-AA5D87A7F1E6}"/>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5" name="Footer Placeholder 4">
            <a:extLst>
              <a:ext uri="{FF2B5EF4-FFF2-40B4-BE49-F238E27FC236}">
                <a16:creationId xmlns:a16="http://schemas.microsoft.com/office/drawing/2014/main" id="{B1A8F7D3-0EDA-45C2-A30D-F12BF3635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28594-A10B-491E-9C18-B8B13D413810}"/>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32072163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587382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08006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6471093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241691251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994373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F8F5-5F85-4233-A22E-3879C98004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A9BF8A-D5F8-48FA-B92E-F7D0BBC54B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DF954-5DF9-4C85-9266-3E7FC6EA2A40}"/>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5" name="Footer Placeholder 4">
            <a:extLst>
              <a:ext uri="{FF2B5EF4-FFF2-40B4-BE49-F238E27FC236}">
                <a16:creationId xmlns:a16="http://schemas.microsoft.com/office/drawing/2014/main" id="{66FF4F5A-81F0-49F5-B945-228091CABB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C8ED1-0E09-460E-8DDC-17DD56466C7B}"/>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142721196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C213-A2B1-4B1C-A0F5-FF865B19A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F48C66-8E26-4AC9-AFAE-65B32F4B4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49C338-9A57-4E45-A10C-590C36206F5E}"/>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5" name="Footer Placeholder 4">
            <a:extLst>
              <a:ext uri="{FF2B5EF4-FFF2-40B4-BE49-F238E27FC236}">
                <a16:creationId xmlns:a16="http://schemas.microsoft.com/office/drawing/2014/main" id="{E90B62D9-18E2-4C98-95D6-209DEF55E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B4464-F7F2-4541-95D7-9F224DDCFAD5}"/>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1696132976"/>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99DA-0D8D-4382-A3C9-1CD11D50F0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1022B3-1DF5-45EB-985E-AF622B95FC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DB5CDD-957C-4A52-8794-DBCEBAA207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782EFA-4E3C-4613-B13A-81192C696BDF}"/>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6" name="Footer Placeholder 5">
            <a:extLst>
              <a:ext uri="{FF2B5EF4-FFF2-40B4-BE49-F238E27FC236}">
                <a16:creationId xmlns:a16="http://schemas.microsoft.com/office/drawing/2014/main" id="{41CFAE9C-9F9E-44CB-AB4E-9ED4C63EFF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00A75-8A94-40EA-B6DD-26FA2E361349}"/>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709612554"/>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6B68-2E14-4DD9-A44C-72042EFE77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175925-54A1-4858-9B39-2F0C3945A1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4706B-7105-4229-A921-66F31760C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E0EF24-B77B-4931-A682-ED038A4B5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E699BA-7B9A-4E44-97A8-0952E962D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6FC1D3-1625-48E0-8647-F46F69BA651C}"/>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8" name="Footer Placeholder 7">
            <a:extLst>
              <a:ext uri="{FF2B5EF4-FFF2-40B4-BE49-F238E27FC236}">
                <a16:creationId xmlns:a16="http://schemas.microsoft.com/office/drawing/2014/main" id="{46856FD0-6272-4F51-A38E-F9EC127558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1806CD-3F38-4C24-9A74-847558730472}"/>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656482334"/>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E3B1-F5C4-475D-8B9A-6669BA66A6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7E4330-8362-4E7F-B543-976E5F219F8C}"/>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4" name="Footer Placeholder 3">
            <a:extLst>
              <a:ext uri="{FF2B5EF4-FFF2-40B4-BE49-F238E27FC236}">
                <a16:creationId xmlns:a16="http://schemas.microsoft.com/office/drawing/2014/main" id="{EA13EFE3-AB51-4F72-9437-9BEEE3CFF8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E06C76-6656-4701-996B-C3DF1F9C881F}"/>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2469995421"/>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4D3FA-5BF3-4421-95F5-95C8BD8DF113}"/>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3" name="Footer Placeholder 2">
            <a:extLst>
              <a:ext uri="{FF2B5EF4-FFF2-40B4-BE49-F238E27FC236}">
                <a16:creationId xmlns:a16="http://schemas.microsoft.com/office/drawing/2014/main" id="{348AC7CA-E65A-4849-8D58-871BB44028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C6B35A-54DE-4240-8C31-D1D1EDABDD83}"/>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70741323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1CC1-8BA2-4529-ACC2-5F448771D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31EA6E-27C3-4FE1-979B-4AE0E6F60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DC007C-BD42-4B95-B242-B9E71C248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C1230A-F3EF-4CF8-ACF9-B5AD8E8E18D5}"/>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6" name="Footer Placeholder 5">
            <a:extLst>
              <a:ext uri="{FF2B5EF4-FFF2-40B4-BE49-F238E27FC236}">
                <a16:creationId xmlns:a16="http://schemas.microsoft.com/office/drawing/2014/main" id="{A60EB626-5011-419B-900B-4441607D5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F0720-5CE2-4A13-8AA6-E741806C6137}"/>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423378505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9748-081F-4514-AE43-F16EAB839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938458-75A0-497B-853A-74AE426C1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B10E59-AF13-4FD5-92B4-C69DADA57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5FE9D-54B0-4DFB-A444-1AB2FDD72359}"/>
              </a:ext>
            </a:extLst>
          </p:cNvPr>
          <p:cNvSpPr>
            <a:spLocks noGrp="1"/>
          </p:cNvSpPr>
          <p:nvPr>
            <p:ph type="dt" sz="half" idx="10"/>
          </p:nvPr>
        </p:nvSpPr>
        <p:spPr/>
        <p:txBody>
          <a:bodyPr/>
          <a:lstStyle/>
          <a:p>
            <a:fld id="{10BB6453-6252-417B-AE1B-EDF223128105}" type="datetimeFigureOut">
              <a:rPr lang="en-IN" smtClean="0"/>
              <a:t>15-04-2021</a:t>
            </a:fld>
            <a:endParaRPr lang="en-IN"/>
          </a:p>
        </p:txBody>
      </p:sp>
      <p:sp>
        <p:nvSpPr>
          <p:cNvPr id="6" name="Footer Placeholder 5">
            <a:extLst>
              <a:ext uri="{FF2B5EF4-FFF2-40B4-BE49-F238E27FC236}">
                <a16:creationId xmlns:a16="http://schemas.microsoft.com/office/drawing/2014/main" id="{B21A61D1-C0F6-4347-A696-A8C5B56EA0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FD1522-9F81-47B7-86CE-DC357BCC9A32}"/>
              </a:ext>
            </a:extLst>
          </p:cNvPr>
          <p:cNvSpPr>
            <a:spLocks noGrp="1"/>
          </p:cNvSpPr>
          <p:nvPr>
            <p:ph type="sldNum" sz="quarter" idx="12"/>
          </p:nvPr>
        </p:nvSpPr>
        <p:spPr/>
        <p:txBody>
          <a:bodyPr/>
          <a:lstStyle/>
          <a:p>
            <a:fld id="{7272414C-6EB7-44EE-AA76-F4B614D060D2}" type="slidenum">
              <a:rPr lang="en-IN" smtClean="0"/>
              <a:t>‹#›</a:t>
            </a:fld>
            <a:endParaRPr lang="en-IN"/>
          </a:p>
        </p:txBody>
      </p:sp>
    </p:spTree>
    <p:extLst>
      <p:ext uri="{BB962C8B-B14F-4D97-AF65-F5344CB8AC3E}">
        <p14:creationId xmlns:p14="http://schemas.microsoft.com/office/powerpoint/2010/main" val="1523185753"/>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4D2C1-E0B0-43B2-A81D-B44C93B4E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60844B-3B07-460C-AE8B-EE580263C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D3876C-EEBA-420A-B592-ABBB2BED93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B6453-6252-417B-AE1B-EDF223128105}" type="datetimeFigureOut">
              <a:rPr lang="en-IN" smtClean="0"/>
              <a:t>15-04-2021</a:t>
            </a:fld>
            <a:endParaRPr lang="en-IN"/>
          </a:p>
        </p:txBody>
      </p:sp>
      <p:sp>
        <p:nvSpPr>
          <p:cNvPr id="5" name="Footer Placeholder 4">
            <a:extLst>
              <a:ext uri="{FF2B5EF4-FFF2-40B4-BE49-F238E27FC236}">
                <a16:creationId xmlns:a16="http://schemas.microsoft.com/office/drawing/2014/main" id="{41F73EA1-A595-4725-B711-04179639FD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F42A3F-278F-4CFA-A056-FA6D9B502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2414C-6EB7-44EE-AA76-F4B614D060D2}" type="slidenum">
              <a:rPr lang="en-IN" smtClean="0"/>
              <a:t>‹#›</a:t>
            </a:fld>
            <a:endParaRPr lang="en-IN"/>
          </a:p>
        </p:txBody>
      </p:sp>
    </p:spTree>
    <p:extLst>
      <p:ext uri="{BB962C8B-B14F-4D97-AF65-F5344CB8AC3E}">
        <p14:creationId xmlns:p14="http://schemas.microsoft.com/office/powerpoint/2010/main" val="3858229965"/>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 id="2147483955" r:id="rId17"/>
    <p:sldLayoutId id="2147483959" r:id="rId18"/>
    <p:sldLayoutId id="2147483961" r:id="rId19"/>
    <p:sldLayoutId id="2147483964" r:id="rId20"/>
    <p:sldLayoutId id="2147483958" r:id="rId21"/>
    <p:sldLayoutId id="2147483963" r:id="rId22"/>
    <p:sldLayoutId id="2147483957" r:id="rId23"/>
    <p:sldLayoutId id="2147483966" r:id="rId24"/>
    <p:sldLayoutId id="2147483996" r:id="rId25"/>
    <p:sldLayoutId id="2147483997" r:id="rId26"/>
    <p:sldLayoutId id="2147483998" r:id="rId27"/>
    <p:sldLayoutId id="2147483999" r:id="rId28"/>
    <p:sldLayoutId id="2147484000" r:id="rId29"/>
    <p:sldLayoutId id="2147484001" r:id="rId30"/>
    <p:sldLayoutId id="2147484007" r:id="rId31"/>
    <p:sldLayoutId id="2147483967" r:id="rId32"/>
    <p:sldLayoutId id="2147483968" r:id="rId33"/>
    <p:sldLayoutId id="2147483987" r:id="rId34"/>
    <p:sldLayoutId id="2147483969" r:id="rId35"/>
    <p:sldLayoutId id="2147483970" r:id="rId36"/>
    <p:sldLayoutId id="2147483971" r:id="rId37"/>
    <p:sldLayoutId id="2147483972" r:id="rId38"/>
    <p:sldLayoutId id="2147483973" r:id="rId39"/>
    <p:sldLayoutId id="2147483978" r:id="rId40"/>
    <p:sldLayoutId id="2147483974" r:id="rId41"/>
    <p:sldLayoutId id="2147483976" r:id="rId42"/>
    <p:sldLayoutId id="2147483977" r:id="rId43"/>
    <p:sldLayoutId id="2147483988" r:id="rId44"/>
    <p:sldLayoutId id="2147483989" r:id="rId45"/>
    <p:sldLayoutId id="2147483990" r:id="rId46"/>
    <p:sldLayoutId id="2147483991" r:id="rId47"/>
    <p:sldLayoutId id="2147483992" r:id="rId48"/>
    <p:sldLayoutId id="2147483993" r:id="rId49"/>
    <p:sldLayoutId id="2147483995" r:id="rId50"/>
    <p:sldLayoutId id="2147484002" r:id="rId51"/>
    <p:sldLayoutId id="2147484003" r:id="rId52"/>
    <p:sldLayoutId id="2147484004" r:id="rId53"/>
    <p:sldLayoutId id="2147483994" r:id="rId54"/>
    <p:sldLayoutId id="2147484006" r:id="rId55"/>
    <p:sldLayoutId id="2147483980" r:id="rId56"/>
    <p:sldLayoutId id="2147483981" r:id="rId57"/>
    <p:sldLayoutId id="2147483982" r:id="rId58"/>
    <p:sldLayoutId id="2147483983" r:id="rId59"/>
    <p:sldLayoutId id="2147483984" r:id="rId60"/>
    <p:sldLayoutId id="2147483985" r:id="rId61"/>
    <p:sldLayoutId id="2147483986" r:id="rId62"/>
    <p:sldLayoutId id="2147484008" r:id="rId63"/>
    <p:sldLayoutId id="2147484009" r:id="rId64"/>
    <p:sldLayoutId id="2147484010" r:id="rId65"/>
    <p:sldLayoutId id="2147484011" r:id="rId66"/>
    <p:sldLayoutId id="2147484012" r:id="rId6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a:t>Everyday</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TEAM NAME : Game Changer</a:t>
            </a:r>
          </a:p>
          <a:p>
            <a:r>
              <a:rPr lang="en-US" sz="1600" dirty="0"/>
              <a:t>SOUVIK MANDAL</a:t>
            </a:r>
          </a:p>
          <a:p>
            <a:r>
              <a:rPr lang="en-US" sz="1600" dirty="0"/>
              <a:t>NITISH KUMAR GUPTA</a:t>
            </a:r>
          </a:p>
          <a:p>
            <a:r>
              <a:rPr lang="en-US" sz="1600" dirty="0"/>
              <a:t>GAUTHAM CR</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a:t>             </a:t>
            </a:r>
            <a:r>
              <a:rPr lang="en-US" b="1" dirty="0">
                <a:latin typeface="Ink Free" panose="03080402000500000000" pitchFamily="66" charset="0"/>
              </a:rPr>
              <a:t>thank  you!!</a:t>
            </a:r>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l="1" r="1"/>
          <a:stretch/>
        </p:blipFill>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2133600"/>
            <a:ext cx="4114800" cy="3429000"/>
          </a:xfrm>
        </p:spPr>
        <p:txBody>
          <a:bodyPr/>
          <a:lstStyle/>
          <a:p>
            <a:r>
              <a:rPr lang="en-US" dirty="0"/>
              <a:t>The problem</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553202" y="2133600"/>
            <a:ext cx="5333997" cy="4572000"/>
          </a:xfrm>
        </p:spPr>
        <p:txBody>
          <a:bodyPr>
            <a:normAutofit fontScale="92500" lnSpcReduction="20000"/>
          </a:bodyPr>
          <a:lstStyle/>
          <a:p>
            <a:pPr marL="285750" indent="-285750">
              <a:buFont typeface="Arial" panose="020B0604020202020204" pitchFamily="34" charset="0"/>
              <a:buChar char="•"/>
            </a:pPr>
            <a:r>
              <a:rPr lang="en-US" sz="1800" b="0" i="0" dirty="0">
                <a:effectLst/>
                <a:latin typeface="Roboto"/>
              </a:rPr>
              <a:t>Fostering student motivation is a difficult but necessary aspect of teaching that instructors must consider.</a:t>
            </a:r>
            <a:r>
              <a:rPr lang="en-US" sz="1800" dirty="0">
                <a:latin typeface="Open Sans"/>
              </a:rPr>
              <a:t> As most of the students </a:t>
            </a:r>
            <a:r>
              <a:rPr lang="en-US" sz="1800" b="0" i="0" u="none" strike="noStrike" dirty="0">
                <a:effectLst/>
                <a:latin typeface="Open Sans"/>
              </a:rPr>
              <a:t>may suffer from physical, mental, or other personal problems that affect motivation.</a:t>
            </a:r>
          </a:p>
          <a:p>
            <a:endParaRPr lang="en-US" sz="1800" b="0" i="0" u="none" strike="noStrike" dirty="0">
              <a:effectLst/>
              <a:latin typeface="Open Sans"/>
            </a:endParaRPr>
          </a:p>
          <a:p>
            <a:pPr marL="285750" indent="-285750">
              <a:buFont typeface="Arial" panose="020B0604020202020204" pitchFamily="34" charset="0"/>
              <a:buChar char="•"/>
            </a:pPr>
            <a:r>
              <a:rPr lang="en-US" sz="1800" b="0" i="0" dirty="0">
                <a:effectLst/>
                <a:latin typeface="Roboto"/>
              </a:rPr>
              <a:t>Not only students even most of the people around us often become tired of their daily life’s, this can impact in their work as they won’t be able to focus or give their 100%.</a:t>
            </a:r>
          </a:p>
          <a:p>
            <a:endParaRPr lang="en-US" sz="1800" b="0" i="0" dirty="0">
              <a:effectLst/>
              <a:latin typeface="Roboto"/>
            </a:endParaRPr>
          </a:p>
          <a:p>
            <a:pPr marL="285750" indent="-285750">
              <a:buFont typeface="Arial" panose="020B0604020202020204" pitchFamily="34" charset="0"/>
              <a:buChar char="•"/>
            </a:pPr>
            <a:r>
              <a:rPr lang="en-US" sz="1800" b="0" i="0" u="none" strike="noStrike" dirty="0">
                <a:effectLst/>
                <a:latin typeface="Open Sans"/>
              </a:rPr>
              <a:t>Students see little value in the course or its content, it is important to teach them with interesting facts and at the same time it is also necessary for the students to focus on logical problems.</a:t>
            </a:r>
          </a:p>
          <a:p>
            <a:endParaRPr lang="en-US" sz="1800" b="0" i="0" u="none" strike="noStrike" dirty="0">
              <a:effectLst/>
              <a:latin typeface="Open Sans"/>
            </a:endParaRPr>
          </a:p>
          <a:p>
            <a:pPr marL="285750" indent="-285750">
              <a:buFont typeface="Arial" panose="020B0604020202020204" pitchFamily="34" charset="0"/>
              <a:buChar char="•"/>
            </a:pPr>
            <a:r>
              <a:rPr lang="en-US" sz="1800" dirty="0">
                <a:latin typeface="Open Sans"/>
              </a:rPr>
              <a:t>There is also lack of knowledge about ongoing trends in technology which is very important in the current world.</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40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40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l="1" r="1"/>
          <a:stretch/>
        </p:blipFill>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2133600"/>
            <a:ext cx="4114800" cy="3429000"/>
          </a:xfrm>
        </p:spPr>
        <p:txBody>
          <a:bodyPr/>
          <a:lstStyle/>
          <a:p>
            <a:r>
              <a:rPr lang="en-US" dirty="0"/>
              <a:t>The proposal</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705600" y="1981200"/>
            <a:ext cx="5181600" cy="4572000"/>
          </a:xfrm>
        </p:spPr>
        <p:txBody>
          <a:bodyPr>
            <a:normAutofit fontScale="77500" lnSpcReduction="20000"/>
          </a:bodyPr>
          <a:lstStyle/>
          <a:p>
            <a:pPr marL="342900" indent="-342900">
              <a:buFont typeface="Arial" panose="020B0604020202020204" pitchFamily="34" charset="0"/>
              <a:buChar char="•"/>
            </a:pPr>
            <a:r>
              <a:rPr lang="en-US" sz="2000" dirty="0"/>
              <a:t>Our website’s main aim is to provide multiple features for the users, like it provides latest news on the popular topics for the users who want to have regular updates that are happening around the world.  This website also provides motivational quotes for the users who are generally tired of their daily life.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website also aims to provide facts on random topics to the users who like to gather information on various fields. The users can also make use of their free time by playing few logical games which we are providing in our website.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Thus our website provides various features where users of different types, such as some of them would be wanting some extra motivation to start their day, or some of the users may want to keep themselves updated by knowing the latest technologies, some of them would like to play puzzles or logical games. All these different kinds of users can get benefitted from our single website.</a:t>
            </a:r>
          </a:p>
          <a:p>
            <a:pPr marL="342900" indent="-342900">
              <a:buFont typeface="Arial" panose="020B0604020202020204" pitchFamily="34" charset="0"/>
              <a:buChar char="•"/>
            </a:pPr>
            <a:endParaRPr lang="en-US" sz="2000"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40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40000" lnSpcReduction="20000"/>
          </a:bodyPr>
          <a:lstStyle/>
          <a:p>
            <a:endParaRPr lang="en-US" dirty="0"/>
          </a:p>
        </p:txBody>
      </p:sp>
    </p:spTree>
    <p:extLst>
      <p:ext uri="{BB962C8B-B14F-4D97-AF65-F5344CB8AC3E}">
        <p14:creationId xmlns:p14="http://schemas.microsoft.com/office/powerpoint/2010/main" val="49717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892314"/>
            <a:ext cx="10805160" cy="707886"/>
          </a:xfrm>
        </p:spPr>
        <p:txBody>
          <a:bodyPr/>
          <a:lstStyle/>
          <a:p>
            <a:r>
              <a:rPr lang="en-US" dirty="0"/>
              <a:t>objectives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endParaRPr lang="en-US" dirty="0"/>
          </a:p>
          <a:p>
            <a:r>
              <a:rPr lang="en-US" dirty="0"/>
              <a:t>Latest news let the user stay updated.</a:t>
            </a:r>
          </a:p>
          <a:p>
            <a:r>
              <a:rPr lang="en-US" dirty="0"/>
              <a:t>Motivational quotes help in motivating the user.</a:t>
            </a:r>
          </a:p>
          <a:p>
            <a:r>
              <a:rPr lang="en-US" dirty="0"/>
              <a:t>Games and jokes give some recreation as well as improve their logical reasoning skills.</a:t>
            </a:r>
          </a:p>
          <a:p>
            <a:r>
              <a:rPr lang="en-US" dirty="0"/>
              <a:t>Facts on random topics helps the user to get some knowledge on various fields.</a:t>
            </a:r>
          </a:p>
          <a:p>
            <a:endParaRPr lang="en-US" dirty="0"/>
          </a:p>
          <a:p>
            <a:pPr marL="0" indent="0">
              <a:buNone/>
            </a:pPr>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676400"/>
            <a:ext cx="11353801" cy="424732"/>
          </a:xfrm>
        </p:spPr>
        <p:txBody>
          <a:bodyPr/>
          <a:lstStyle/>
          <a:p>
            <a:r>
              <a:rPr lang="en-US" dirty="0"/>
              <a:t>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0747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TECH stack</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HTML</a:t>
            </a:r>
          </a:p>
          <a:p>
            <a:r>
              <a:rPr lang="en-US" dirty="0"/>
              <a:t>CSS</a:t>
            </a:r>
          </a:p>
          <a:p>
            <a:r>
              <a:rPr lang="en-US" dirty="0"/>
              <a:t>Bootstrap 4</a:t>
            </a:r>
          </a:p>
          <a:p>
            <a:r>
              <a:rPr lang="en-US" dirty="0"/>
              <a:t>JavaScript</a:t>
            </a:r>
          </a:p>
          <a:p>
            <a:r>
              <a:rPr lang="en-US" dirty="0"/>
              <a:t>Various APIs</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53980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E04F-44D8-4772-875B-572D392C3590}"/>
              </a:ext>
            </a:extLst>
          </p:cNvPr>
          <p:cNvSpPr>
            <a:spLocks noGrp="1"/>
          </p:cNvSpPr>
          <p:nvPr>
            <p:ph type="title"/>
          </p:nvPr>
        </p:nvSpPr>
        <p:spPr>
          <a:xfrm>
            <a:off x="548640" y="685800"/>
            <a:ext cx="10805160" cy="1012686"/>
          </a:xfrm>
        </p:spPr>
        <p:txBody>
          <a:bodyPr/>
          <a:lstStyle/>
          <a:p>
            <a:r>
              <a:rPr lang="en-IN" dirty="0"/>
              <a:t>SCREENSHOTS</a:t>
            </a:r>
          </a:p>
        </p:txBody>
      </p:sp>
      <p:pic>
        <p:nvPicPr>
          <p:cNvPr id="8" name="Content Placeholder 7">
            <a:extLst>
              <a:ext uri="{FF2B5EF4-FFF2-40B4-BE49-F238E27FC236}">
                <a16:creationId xmlns:a16="http://schemas.microsoft.com/office/drawing/2014/main" id="{0EA5E286-9E58-45C6-9143-CB39146BDF00}"/>
              </a:ext>
            </a:extLst>
          </p:cNvPr>
          <p:cNvPicPr>
            <a:picLocks noGrp="1" noChangeAspect="1"/>
          </p:cNvPicPr>
          <p:nvPr>
            <p:ph sz="quarter" idx="13"/>
          </p:nvPr>
        </p:nvPicPr>
        <p:blipFill>
          <a:blip r:embed="rId2"/>
          <a:stretch>
            <a:fillRect/>
          </a:stretch>
        </p:blipFill>
        <p:spPr>
          <a:xfrm>
            <a:off x="1295400" y="2057400"/>
            <a:ext cx="9296400" cy="4270375"/>
          </a:xfrm>
        </p:spPr>
      </p:pic>
      <p:sp>
        <p:nvSpPr>
          <p:cNvPr id="4" name="Picture Placeholder 3">
            <a:extLst>
              <a:ext uri="{FF2B5EF4-FFF2-40B4-BE49-F238E27FC236}">
                <a16:creationId xmlns:a16="http://schemas.microsoft.com/office/drawing/2014/main" id="{5A5B002E-89C1-4074-9286-EF0D3E95523C}"/>
              </a:ext>
            </a:extLst>
          </p:cNvPr>
          <p:cNvSpPr>
            <a:spLocks noGrp="1"/>
          </p:cNvSpPr>
          <p:nvPr>
            <p:ph type="pic" sz="quarter" idx="15"/>
          </p:nvPr>
        </p:nvSpPr>
        <p:spPr>
          <a:xfrm>
            <a:off x="0" y="0"/>
            <a:ext cx="8001000" cy="457200"/>
          </a:xfrm>
        </p:spPr>
      </p:sp>
      <p:sp>
        <p:nvSpPr>
          <p:cNvPr id="5" name="Text Placeholder 4">
            <a:extLst>
              <a:ext uri="{FF2B5EF4-FFF2-40B4-BE49-F238E27FC236}">
                <a16:creationId xmlns:a16="http://schemas.microsoft.com/office/drawing/2014/main" id="{4B829E64-53F4-42ED-AAD8-FA53D7F394AC}"/>
              </a:ext>
            </a:extLst>
          </p:cNvPr>
          <p:cNvSpPr>
            <a:spLocks noGrp="1"/>
          </p:cNvSpPr>
          <p:nvPr>
            <p:ph type="body" sz="quarter" idx="16"/>
          </p:nvPr>
        </p:nvSpPr>
        <p:spPr>
          <a:xfrm>
            <a:off x="-1" y="1371600"/>
            <a:ext cx="11201401" cy="555486"/>
          </a:xfrm>
        </p:spPr>
        <p:txBody>
          <a:bodyPr/>
          <a:lstStyle/>
          <a:p>
            <a:r>
              <a:rPr lang="en-IN" dirty="0"/>
              <a:t>Following are some screen shots of our website :</a:t>
            </a:r>
          </a:p>
        </p:txBody>
      </p:sp>
      <p:sp>
        <p:nvSpPr>
          <p:cNvPr id="6" name="Slide Number Placeholder 5">
            <a:extLst>
              <a:ext uri="{FF2B5EF4-FFF2-40B4-BE49-F238E27FC236}">
                <a16:creationId xmlns:a16="http://schemas.microsoft.com/office/drawing/2014/main" id="{D5C55390-7BDC-4215-8C20-9C4C91D6C1CD}"/>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spTree>
    <p:extLst>
      <p:ext uri="{BB962C8B-B14F-4D97-AF65-F5344CB8AC3E}">
        <p14:creationId xmlns:p14="http://schemas.microsoft.com/office/powerpoint/2010/main" val="297933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61A3E61-F561-4120-95FC-DB1BD8CB248C}"/>
              </a:ext>
            </a:extLst>
          </p:cNvPr>
          <p:cNvPicPr>
            <a:picLocks noGrp="1" noChangeAspect="1"/>
          </p:cNvPicPr>
          <p:nvPr>
            <p:ph type="pic" sz="quarter" idx="17"/>
          </p:nvPr>
        </p:nvPicPr>
        <p:blipFill>
          <a:blip r:embed="rId2"/>
          <a:srcRect/>
          <a:stretch>
            <a:fillRect/>
          </a:stretch>
        </p:blipFill>
        <p:spPr>
          <a:xfrm>
            <a:off x="1371601" y="685800"/>
            <a:ext cx="9982200" cy="5410200"/>
          </a:xfrm>
        </p:spPr>
      </p:pic>
      <p:sp>
        <p:nvSpPr>
          <p:cNvPr id="3" name="Slide Number Placeholder 2">
            <a:extLst>
              <a:ext uri="{FF2B5EF4-FFF2-40B4-BE49-F238E27FC236}">
                <a16:creationId xmlns:a16="http://schemas.microsoft.com/office/drawing/2014/main" id="{D19CEBAA-5094-4540-B87B-618DAD7D7CE1}"/>
              </a:ext>
            </a:extLst>
          </p:cNvPr>
          <p:cNvSpPr>
            <a:spLocks noGrp="1"/>
          </p:cNvSpPr>
          <p:nvPr>
            <p:ph type="sldNum" sz="quarter" idx="4"/>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410245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DF0D6DE-476E-4A4D-A985-9D4B2BF161A2}"/>
              </a:ext>
            </a:extLst>
          </p:cNvPr>
          <p:cNvPicPr>
            <a:picLocks noGrp="1" noChangeAspect="1"/>
          </p:cNvPicPr>
          <p:nvPr>
            <p:ph type="pic" sz="quarter" idx="17"/>
          </p:nvPr>
        </p:nvPicPr>
        <p:blipFill>
          <a:blip r:embed="rId2"/>
          <a:srcRect/>
          <a:stretch>
            <a:fillRect/>
          </a:stretch>
        </p:blipFill>
        <p:spPr>
          <a:xfrm>
            <a:off x="1447801" y="685800"/>
            <a:ext cx="9525000" cy="5105400"/>
          </a:xfrm>
        </p:spPr>
      </p:pic>
      <p:sp>
        <p:nvSpPr>
          <p:cNvPr id="3" name="Slide Number Placeholder 2">
            <a:extLst>
              <a:ext uri="{FF2B5EF4-FFF2-40B4-BE49-F238E27FC236}">
                <a16:creationId xmlns:a16="http://schemas.microsoft.com/office/drawing/2014/main" id="{1B782650-85DD-4DA6-96E1-F69DA4FF496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76482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2EE51D0-A811-43A2-A356-74D8F2D46DE9}"/>
              </a:ext>
            </a:extLst>
          </p:cNvPr>
          <p:cNvPicPr>
            <a:picLocks noGrp="1" noChangeAspect="1"/>
          </p:cNvPicPr>
          <p:nvPr>
            <p:ph type="pic" sz="quarter" idx="17"/>
          </p:nvPr>
        </p:nvPicPr>
        <p:blipFill>
          <a:blip r:embed="rId2"/>
          <a:srcRect l="24" r="24"/>
          <a:stretch>
            <a:fillRect/>
          </a:stretch>
        </p:blipFill>
        <p:spPr>
          <a:xfrm>
            <a:off x="1219199" y="685800"/>
            <a:ext cx="9677401" cy="5410200"/>
          </a:xfrm>
        </p:spPr>
      </p:pic>
      <p:sp>
        <p:nvSpPr>
          <p:cNvPr id="3" name="Slide Number Placeholder 2">
            <a:extLst>
              <a:ext uri="{FF2B5EF4-FFF2-40B4-BE49-F238E27FC236}">
                <a16:creationId xmlns:a16="http://schemas.microsoft.com/office/drawing/2014/main" id="{1EB0E85F-5BD6-45DC-AA51-4EC84F429D3E}"/>
              </a:ext>
            </a:extLst>
          </p:cNvPr>
          <p:cNvSpPr>
            <a:spLocks noGrp="1"/>
          </p:cNvSpPr>
          <p:nvPr>
            <p:ph type="sldNum" sz="quarter" idx="4"/>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2835763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168</TotalTime>
  <Words>404</Words>
  <Application>Microsoft Office PowerPoint</Application>
  <PresentationFormat>Widescreen</PresentationFormat>
  <Paragraphs>48</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Ink Free</vt:lpstr>
      <vt:lpstr>Open Sans</vt:lpstr>
      <vt:lpstr>Roboto</vt:lpstr>
      <vt:lpstr>Tw Cen MT</vt:lpstr>
      <vt:lpstr>Office Theme</vt:lpstr>
      <vt:lpstr>Everyday </vt:lpstr>
      <vt:lpstr>The problem</vt:lpstr>
      <vt:lpstr>The proposal</vt:lpstr>
      <vt:lpstr>objectives</vt:lpstr>
      <vt:lpstr>TECH stack</vt:lpstr>
      <vt:lpstr>SCREENSHOTS</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Everyday </dc:title>
  <dc:creator>Nitish K. Gupta</dc:creator>
  <cp:lastModifiedBy>GAUTHAM.CR</cp:lastModifiedBy>
  <cp:revision>21</cp:revision>
  <dcterms:created xsi:type="dcterms:W3CDTF">2021-04-12T17:18:28Z</dcterms:created>
  <dcterms:modified xsi:type="dcterms:W3CDTF">2021-04-15T08:48:08Z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