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26"/>
  </p:notesMasterIdLst>
  <p:handoutMasterIdLst>
    <p:handoutMasterId r:id="rId27"/>
  </p:handoutMasterIdLst>
  <p:sldIdLst>
    <p:sldId id="287" r:id="rId4"/>
    <p:sldId id="256" r:id="rId5"/>
    <p:sldId id="257" r:id="rId6"/>
    <p:sldId id="258" r:id="rId7"/>
    <p:sldId id="259" r:id="rId8"/>
    <p:sldId id="260" r:id="rId9"/>
    <p:sldId id="261" r:id="rId10"/>
    <p:sldId id="262" r:id="rId11"/>
    <p:sldId id="277" r:id="rId12"/>
    <p:sldId id="278" r:id="rId13"/>
    <p:sldId id="263" r:id="rId14"/>
    <p:sldId id="279" r:id="rId15"/>
    <p:sldId id="264" r:id="rId16"/>
    <p:sldId id="280" r:id="rId17"/>
    <p:sldId id="268" r:id="rId18"/>
    <p:sldId id="281" r:id="rId19"/>
    <p:sldId id="282" r:id="rId20"/>
    <p:sldId id="269" r:id="rId21"/>
    <p:sldId id="283" r:id="rId22"/>
    <p:sldId id="284" r:id="rId23"/>
    <p:sldId id="285" r:id="rId24"/>
    <p:sldId id="28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1984FB9-78A3-4E54-8CAD-680D99D315F6}"/>
              </a:ext>
            </a:extLst>
          </p:cNvPr>
          <p:cNvSpPr txBox="1">
            <a:spLocks noGrp="1"/>
          </p:cNvSpPr>
          <p:nvPr>
            <p:ph type="hdr" sz="quarter"/>
          </p:nvPr>
        </p:nvSpPr>
        <p:spPr>
          <a:xfrm>
            <a:off x="0" y="0"/>
            <a:ext cx="2976170" cy="456898"/>
          </a:xfrm>
          <a:prstGeom prst="rect">
            <a:avLst/>
          </a:prstGeom>
          <a:noFill/>
          <a:ln>
            <a:noFill/>
          </a:ln>
        </p:spPr>
        <p:txBody>
          <a:bodyPr vert="horz" wrap="none" lIns="78903" tIns="39456" rIns="78903" bIns="39456" anchor="t" anchorCtr="0" compatLnSpc="0">
            <a:noAutofit/>
          </a:bodyPr>
          <a:lstStyle/>
          <a:p>
            <a:pPr marL="0" marR="0" lvl="0" indent="0" algn="l"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endParaRPr lang="en-IN" sz="1200" b="0" i="0" u="none" strike="noStrike" kern="1200" cap="none" spc="0" baseline="0">
              <a:solidFill>
                <a:srgbClr val="000000"/>
              </a:solidFill>
              <a:uFillTx/>
              <a:latin typeface="Quicksand Medium" pitchFamily="2"/>
              <a:ea typeface="Bitstream Vera Sans" pitchFamily="2"/>
              <a:cs typeface="FreeSans" pitchFamily="2"/>
            </a:endParaRPr>
          </a:p>
        </p:txBody>
      </p:sp>
      <p:sp>
        <p:nvSpPr>
          <p:cNvPr id="3" name="Date Placeholder 2">
            <a:extLst>
              <a:ext uri="{FF2B5EF4-FFF2-40B4-BE49-F238E27FC236}">
                <a16:creationId xmlns:a16="http://schemas.microsoft.com/office/drawing/2014/main" id="{A3B7A6D2-148B-4EBB-BE7B-85E29FDEEDFD}"/>
              </a:ext>
            </a:extLst>
          </p:cNvPr>
          <p:cNvSpPr txBox="1">
            <a:spLocks noGrp="1"/>
          </p:cNvSpPr>
          <p:nvPr>
            <p:ph type="dt" sz="quarter" idx="1"/>
          </p:nvPr>
        </p:nvSpPr>
        <p:spPr>
          <a:xfrm>
            <a:off x="3881792" y="0"/>
            <a:ext cx="2976170" cy="456898"/>
          </a:xfrm>
          <a:prstGeom prst="rect">
            <a:avLst/>
          </a:prstGeom>
          <a:noFill/>
          <a:ln>
            <a:noFill/>
          </a:ln>
        </p:spPr>
        <p:txBody>
          <a:bodyPr vert="horz" wrap="none" lIns="78903" tIns="39456" rIns="78903" bIns="39456" anchor="t" anchorCtr="0" compatLnSpc="0">
            <a:noAutofit/>
          </a:bodyPr>
          <a:lstStyle/>
          <a:p>
            <a:pPr marL="0" marR="0" lvl="0" indent="0" algn="r"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endParaRPr lang="en-IN" sz="1200" b="0" i="0" u="none" strike="noStrike" kern="1200" cap="none" spc="0" baseline="0">
              <a:solidFill>
                <a:srgbClr val="000000"/>
              </a:solidFill>
              <a:uFillTx/>
              <a:latin typeface="Quicksand Medium" pitchFamily="2"/>
              <a:ea typeface="Bitstream Vera Sans" pitchFamily="2"/>
              <a:cs typeface="FreeSans" pitchFamily="2"/>
            </a:endParaRPr>
          </a:p>
        </p:txBody>
      </p:sp>
      <p:sp>
        <p:nvSpPr>
          <p:cNvPr id="4" name="Footer Placeholder 3">
            <a:extLst>
              <a:ext uri="{FF2B5EF4-FFF2-40B4-BE49-F238E27FC236}">
                <a16:creationId xmlns:a16="http://schemas.microsoft.com/office/drawing/2014/main" id="{443F5B67-39F8-4D98-85DF-081B3C7148F4}"/>
              </a:ext>
            </a:extLst>
          </p:cNvPr>
          <p:cNvSpPr txBox="1">
            <a:spLocks noGrp="1"/>
          </p:cNvSpPr>
          <p:nvPr>
            <p:ph type="ftr" sz="quarter" idx="2"/>
          </p:nvPr>
        </p:nvSpPr>
        <p:spPr>
          <a:xfrm>
            <a:off x="0" y="8686955"/>
            <a:ext cx="2976170" cy="456898"/>
          </a:xfrm>
          <a:prstGeom prst="rect">
            <a:avLst/>
          </a:prstGeom>
          <a:noFill/>
          <a:ln>
            <a:noFill/>
          </a:ln>
        </p:spPr>
        <p:txBody>
          <a:bodyPr vert="horz" wrap="none" lIns="78903" tIns="39456" rIns="78903" bIns="39456" anchor="b" anchorCtr="0" compatLnSpc="0">
            <a:noAutofit/>
          </a:bodyPr>
          <a:lstStyle/>
          <a:p>
            <a:pPr marL="0" marR="0" lvl="0" indent="0" algn="l"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endParaRPr lang="en-IN" sz="1200" b="0" i="0" u="none" strike="noStrike" kern="1200" cap="none" spc="0" baseline="0">
              <a:solidFill>
                <a:srgbClr val="000000"/>
              </a:solidFill>
              <a:uFillTx/>
              <a:latin typeface="Quicksand Medium" pitchFamily="2"/>
              <a:ea typeface="Bitstream Vera Sans" pitchFamily="2"/>
              <a:cs typeface="FreeSans" pitchFamily="2"/>
            </a:endParaRPr>
          </a:p>
        </p:txBody>
      </p:sp>
      <p:sp>
        <p:nvSpPr>
          <p:cNvPr id="5" name="Slide Number Placeholder 4">
            <a:extLst>
              <a:ext uri="{FF2B5EF4-FFF2-40B4-BE49-F238E27FC236}">
                <a16:creationId xmlns:a16="http://schemas.microsoft.com/office/drawing/2014/main" id="{B8729F74-899D-4896-90E4-AD7B85F193C4}"/>
              </a:ext>
            </a:extLst>
          </p:cNvPr>
          <p:cNvSpPr txBox="1">
            <a:spLocks noGrp="1"/>
          </p:cNvSpPr>
          <p:nvPr>
            <p:ph type="sldNum" sz="quarter" idx="3"/>
          </p:nvPr>
        </p:nvSpPr>
        <p:spPr>
          <a:xfrm>
            <a:off x="3881792" y="8686955"/>
            <a:ext cx="2976170" cy="456898"/>
          </a:xfrm>
          <a:prstGeom prst="rect">
            <a:avLst/>
          </a:prstGeom>
          <a:noFill/>
          <a:ln>
            <a:noFill/>
          </a:ln>
        </p:spPr>
        <p:txBody>
          <a:bodyPr vert="horz" wrap="none" lIns="78903" tIns="39456" rIns="78903" bIns="39456" anchor="b" anchorCtr="0" compatLnSpc="0">
            <a:noAutofit/>
          </a:bodyPr>
          <a:lstStyle/>
          <a:p>
            <a:pPr marL="0" marR="0" lvl="0" indent="0" algn="r"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fld id="{E9866B59-52A9-48C3-8807-916296B72F0F}" type="slidenum">
              <a:t>‹#›</a:t>
            </a:fld>
            <a:endParaRPr lang="en-IN" sz="1200" b="0" i="0" u="none" strike="noStrike" kern="1200" cap="none" spc="0" baseline="0">
              <a:solidFill>
                <a:srgbClr val="000000"/>
              </a:solidFill>
              <a:uFillTx/>
              <a:latin typeface="Quicksand Medium" pitchFamily="2"/>
              <a:ea typeface="Bitstream Vera Sans" pitchFamily="2"/>
              <a:cs typeface="FreeSans" pitchFamily="2"/>
            </a:endParaRPr>
          </a:p>
        </p:txBody>
      </p:sp>
    </p:spTree>
    <p:extLst>
      <p:ext uri="{BB962C8B-B14F-4D97-AF65-F5344CB8AC3E}">
        <p14:creationId xmlns:p14="http://schemas.microsoft.com/office/powerpoint/2010/main" val="30088732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0933C1-7199-4507-AAAF-680D1B411638}"/>
              </a:ext>
            </a:extLst>
          </p:cNvPr>
          <p:cNvSpPr>
            <a:spLocks noGrp="1" noRot="1" noChangeAspect="1"/>
          </p:cNvSpPr>
          <p:nvPr>
            <p:ph type="sldImg" idx="2"/>
          </p:nvPr>
        </p:nvSpPr>
        <p:spPr>
          <a:xfrm>
            <a:off x="215999" y="812517"/>
            <a:ext cx="7127281" cy="4008958"/>
          </a:xfrm>
          <a:prstGeom prst="rect">
            <a:avLst/>
          </a:prstGeom>
          <a:noFill/>
          <a:ln>
            <a:noFill/>
            <a:prstDash val="solid"/>
          </a:ln>
        </p:spPr>
      </p:sp>
      <p:sp>
        <p:nvSpPr>
          <p:cNvPr id="3" name="Notes Placeholder 2">
            <a:extLst>
              <a:ext uri="{FF2B5EF4-FFF2-40B4-BE49-F238E27FC236}">
                <a16:creationId xmlns:a16="http://schemas.microsoft.com/office/drawing/2014/main" id="{3AB6F13A-9EA0-4D00-A509-0051EBFB4FFC}"/>
              </a:ext>
            </a:extLst>
          </p:cNvPr>
          <p:cNvSpPr txBox="1">
            <a:spLocks noGrp="1"/>
          </p:cNvSpPr>
          <p:nvPr>
            <p:ph type="body" sz="quarter" idx="3"/>
          </p:nvPr>
        </p:nvSpPr>
        <p:spPr>
          <a:xfrm>
            <a:off x="755998" y="5078522"/>
            <a:ext cx="6047640" cy="4811042"/>
          </a:xfrm>
          <a:prstGeom prst="rect">
            <a:avLst/>
          </a:prstGeom>
          <a:noFill/>
          <a:ln>
            <a:noFill/>
          </a:ln>
        </p:spPr>
        <p:txBody>
          <a:bodyPr vert="horz" wrap="square" lIns="0" tIns="0" rIns="0" bIns="0" anchor="t" anchorCtr="0" compatLnSpc="1">
            <a:noAutofit/>
          </a:bodyPr>
          <a:lstStyle/>
          <a:p>
            <a:pPr lvl="0"/>
            <a:endParaRPr lang="en-IN"/>
          </a:p>
        </p:txBody>
      </p:sp>
      <p:sp>
        <p:nvSpPr>
          <p:cNvPr id="4" name="Header Placeholder 3">
            <a:extLst>
              <a:ext uri="{FF2B5EF4-FFF2-40B4-BE49-F238E27FC236}">
                <a16:creationId xmlns:a16="http://schemas.microsoft.com/office/drawing/2014/main" id="{65AC07E8-CFD9-401B-9814-B60352519803}"/>
              </a:ext>
            </a:extLst>
          </p:cNvPr>
          <p:cNvSpPr txBox="1">
            <a:spLocks noGrp="1"/>
          </p:cNvSpPr>
          <p:nvPr>
            <p:ph type="hdr" sz="quarter"/>
          </p:nvPr>
        </p:nvSpPr>
        <p:spPr>
          <a:xfrm>
            <a:off x="0" y="0"/>
            <a:ext cx="3280684" cy="534238"/>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tabLst/>
              <a:defRPr lang="en-IN" sz="1400" b="0" i="0" u="none" strike="noStrike" kern="1200" cap="none" spc="0" baseline="0">
                <a:solidFill>
                  <a:srgbClr val="000000"/>
                </a:solidFill>
                <a:uFillTx/>
                <a:latin typeface="Liberation Serif" pitchFamily="18"/>
                <a:ea typeface="DejaVu Sans" pitchFamily="2"/>
                <a:cs typeface="Bitstream Vera Sans" pitchFamily="2"/>
              </a:defRPr>
            </a:lvl1pPr>
          </a:lstStyle>
          <a:p>
            <a:pPr lvl="0"/>
            <a:endParaRPr lang="en-IN"/>
          </a:p>
        </p:txBody>
      </p:sp>
      <p:sp>
        <p:nvSpPr>
          <p:cNvPr id="5" name="Date Placeholder 4">
            <a:extLst>
              <a:ext uri="{FF2B5EF4-FFF2-40B4-BE49-F238E27FC236}">
                <a16:creationId xmlns:a16="http://schemas.microsoft.com/office/drawing/2014/main" id="{EE63C236-2CE4-40F0-BA2A-0944DD2533F3}"/>
              </a:ext>
            </a:extLst>
          </p:cNvPr>
          <p:cNvSpPr txBox="1">
            <a:spLocks noGrp="1"/>
          </p:cNvSpPr>
          <p:nvPr>
            <p:ph type="dt" idx="1"/>
          </p:nvPr>
        </p:nvSpPr>
        <p:spPr>
          <a:xfrm>
            <a:off x="4278962" y="0"/>
            <a:ext cx="3280684" cy="534238"/>
          </a:xfrm>
          <a:prstGeom prst="rect">
            <a:avLst/>
          </a:prstGeom>
          <a:noFill/>
          <a:ln>
            <a:noFill/>
          </a:ln>
        </p:spPr>
        <p:txBody>
          <a:bodyPr vert="horz" wrap="square" lIns="0" tIns="0" rIns="0" bIns="0" anchor="t" anchorCtr="0" compatLnSpc="1">
            <a:noAutofit/>
          </a:bodyPr>
          <a:lstStyle>
            <a:lvl1pPr marL="0" marR="0" lvl="0" indent="0" algn="r" defTabSz="914400" rtl="0" fontAlgn="auto" hangingPunct="0">
              <a:lnSpc>
                <a:spcPct val="100000"/>
              </a:lnSpc>
              <a:spcBef>
                <a:spcPts val="0"/>
              </a:spcBef>
              <a:spcAft>
                <a:spcPts val="0"/>
              </a:spcAft>
              <a:buNone/>
              <a:tabLst/>
              <a:defRPr lang="en-IN" sz="1400" b="0" i="0" u="none" strike="noStrike" kern="1200" cap="none" spc="0" baseline="0">
                <a:solidFill>
                  <a:srgbClr val="000000"/>
                </a:solidFill>
                <a:uFillTx/>
                <a:latin typeface="Liberation Serif" pitchFamily="18"/>
                <a:ea typeface="DejaVu Sans" pitchFamily="2"/>
                <a:cs typeface="Bitstream Vera Sans" pitchFamily="2"/>
              </a:defRPr>
            </a:lvl1pPr>
          </a:lstStyle>
          <a:p>
            <a:pPr lvl="0"/>
            <a:endParaRPr lang="en-IN"/>
          </a:p>
        </p:txBody>
      </p:sp>
      <p:sp>
        <p:nvSpPr>
          <p:cNvPr id="6" name="Footer Placeholder 5">
            <a:extLst>
              <a:ext uri="{FF2B5EF4-FFF2-40B4-BE49-F238E27FC236}">
                <a16:creationId xmlns:a16="http://schemas.microsoft.com/office/drawing/2014/main" id="{AF375089-2561-4881-996C-3CF968F412BE}"/>
              </a:ext>
            </a:extLst>
          </p:cNvPr>
          <p:cNvSpPr txBox="1">
            <a:spLocks noGrp="1"/>
          </p:cNvSpPr>
          <p:nvPr>
            <p:ph type="ftr" sz="quarter" idx="4"/>
          </p:nvPr>
        </p:nvSpPr>
        <p:spPr>
          <a:xfrm>
            <a:off x="0" y="10157402"/>
            <a:ext cx="3280684" cy="534238"/>
          </a:xfrm>
          <a:prstGeom prst="rect">
            <a:avLst/>
          </a:prstGeom>
          <a:noFill/>
          <a:ln>
            <a:noFill/>
          </a:ln>
        </p:spPr>
        <p:txBody>
          <a:bodyPr vert="horz" wrap="square" lIns="0" tIns="0" rIns="0" bIns="0" anchor="b" anchorCtr="0" compatLnSpc="1">
            <a:noAutofit/>
          </a:bodyPr>
          <a:lstStyle>
            <a:lvl1pPr marL="0" marR="0" lvl="0" indent="0" algn="l" defTabSz="914400" rtl="0" fontAlgn="auto" hangingPunct="0">
              <a:lnSpc>
                <a:spcPct val="100000"/>
              </a:lnSpc>
              <a:spcBef>
                <a:spcPts val="0"/>
              </a:spcBef>
              <a:spcAft>
                <a:spcPts val="0"/>
              </a:spcAft>
              <a:buNone/>
              <a:tabLst/>
              <a:defRPr lang="en-IN" sz="1400" b="0" i="0" u="none" strike="noStrike" kern="1200" cap="none" spc="0" baseline="0">
                <a:solidFill>
                  <a:srgbClr val="000000"/>
                </a:solidFill>
                <a:uFillTx/>
                <a:latin typeface="Liberation Serif" pitchFamily="18"/>
                <a:ea typeface="DejaVu Sans" pitchFamily="2"/>
                <a:cs typeface="Bitstream Vera Sans" pitchFamily="2"/>
              </a:defRPr>
            </a:lvl1pPr>
          </a:lstStyle>
          <a:p>
            <a:pPr lvl="0"/>
            <a:endParaRPr lang="en-IN"/>
          </a:p>
        </p:txBody>
      </p:sp>
      <p:sp>
        <p:nvSpPr>
          <p:cNvPr id="7" name="Slide Number Placeholder 6">
            <a:extLst>
              <a:ext uri="{FF2B5EF4-FFF2-40B4-BE49-F238E27FC236}">
                <a16:creationId xmlns:a16="http://schemas.microsoft.com/office/drawing/2014/main" id="{CFD785D3-3BDE-46BB-A544-AD73EDAF479D}"/>
              </a:ext>
            </a:extLst>
          </p:cNvPr>
          <p:cNvSpPr txBox="1">
            <a:spLocks noGrp="1"/>
          </p:cNvSpPr>
          <p:nvPr>
            <p:ph type="sldNum" sz="quarter" idx="5"/>
          </p:nvPr>
        </p:nvSpPr>
        <p:spPr>
          <a:xfrm>
            <a:off x="4278962" y="10157402"/>
            <a:ext cx="3280684" cy="534238"/>
          </a:xfrm>
          <a:prstGeom prst="rect">
            <a:avLst/>
          </a:prstGeom>
          <a:noFill/>
          <a:ln>
            <a:noFill/>
          </a:ln>
        </p:spPr>
        <p:txBody>
          <a:bodyPr vert="horz" wrap="square" lIns="0" tIns="0" rIns="0" bIns="0" anchor="b" anchorCtr="0" compatLnSpc="1">
            <a:noAutofit/>
          </a:bodyPr>
          <a:lstStyle>
            <a:lvl1pPr marL="0" marR="0" lvl="0" indent="0" algn="r" defTabSz="914400" rtl="0" fontAlgn="auto" hangingPunct="0">
              <a:lnSpc>
                <a:spcPct val="100000"/>
              </a:lnSpc>
              <a:spcBef>
                <a:spcPts val="0"/>
              </a:spcBef>
              <a:spcAft>
                <a:spcPts val="0"/>
              </a:spcAft>
              <a:buNone/>
              <a:tabLst/>
              <a:defRPr lang="en-IN" sz="1400" b="0" i="0" u="none" strike="noStrike" kern="1200" cap="none" spc="0" baseline="0">
                <a:solidFill>
                  <a:srgbClr val="000000"/>
                </a:solidFill>
                <a:uFillTx/>
                <a:latin typeface="Liberation Serif" pitchFamily="18"/>
                <a:ea typeface="DejaVu Sans" pitchFamily="2"/>
                <a:cs typeface="Bitstream Vera Sans" pitchFamily="2"/>
              </a:defRPr>
            </a:lvl1pPr>
          </a:lstStyle>
          <a:p>
            <a:pPr lvl="0"/>
            <a:fld id="{10030639-0B78-4CC7-A14A-EB6A1058A71A}" type="slidenum">
              <a:t>‹#›</a:t>
            </a:fld>
            <a:endParaRPr lang="en-IN"/>
          </a:p>
        </p:txBody>
      </p:sp>
    </p:spTree>
    <p:extLst>
      <p:ext uri="{BB962C8B-B14F-4D97-AF65-F5344CB8AC3E}">
        <p14:creationId xmlns:p14="http://schemas.microsoft.com/office/powerpoint/2010/main" val="4243503448"/>
      </p:ext>
    </p:extLst>
  </p:cSld>
  <p:clrMap bg1="lt1" tx1="dk1" bg2="lt2" tx2="dk2" accent1="accent1" accent2="accent2" accent3="accent3" accent4="accent4" accent5="accent5" accent6="accent6" hlink="hlink" folHlink="folHlink"/>
  <p:notesStyle>
    <a:lvl1pPr marL="215999" marR="0" lvl="0" indent="-215999" defTabSz="914400" rtl="0" fontAlgn="auto" hangingPunct="0">
      <a:lnSpc>
        <a:spcPct val="100000"/>
      </a:lnSpc>
      <a:spcBef>
        <a:spcPts val="0"/>
      </a:spcBef>
      <a:spcAft>
        <a:spcPts val="0"/>
      </a:spcAft>
      <a:buNone/>
      <a:tabLst/>
      <a:defRPr lang="en-IN" sz="2000" b="0" i="0" u="none" strike="noStrike" kern="1200" cap="none" spc="0" baseline="0">
        <a:solidFill>
          <a:srgbClr val="000000"/>
        </a:solidFill>
        <a:highlight>
          <a:scrgbClr r="0" g="0" b="0">
            <a:alpha val="0"/>
          </a:scrgbClr>
        </a:highlight>
        <a:uFillTx/>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youtube.com/watch?v=257wV-AbKaE"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gov.uk/government/publications/national-risk-assessment-of-money-laundering-and-terrorist-financing-2017"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youtube.com/watch?v=qln3ADE-PxU"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CBDAFDCF-1622-4BB1-B28A-A3F737EAC436}"/>
              </a:ext>
            </a:extLst>
          </p:cNvPr>
          <p:cNvSpPr txBox="1"/>
          <p:nvPr/>
        </p:nvSpPr>
        <p:spPr>
          <a:xfrm>
            <a:off x="3884755" y="8685364"/>
            <a:ext cx="2971443" cy="458278"/>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1EDD8D6-73ED-4DA6-9A67-F52F3C6BEC59}" type="slidenum">
              <a:t>2</a:t>
            </a:fld>
            <a:endParaRPr lang="en-GB" sz="1200" b="0" i="0" u="none" strike="noStrike" kern="1200" cap="none" spc="0" baseline="0">
              <a:solidFill>
                <a:srgbClr val="000000"/>
              </a:solidFill>
              <a:uFillTx/>
              <a:latin typeface="Calibri"/>
            </a:endParaRPr>
          </a:p>
        </p:txBody>
      </p:sp>
      <p:sp>
        <p:nvSpPr>
          <p:cNvPr id="3" name="Slide Number Placeholder 6">
            <a:extLst>
              <a:ext uri="{FF2B5EF4-FFF2-40B4-BE49-F238E27FC236}">
                <a16:creationId xmlns:a16="http://schemas.microsoft.com/office/drawing/2014/main" id="{A92EE9B9-08FA-4446-8D9A-B9EEB14685FF}"/>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6D158781-AB11-4DE9-85B3-C27E1DD226D1}" type="slidenum">
              <a:t>2</a:t>
            </a:fld>
            <a:endParaRPr lang="en-IN" sz="1400" b="0" i="0" u="none" strike="noStrike" kern="1200" cap="none" spc="0" baseline="0">
              <a:solidFill>
                <a:srgbClr val="000000"/>
              </a:solidFill>
              <a:uFillTx/>
              <a:latin typeface="Liberation Serif" pitchFamily="18"/>
              <a:ea typeface="DejaVu Sans" pitchFamily="2"/>
              <a:cs typeface="Bitstream Vera Sans" pitchFamily="2"/>
            </a:endParaRPr>
          </a:p>
        </p:txBody>
      </p:sp>
      <p:sp>
        <p:nvSpPr>
          <p:cNvPr id="4" name="Slide Image Placeholder 1">
            <a:extLst>
              <a:ext uri="{FF2B5EF4-FFF2-40B4-BE49-F238E27FC236}">
                <a16:creationId xmlns:a16="http://schemas.microsoft.com/office/drawing/2014/main" id="{8E00C359-0064-4C23-A405-0B07B7A18369}"/>
              </a:ext>
            </a:extLst>
          </p:cNvPr>
          <p:cNvSpPr>
            <a:spLocks noGrp="1" noRot="1" noChangeAspect="1"/>
          </p:cNvSpPr>
          <p:nvPr>
            <p:ph type="sldImg"/>
          </p:nvPr>
        </p:nvSpPr>
        <p:spPr>
          <a:xfrm>
            <a:off x="685800" y="1143000"/>
            <a:ext cx="5486400" cy="3086100"/>
          </a:xfrm>
          <a:solidFill>
            <a:srgbClr val="729FCF"/>
          </a:solidFill>
          <a:ln w="25402">
            <a:solidFill>
              <a:srgbClr val="3465A4"/>
            </a:solidFill>
            <a:prstDash val="solid"/>
          </a:ln>
        </p:spPr>
      </p:sp>
      <p:sp>
        <p:nvSpPr>
          <p:cNvPr id="5" name="Notes Placeholder 2">
            <a:extLst>
              <a:ext uri="{FF2B5EF4-FFF2-40B4-BE49-F238E27FC236}">
                <a16:creationId xmlns:a16="http://schemas.microsoft.com/office/drawing/2014/main" id="{3BFB576B-6421-4D20-9DD0-B028C867E146}"/>
              </a:ext>
            </a:extLst>
          </p:cNvPr>
          <p:cNvSpPr txBox="1">
            <a:spLocks noGrp="1"/>
          </p:cNvSpPr>
          <p:nvPr>
            <p:ph type="body" sz="quarter" idx="1"/>
          </p:nvPr>
        </p:nvSpPr>
        <p:spPr>
          <a:xfrm>
            <a:off x="685800" y="4400641"/>
            <a:ext cx="5486043" cy="3600001"/>
          </a:xfrm>
        </p:spPr>
        <p:txBody>
          <a:bodyPr lIns="91440" tIns="45720" rIns="91440" bIns="45720"/>
          <a:lstStyle/>
          <a:p>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317FDD1A-A31D-48D3-ACA8-5757331D196F}"/>
              </a:ext>
            </a:extLst>
          </p:cNvPr>
          <p:cNvSpPr txBox="1"/>
          <p:nvPr/>
        </p:nvSpPr>
        <p:spPr>
          <a:xfrm>
            <a:off x="3884755" y="8685364"/>
            <a:ext cx="2971443" cy="458278"/>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8CFDD74-13CA-4DB3-9890-3936A7BA937A}" type="slidenum">
              <a:t>15</a:t>
            </a:fld>
            <a:endParaRPr lang="en-GB" sz="1200" b="0" i="0" u="none" strike="noStrike" kern="1200" cap="none" spc="0" baseline="0">
              <a:solidFill>
                <a:srgbClr val="000000"/>
              </a:solidFill>
              <a:uFillTx/>
              <a:latin typeface="Calibri"/>
            </a:endParaRPr>
          </a:p>
        </p:txBody>
      </p:sp>
      <p:sp>
        <p:nvSpPr>
          <p:cNvPr id="3" name="Slide Number Placeholder 6">
            <a:extLst>
              <a:ext uri="{FF2B5EF4-FFF2-40B4-BE49-F238E27FC236}">
                <a16:creationId xmlns:a16="http://schemas.microsoft.com/office/drawing/2014/main" id="{BF1E0EB3-2856-4761-9F64-B722626FAEC7}"/>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96DCCDB6-C33F-421D-BC3C-BAE7089CADB8}" type="slidenum">
              <a:t>15</a:t>
            </a:fld>
            <a:endParaRPr lang="en-IN" sz="1400" b="0" i="0" u="none" strike="noStrike" kern="1200" cap="none" spc="0" baseline="0">
              <a:solidFill>
                <a:srgbClr val="000000"/>
              </a:solidFill>
              <a:uFillTx/>
              <a:latin typeface="Liberation Serif" pitchFamily="18"/>
              <a:ea typeface="DejaVu Sans" pitchFamily="2"/>
              <a:cs typeface="Bitstream Vera Sans" pitchFamily="2"/>
            </a:endParaRPr>
          </a:p>
        </p:txBody>
      </p:sp>
      <p:sp>
        <p:nvSpPr>
          <p:cNvPr id="4" name="Slide Image Placeholder 1">
            <a:extLst>
              <a:ext uri="{FF2B5EF4-FFF2-40B4-BE49-F238E27FC236}">
                <a16:creationId xmlns:a16="http://schemas.microsoft.com/office/drawing/2014/main" id="{86CC99B4-79CC-4B5E-BD76-5ABD74FDB353}"/>
              </a:ext>
            </a:extLst>
          </p:cNvPr>
          <p:cNvSpPr>
            <a:spLocks noGrp="1" noRot="1" noChangeAspect="1"/>
          </p:cNvSpPr>
          <p:nvPr>
            <p:ph type="sldImg"/>
          </p:nvPr>
        </p:nvSpPr>
        <p:spPr>
          <a:xfrm>
            <a:off x="685800" y="1143000"/>
            <a:ext cx="5486400" cy="3086100"/>
          </a:xfrm>
          <a:solidFill>
            <a:srgbClr val="729FCF"/>
          </a:solidFill>
          <a:ln w="25402">
            <a:solidFill>
              <a:srgbClr val="3465A4"/>
            </a:solidFill>
            <a:prstDash val="solid"/>
          </a:ln>
        </p:spPr>
      </p:sp>
      <p:sp>
        <p:nvSpPr>
          <p:cNvPr id="5" name="Notes Placeholder 2">
            <a:extLst>
              <a:ext uri="{FF2B5EF4-FFF2-40B4-BE49-F238E27FC236}">
                <a16:creationId xmlns:a16="http://schemas.microsoft.com/office/drawing/2014/main" id="{D5159C5B-B9E3-4782-A7E1-160191FA40C9}"/>
              </a:ext>
            </a:extLst>
          </p:cNvPr>
          <p:cNvSpPr txBox="1">
            <a:spLocks noGrp="1"/>
          </p:cNvSpPr>
          <p:nvPr>
            <p:ph type="body" sz="quarter" idx="1"/>
          </p:nvPr>
        </p:nvSpPr>
        <p:spPr>
          <a:xfrm>
            <a:off x="685800" y="4400641"/>
            <a:ext cx="5486043" cy="3600001"/>
          </a:xfrm>
        </p:spPr>
        <p:txBody>
          <a:bodyPr lIns="91440" tIns="45720" rIns="91440" bIns="45720"/>
          <a:lstStyle/>
          <a:p>
            <a:pPr lvl="0" algn="l"/>
            <a:r>
              <a:rPr lang="en-GB"/>
              <a:t>This section could cover how you onboard a client – for example, what information and documents your staff should review. You should then advise on potential red flags (eg if a client is being evasive). You could also cover ongoing monitoring.</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18BF6F8E-8FE3-44FC-BDD6-34FEFB10A40F}"/>
              </a:ext>
            </a:extLst>
          </p:cNvPr>
          <p:cNvSpPr txBox="1"/>
          <p:nvPr/>
        </p:nvSpPr>
        <p:spPr>
          <a:xfrm>
            <a:off x="3884755" y="8685364"/>
            <a:ext cx="2971443" cy="458278"/>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62E933A-D813-4F60-9F6A-31BF5280BED6}" type="slidenum">
              <a:t>18</a:t>
            </a:fld>
            <a:endParaRPr lang="en-GB" sz="1200" b="0" i="0" u="none" strike="noStrike" kern="1200" cap="none" spc="0" baseline="0">
              <a:solidFill>
                <a:srgbClr val="000000"/>
              </a:solidFill>
              <a:uFillTx/>
              <a:latin typeface="Calibri"/>
            </a:endParaRPr>
          </a:p>
        </p:txBody>
      </p:sp>
      <p:sp>
        <p:nvSpPr>
          <p:cNvPr id="3" name="Slide Number Placeholder 6">
            <a:extLst>
              <a:ext uri="{FF2B5EF4-FFF2-40B4-BE49-F238E27FC236}">
                <a16:creationId xmlns:a16="http://schemas.microsoft.com/office/drawing/2014/main" id="{C02E1756-20DB-4DFD-BCF2-402D9E361AE6}"/>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6EF0761E-C4A3-432D-8EC9-12129541F8AF}" type="slidenum">
              <a:t>18</a:t>
            </a:fld>
            <a:endParaRPr lang="en-IN" sz="1400" b="0" i="0" u="none" strike="noStrike" kern="1200" cap="none" spc="0" baseline="0">
              <a:solidFill>
                <a:srgbClr val="000000"/>
              </a:solidFill>
              <a:uFillTx/>
              <a:latin typeface="Liberation Serif" pitchFamily="18"/>
              <a:ea typeface="DejaVu Sans" pitchFamily="2"/>
              <a:cs typeface="Bitstream Vera Sans" pitchFamily="2"/>
            </a:endParaRPr>
          </a:p>
        </p:txBody>
      </p:sp>
      <p:sp>
        <p:nvSpPr>
          <p:cNvPr id="4" name="Slide Image Placeholder 1">
            <a:extLst>
              <a:ext uri="{FF2B5EF4-FFF2-40B4-BE49-F238E27FC236}">
                <a16:creationId xmlns:a16="http://schemas.microsoft.com/office/drawing/2014/main" id="{2A0BDF03-013A-4C09-8295-5890AC5690AD}"/>
              </a:ext>
            </a:extLst>
          </p:cNvPr>
          <p:cNvSpPr>
            <a:spLocks noGrp="1" noRot="1" noChangeAspect="1"/>
          </p:cNvSpPr>
          <p:nvPr>
            <p:ph type="sldImg"/>
          </p:nvPr>
        </p:nvSpPr>
        <p:spPr>
          <a:xfrm>
            <a:off x="685800" y="1143000"/>
            <a:ext cx="5486400" cy="3086100"/>
          </a:xfrm>
          <a:solidFill>
            <a:srgbClr val="729FCF"/>
          </a:solidFill>
          <a:ln w="25402">
            <a:solidFill>
              <a:srgbClr val="3465A4"/>
            </a:solidFill>
            <a:prstDash val="solid"/>
          </a:ln>
        </p:spPr>
      </p:sp>
      <p:sp>
        <p:nvSpPr>
          <p:cNvPr id="5" name="Notes Placeholder 2">
            <a:extLst>
              <a:ext uri="{FF2B5EF4-FFF2-40B4-BE49-F238E27FC236}">
                <a16:creationId xmlns:a16="http://schemas.microsoft.com/office/drawing/2014/main" id="{512E0A3E-A35E-4E1C-8D2F-EA969A3E592D}"/>
              </a:ext>
            </a:extLst>
          </p:cNvPr>
          <p:cNvSpPr txBox="1">
            <a:spLocks noGrp="1"/>
          </p:cNvSpPr>
          <p:nvPr>
            <p:ph type="body" sz="quarter" idx="1"/>
          </p:nvPr>
        </p:nvSpPr>
        <p:spPr>
          <a:xfrm>
            <a:off x="685800" y="4400641"/>
            <a:ext cx="5486043" cy="3600001"/>
          </a:xfrm>
        </p:spPr>
        <p:txBody>
          <a:bodyPr lIns="91440" tIns="45720" rIns="91440" bIns="45720"/>
          <a:lstStyle/>
          <a:p>
            <a:pPr lvl="0" algn="l"/>
            <a:r>
              <a:rPr lang="en-GB"/>
              <a:t>This section could cover how staff should recognise and report suspicious activity.</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6BAF7745-25B7-4693-9EE1-F509F8CC9C14}"/>
              </a:ext>
            </a:extLst>
          </p:cNvPr>
          <p:cNvSpPr txBox="1"/>
          <p:nvPr/>
        </p:nvSpPr>
        <p:spPr>
          <a:xfrm>
            <a:off x="3884755" y="8685364"/>
            <a:ext cx="2971443" cy="458278"/>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39B2174-840F-4EF3-B341-8FD8C4CE5A99}" type="slidenum">
              <a:t>3</a:t>
            </a:fld>
            <a:endParaRPr lang="en-GB" sz="1200" b="0" i="0" u="none" strike="noStrike" kern="1200" cap="none" spc="0" baseline="0">
              <a:solidFill>
                <a:srgbClr val="000000"/>
              </a:solidFill>
              <a:uFillTx/>
              <a:latin typeface="Calibri"/>
            </a:endParaRPr>
          </a:p>
        </p:txBody>
      </p:sp>
      <p:sp>
        <p:nvSpPr>
          <p:cNvPr id="3" name="Slide Number Placeholder 6">
            <a:extLst>
              <a:ext uri="{FF2B5EF4-FFF2-40B4-BE49-F238E27FC236}">
                <a16:creationId xmlns:a16="http://schemas.microsoft.com/office/drawing/2014/main" id="{8C7A8BEC-2F64-4266-AE74-45B72854E51D}"/>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9DC283C2-43A6-4F57-8CAA-C4B473C0F2E0}" type="slidenum">
              <a:t>3</a:t>
            </a:fld>
            <a:endParaRPr lang="en-IN" sz="1400" b="0" i="0" u="none" strike="noStrike" kern="1200" cap="none" spc="0" baseline="0">
              <a:solidFill>
                <a:srgbClr val="000000"/>
              </a:solidFill>
              <a:uFillTx/>
              <a:latin typeface="Liberation Serif" pitchFamily="18"/>
              <a:ea typeface="DejaVu Sans" pitchFamily="2"/>
              <a:cs typeface="Bitstream Vera Sans" pitchFamily="2"/>
            </a:endParaRPr>
          </a:p>
        </p:txBody>
      </p:sp>
      <p:sp>
        <p:nvSpPr>
          <p:cNvPr id="4" name="Slide Image Placeholder 1">
            <a:extLst>
              <a:ext uri="{FF2B5EF4-FFF2-40B4-BE49-F238E27FC236}">
                <a16:creationId xmlns:a16="http://schemas.microsoft.com/office/drawing/2014/main" id="{8C051E4C-FFE2-4C85-935B-0BD579C0090B}"/>
              </a:ext>
            </a:extLst>
          </p:cNvPr>
          <p:cNvSpPr>
            <a:spLocks noGrp="1" noRot="1" noChangeAspect="1"/>
          </p:cNvSpPr>
          <p:nvPr>
            <p:ph type="sldImg"/>
          </p:nvPr>
        </p:nvSpPr>
        <p:spPr>
          <a:xfrm>
            <a:off x="685800" y="1143000"/>
            <a:ext cx="5486400" cy="3086100"/>
          </a:xfrm>
          <a:solidFill>
            <a:srgbClr val="729FCF"/>
          </a:solidFill>
          <a:ln w="25402">
            <a:solidFill>
              <a:srgbClr val="3465A4"/>
            </a:solidFill>
            <a:prstDash val="solid"/>
          </a:ln>
        </p:spPr>
      </p:sp>
      <p:sp>
        <p:nvSpPr>
          <p:cNvPr id="5" name="Notes Placeholder 2">
            <a:extLst>
              <a:ext uri="{FF2B5EF4-FFF2-40B4-BE49-F238E27FC236}">
                <a16:creationId xmlns:a16="http://schemas.microsoft.com/office/drawing/2014/main" id="{87D78124-C358-4862-B20B-06927DD15A75}"/>
              </a:ext>
            </a:extLst>
          </p:cNvPr>
          <p:cNvSpPr txBox="1">
            <a:spLocks noGrp="1"/>
          </p:cNvSpPr>
          <p:nvPr>
            <p:ph type="body" sz="quarter" idx="1"/>
          </p:nvPr>
        </p:nvSpPr>
        <p:spPr>
          <a:xfrm>
            <a:off x="685800" y="4400641"/>
            <a:ext cx="5486043" cy="3600001"/>
          </a:xfrm>
        </p:spPr>
        <p:txBody>
          <a:bodyPr lIns="91440" tIns="45720" rIns="91440" bIns="45720"/>
          <a:lstStyle/>
          <a:p>
            <a:pPr lvl="0" algn="l"/>
            <a:r>
              <a:rPr lang="en-GB">
                <a:latin typeface="Arial" pitchFamily="34"/>
                <a:cs typeface="Arial" pitchFamily="34"/>
              </a:rPr>
              <a:t>This section could provide a basic introduction as to what money laundering is.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B99CB9D6-4B99-486A-90E8-8D6D126A88C4}"/>
              </a:ext>
            </a:extLst>
          </p:cNvPr>
          <p:cNvSpPr txBox="1"/>
          <p:nvPr/>
        </p:nvSpPr>
        <p:spPr>
          <a:xfrm>
            <a:off x="3884755" y="8685364"/>
            <a:ext cx="2971443" cy="458278"/>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2D03A1F-EFF6-4B2B-8288-E74B5EBB57A2}" type="slidenum">
              <a:t>4</a:t>
            </a:fld>
            <a:endParaRPr lang="en-GB" sz="1200" b="0" i="0" u="none" strike="noStrike" kern="1200" cap="none" spc="0" baseline="0">
              <a:solidFill>
                <a:srgbClr val="000000"/>
              </a:solidFill>
              <a:uFillTx/>
              <a:latin typeface="Calibri"/>
            </a:endParaRPr>
          </a:p>
        </p:txBody>
      </p:sp>
      <p:sp>
        <p:nvSpPr>
          <p:cNvPr id="3" name="Slide Number Placeholder 6">
            <a:extLst>
              <a:ext uri="{FF2B5EF4-FFF2-40B4-BE49-F238E27FC236}">
                <a16:creationId xmlns:a16="http://schemas.microsoft.com/office/drawing/2014/main" id="{E94D4A95-5304-4531-9A4C-85FEEFAAE3EA}"/>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39D3E22C-5EAF-40D4-9EB3-80A3AA6977E6}" type="slidenum">
              <a:t>4</a:t>
            </a:fld>
            <a:endParaRPr lang="en-IN" sz="1400" b="0" i="0" u="none" strike="noStrike" kern="1200" cap="none" spc="0" baseline="0">
              <a:solidFill>
                <a:srgbClr val="000000"/>
              </a:solidFill>
              <a:uFillTx/>
              <a:latin typeface="Liberation Serif" pitchFamily="18"/>
              <a:ea typeface="DejaVu Sans" pitchFamily="2"/>
              <a:cs typeface="Bitstream Vera Sans" pitchFamily="2"/>
            </a:endParaRPr>
          </a:p>
        </p:txBody>
      </p:sp>
      <p:sp>
        <p:nvSpPr>
          <p:cNvPr id="4" name="Slide Image Placeholder 1">
            <a:extLst>
              <a:ext uri="{FF2B5EF4-FFF2-40B4-BE49-F238E27FC236}">
                <a16:creationId xmlns:a16="http://schemas.microsoft.com/office/drawing/2014/main" id="{33ED8723-E853-43ED-A214-4302C4999FEF}"/>
              </a:ext>
            </a:extLst>
          </p:cNvPr>
          <p:cNvSpPr>
            <a:spLocks noGrp="1" noRot="1" noChangeAspect="1"/>
          </p:cNvSpPr>
          <p:nvPr>
            <p:ph type="sldImg"/>
          </p:nvPr>
        </p:nvSpPr>
        <p:spPr>
          <a:xfrm>
            <a:off x="685800" y="1143000"/>
            <a:ext cx="5486400" cy="3086100"/>
          </a:xfrm>
          <a:solidFill>
            <a:srgbClr val="729FCF"/>
          </a:solidFill>
          <a:ln w="25402">
            <a:solidFill>
              <a:srgbClr val="3465A4"/>
            </a:solidFill>
            <a:prstDash val="solid"/>
          </a:ln>
        </p:spPr>
      </p:sp>
      <p:sp>
        <p:nvSpPr>
          <p:cNvPr id="5" name="Notes Placeholder 2">
            <a:extLst>
              <a:ext uri="{FF2B5EF4-FFF2-40B4-BE49-F238E27FC236}">
                <a16:creationId xmlns:a16="http://schemas.microsoft.com/office/drawing/2014/main" id="{331DD6E3-1B2D-41FE-8A23-1E465AB5910A}"/>
              </a:ext>
            </a:extLst>
          </p:cNvPr>
          <p:cNvSpPr txBox="1">
            <a:spLocks noGrp="1"/>
          </p:cNvSpPr>
          <p:nvPr>
            <p:ph type="body" sz="quarter" idx="1"/>
          </p:nvPr>
        </p:nvSpPr>
        <p:spPr>
          <a:xfrm>
            <a:off x="685800" y="4400641"/>
            <a:ext cx="5486043" cy="3600001"/>
          </a:xfrm>
        </p:spPr>
        <p:txBody>
          <a:bodyPr lIns="91440" tIns="45720" rIns="91440" bIns="45720"/>
          <a:lstStyle/>
          <a:p>
            <a:pPr marL="0" lvl="0" indent="0" algn="l" hangingPunct="1">
              <a:tabLst>
                <a:tab pos="0" algn="l"/>
              </a:tabLst>
            </a:pPr>
            <a:endParaRPr lang="en-GB">
              <a:latin typeface="Arial" pitchFamily="34"/>
              <a:cs typeface="Arial" pitchFamily="34"/>
            </a:endParaRPr>
          </a:p>
          <a:p>
            <a:pPr marL="0" lvl="0" indent="0" algn="l" hangingPunct="1">
              <a:tabLst>
                <a:tab pos="0" algn="l"/>
              </a:tabLst>
            </a:pPr>
            <a:r>
              <a:rPr lang="en-GB" u="sng">
                <a:latin typeface="Arial" pitchFamily="34"/>
                <a:cs typeface="Arial" pitchFamily="34"/>
                <a:hlinkClick r:id="rId3"/>
              </a:rPr>
              <a:t>https://www.youtube.com/watch?v=257wV-AbKaE</a:t>
            </a:r>
          </a:p>
          <a:p>
            <a:pPr marL="0" lvl="0" indent="0" algn="l" hangingPunct="1">
              <a:tabLst>
                <a:tab pos="0" algn="l"/>
              </a:tabLst>
            </a:pPr>
            <a:endParaRPr lang="en-GB">
              <a:latin typeface="Arial" pitchFamily="34"/>
              <a:cs typeface="Arial" pitchFamily="34"/>
            </a:endParaRPr>
          </a:p>
          <a:p>
            <a:pPr marL="0" lvl="0" indent="0" algn="l" hangingPunct="1">
              <a:tabLst>
                <a:tab pos="0" algn="l"/>
              </a:tabLst>
            </a:pPr>
            <a:r>
              <a:rPr lang="en-GB">
                <a:latin typeface="Arial" pitchFamily="34"/>
                <a:cs typeface="Arial" pitchFamily="34"/>
              </a:rPr>
              <a:t>A video, such as this, may help vary the ways you deliver the training.</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A22B02E1-EC1B-4445-9684-8A41FDC885F8}"/>
              </a:ext>
            </a:extLst>
          </p:cNvPr>
          <p:cNvSpPr txBox="1"/>
          <p:nvPr/>
        </p:nvSpPr>
        <p:spPr>
          <a:xfrm>
            <a:off x="3884755" y="8685364"/>
            <a:ext cx="2971443" cy="458278"/>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BDF042F-6016-4C73-AA3D-E77D5273D12E}" type="slidenum">
              <a:t>5</a:t>
            </a:fld>
            <a:endParaRPr lang="en-GB" sz="1200" b="0" i="0" u="none" strike="noStrike" kern="1200" cap="none" spc="0" baseline="0">
              <a:solidFill>
                <a:srgbClr val="000000"/>
              </a:solidFill>
              <a:uFillTx/>
              <a:latin typeface="Calibri"/>
            </a:endParaRPr>
          </a:p>
        </p:txBody>
      </p:sp>
      <p:sp>
        <p:nvSpPr>
          <p:cNvPr id="3" name="Slide Number Placeholder 6">
            <a:extLst>
              <a:ext uri="{FF2B5EF4-FFF2-40B4-BE49-F238E27FC236}">
                <a16:creationId xmlns:a16="http://schemas.microsoft.com/office/drawing/2014/main" id="{2F274430-1B95-42CA-B0A8-5D7D447ED893}"/>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90834B4C-48C9-4030-B622-19CFEEB4F46D}" type="slidenum">
              <a:t>5</a:t>
            </a:fld>
            <a:endParaRPr lang="en-IN" sz="1400" b="0" i="0" u="none" strike="noStrike" kern="1200" cap="none" spc="0" baseline="0">
              <a:solidFill>
                <a:srgbClr val="000000"/>
              </a:solidFill>
              <a:uFillTx/>
              <a:latin typeface="Liberation Serif" pitchFamily="18"/>
              <a:ea typeface="DejaVu Sans" pitchFamily="2"/>
              <a:cs typeface="Bitstream Vera Sans" pitchFamily="2"/>
            </a:endParaRPr>
          </a:p>
        </p:txBody>
      </p:sp>
      <p:sp>
        <p:nvSpPr>
          <p:cNvPr id="4" name="Slide Image Placeholder 1">
            <a:extLst>
              <a:ext uri="{FF2B5EF4-FFF2-40B4-BE49-F238E27FC236}">
                <a16:creationId xmlns:a16="http://schemas.microsoft.com/office/drawing/2014/main" id="{8FB3F366-517A-4C2C-B33E-0A2223F4AC17}"/>
              </a:ext>
            </a:extLst>
          </p:cNvPr>
          <p:cNvSpPr>
            <a:spLocks noGrp="1" noRot="1" noChangeAspect="1"/>
          </p:cNvSpPr>
          <p:nvPr>
            <p:ph type="sldImg"/>
          </p:nvPr>
        </p:nvSpPr>
        <p:spPr>
          <a:xfrm>
            <a:off x="685800" y="1143000"/>
            <a:ext cx="5486400" cy="3086100"/>
          </a:xfrm>
          <a:solidFill>
            <a:srgbClr val="729FCF"/>
          </a:solidFill>
          <a:ln w="25402">
            <a:solidFill>
              <a:srgbClr val="3465A4"/>
            </a:solidFill>
            <a:prstDash val="solid"/>
          </a:ln>
        </p:spPr>
      </p:sp>
      <p:sp>
        <p:nvSpPr>
          <p:cNvPr id="5" name="Notes Placeholder 2">
            <a:extLst>
              <a:ext uri="{FF2B5EF4-FFF2-40B4-BE49-F238E27FC236}">
                <a16:creationId xmlns:a16="http://schemas.microsoft.com/office/drawing/2014/main" id="{7E949B45-66C4-47CA-A776-F16DDB28C0F5}"/>
              </a:ext>
            </a:extLst>
          </p:cNvPr>
          <p:cNvSpPr txBox="1">
            <a:spLocks noGrp="1"/>
          </p:cNvSpPr>
          <p:nvPr>
            <p:ph type="body" sz="quarter" idx="1"/>
          </p:nvPr>
        </p:nvSpPr>
        <p:spPr>
          <a:xfrm>
            <a:off x="685800" y="4400641"/>
            <a:ext cx="5486043" cy="3600001"/>
          </a:xfrm>
        </p:spPr>
        <p:txBody>
          <a:bodyPr lIns="91440" tIns="45720" rIns="91440" bIns="45720"/>
          <a:lstStyle/>
          <a:p>
            <a:pPr lvl="0" algn="l"/>
            <a:r>
              <a:rPr lang="en-GB">
                <a:solidFill>
                  <a:srgbClr val="FF0000"/>
                </a:solidFill>
              </a:rPr>
              <a:t>You may want to provide an overview of the risk to the accountancy sector. Below is a summary of the </a:t>
            </a:r>
            <a:r>
              <a:rPr lang="en-GB" i="1">
                <a:solidFill>
                  <a:srgbClr val="FF0000"/>
                </a:solidFill>
              </a:rPr>
              <a:t>National risk assessment of money laundering and terrorist financing 2017 </a:t>
            </a:r>
            <a:r>
              <a:rPr lang="en-GB">
                <a:solidFill>
                  <a:srgbClr val="FF0000"/>
                </a:solidFill>
              </a:rPr>
              <a:t>(conducted by HM Treasury and the Home Office).This highlighted that the accountancy sector (together with other professional services such as lawyers) was a crucial gateway for criminals looking to disguise the origin of their funds.</a:t>
            </a:r>
          </a:p>
          <a:p>
            <a:pPr lvl="0" algn="l"/>
            <a:endParaRPr lang="en-GB">
              <a:solidFill>
                <a:srgbClr val="FF0000"/>
              </a:solidFill>
            </a:endParaRPr>
          </a:p>
          <a:p>
            <a:pPr lvl="0" algn="l"/>
            <a:r>
              <a:rPr lang="en-GB" u="sng">
                <a:hlinkClick r:id="rId3"/>
              </a:rPr>
              <a:t>https://www.gov.uk/government/publications/national-risk-assessment-of-money-laundering-and-terrorist-financing-2017</a:t>
            </a:r>
          </a:p>
          <a:p>
            <a:pPr lvl="0" algn="l"/>
            <a:endParaRPr lang="en-GB">
              <a:solidFill>
                <a:srgbClr val="FF0000"/>
              </a:solidFill>
            </a:endParaRPr>
          </a:p>
          <a:p>
            <a:pPr lvl="0" algn="l"/>
            <a:r>
              <a:rPr lang="en-GB" sz="900">
                <a:latin typeface="Arial" pitchFamily="34"/>
              </a:rPr>
              <a:t>In relation to the accountancy sector, the report highlighted the following areas:</a:t>
            </a:r>
          </a:p>
          <a:p>
            <a:pPr lvl="0" algn="l"/>
            <a:r>
              <a:rPr lang="en-GB" sz="900">
                <a:latin typeface="Arial" pitchFamily="34"/>
              </a:rPr>
              <a:t> </a:t>
            </a:r>
          </a:p>
          <a:p>
            <a:pPr marL="0" lvl="0" indent="0" algn="l">
              <a:buClr>
                <a:srgbClr val="000000"/>
              </a:buClr>
              <a:buSzPct val="100000"/>
              <a:buFont typeface="Arial" pitchFamily="34"/>
              <a:buChar char="•"/>
            </a:pPr>
            <a:r>
              <a:rPr lang="en-GB" sz="900">
                <a:latin typeface="Arial" pitchFamily="34"/>
              </a:rPr>
              <a:t>Accountancy services are attractive to criminals due to the ability to use them to gain legitimacy, create corporate structures or transfer value.</a:t>
            </a:r>
          </a:p>
          <a:p>
            <a:pPr marL="0" lvl="0" indent="0" algn="l">
              <a:buClr>
                <a:srgbClr val="000000"/>
              </a:buClr>
              <a:buSzPct val="100000"/>
              <a:buFont typeface="Arial" pitchFamily="34"/>
              <a:buChar char="•"/>
            </a:pPr>
            <a:r>
              <a:rPr lang="en-GB" sz="900">
                <a:latin typeface="Arial" pitchFamily="34"/>
              </a:rPr>
              <a:t> Accountancy services are assessed as high risk for money laundering but low risk for terrorist financing.</a:t>
            </a:r>
          </a:p>
          <a:p>
            <a:pPr marL="0" lvl="0" indent="0" algn="l">
              <a:buClr>
                <a:srgbClr val="000000"/>
              </a:buClr>
              <a:buSzPct val="100000"/>
              <a:buFont typeface="Arial" pitchFamily="34"/>
              <a:buChar char="•"/>
            </a:pPr>
            <a:r>
              <a:rPr lang="en-GB" sz="900">
                <a:latin typeface="Arial" pitchFamily="34"/>
              </a:rPr>
              <a:t>There are inconsistencies in the supervision of accountants.</a:t>
            </a:r>
          </a:p>
          <a:p>
            <a:pPr marL="0" lvl="0" indent="0" algn="l">
              <a:buClr>
                <a:srgbClr val="000000"/>
              </a:buClr>
              <a:buSzPct val="100000"/>
              <a:buFont typeface="Arial" pitchFamily="34"/>
              <a:buChar char="•"/>
            </a:pPr>
            <a:r>
              <a:rPr lang="en-GB" sz="900">
                <a:latin typeface="Arial" pitchFamily="34"/>
              </a:rPr>
              <a:t>Trust and company service provider (TCSP) services are judged to be at a higher risk of being used to facilitate money laundering when provided by an accountancy firm rather than by a specialised company formation agent. This is due to criminals also looking to exploit the accountancy firm for wider services.</a:t>
            </a:r>
          </a:p>
          <a:p>
            <a:pPr marL="0" lvl="0" indent="0" algn="l"/>
            <a:r>
              <a:rPr lang="en-GB" sz="900">
                <a:latin typeface="Arial" pitchFamily="34"/>
              </a:rPr>
              <a:t> </a:t>
            </a:r>
          </a:p>
          <a:p>
            <a:pPr marL="0" lvl="0" indent="0" algn="l"/>
            <a:r>
              <a:rPr lang="en-GB" sz="900">
                <a:latin typeface="Arial" pitchFamily="34"/>
              </a:rPr>
              <a:t>It should be noted that the accountancy sector has offered some criticism of the </a:t>
            </a:r>
            <a:r>
              <a:rPr lang="en-GB" sz="900" i="1">
                <a:latin typeface="Arial" pitchFamily="34"/>
              </a:rPr>
              <a:t>National risk assessment </a:t>
            </a:r>
            <a:r>
              <a:rPr lang="en-GB" sz="900">
                <a:latin typeface="Arial" pitchFamily="34"/>
              </a:rPr>
              <a:t>due to its failure to include supporting details and underlying data on some of its conclusions – for example, the perception that the sector has completed a low level of suspicious activity reports (SARs).   </a:t>
            </a:r>
          </a:p>
          <a:p>
            <a:pPr marL="0" lvl="0" indent="0" algn="l"/>
            <a:endParaRPr lang="en-GB" sz="900">
              <a:solidFill>
                <a:srgbClr val="FF0000"/>
              </a:solidFill>
              <a:latin typeface="Arial" pitchFamily="34"/>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10039679-5772-4869-9EB7-E820294FD6E8}"/>
              </a:ext>
            </a:extLst>
          </p:cNvPr>
          <p:cNvSpPr txBox="1"/>
          <p:nvPr/>
        </p:nvSpPr>
        <p:spPr>
          <a:xfrm>
            <a:off x="3884755" y="8685364"/>
            <a:ext cx="2971443" cy="458278"/>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FBC7703-DF69-4618-B981-98B34B982B47}" type="slidenum">
              <a:t>6</a:t>
            </a:fld>
            <a:endParaRPr lang="en-GB" sz="1200" b="0" i="0" u="none" strike="noStrike" kern="1200" cap="none" spc="0" baseline="0">
              <a:solidFill>
                <a:srgbClr val="000000"/>
              </a:solidFill>
              <a:uFillTx/>
              <a:latin typeface="Calibri"/>
            </a:endParaRPr>
          </a:p>
        </p:txBody>
      </p:sp>
      <p:sp>
        <p:nvSpPr>
          <p:cNvPr id="3" name="Slide Number Placeholder 6">
            <a:extLst>
              <a:ext uri="{FF2B5EF4-FFF2-40B4-BE49-F238E27FC236}">
                <a16:creationId xmlns:a16="http://schemas.microsoft.com/office/drawing/2014/main" id="{5F85676E-9F85-42C0-B063-57C6BB9C4A7A}"/>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67561642-CE1C-4981-B510-6661EE77C5B2}" type="slidenum">
              <a:t>6</a:t>
            </a:fld>
            <a:endParaRPr lang="en-IN" sz="1400" b="0" i="0" u="none" strike="noStrike" kern="1200" cap="none" spc="0" baseline="0">
              <a:solidFill>
                <a:srgbClr val="000000"/>
              </a:solidFill>
              <a:uFillTx/>
              <a:latin typeface="Liberation Serif" pitchFamily="18"/>
              <a:ea typeface="DejaVu Sans" pitchFamily="2"/>
              <a:cs typeface="Bitstream Vera Sans" pitchFamily="2"/>
            </a:endParaRPr>
          </a:p>
        </p:txBody>
      </p:sp>
      <p:sp>
        <p:nvSpPr>
          <p:cNvPr id="4" name="Slide Image Placeholder 1">
            <a:extLst>
              <a:ext uri="{FF2B5EF4-FFF2-40B4-BE49-F238E27FC236}">
                <a16:creationId xmlns:a16="http://schemas.microsoft.com/office/drawing/2014/main" id="{A3C44355-8585-46EF-9230-B6AE46C7AA90}"/>
              </a:ext>
            </a:extLst>
          </p:cNvPr>
          <p:cNvSpPr>
            <a:spLocks noGrp="1" noRot="1" noChangeAspect="1"/>
          </p:cNvSpPr>
          <p:nvPr>
            <p:ph type="sldImg"/>
          </p:nvPr>
        </p:nvSpPr>
        <p:spPr>
          <a:xfrm>
            <a:off x="685800" y="1143000"/>
            <a:ext cx="5486400" cy="3086100"/>
          </a:xfrm>
          <a:solidFill>
            <a:srgbClr val="729FCF"/>
          </a:solidFill>
          <a:ln w="25402">
            <a:solidFill>
              <a:srgbClr val="3465A4"/>
            </a:solidFill>
            <a:prstDash val="solid"/>
          </a:ln>
        </p:spPr>
      </p:sp>
      <p:sp>
        <p:nvSpPr>
          <p:cNvPr id="5" name="Notes Placeholder 2">
            <a:extLst>
              <a:ext uri="{FF2B5EF4-FFF2-40B4-BE49-F238E27FC236}">
                <a16:creationId xmlns:a16="http://schemas.microsoft.com/office/drawing/2014/main" id="{2EEE4BB1-8CAF-4145-846C-7D949E1A42EA}"/>
              </a:ext>
            </a:extLst>
          </p:cNvPr>
          <p:cNvSpPr txBox="1">
            <a:spLocks noGrp="1"/>
          </p:cNvSpPr>
          <p:nvPr>
            <p:ph type="body" sz="quarter" idx="1"/>
          </p:nvPr>
        </p:nvSpPr>
        <p:spPr>
          <a:xfrm>
            <a:off x="685800" y="4400641"/>
            <a:ext cx="5486043" cy="3600001"/>
          </a:xfrm>
        </p:spPr>
        <p:txBody>
          <a:bodyPr lIns="91440" tIns="45720" rIns="91440" bIns="45720"/>
          <a:lstStyle/>
          <a:p>
            <a:pPr lvl="0" algn="l"/>
            <a:r>
              <a:rPr lang="en-GB">
                <a:solidFill>
                  <a:srgbClr val="FF0000"/>
                </a:solidFill>
                <a:latin typeface="Arial" pitchFamily="34"/>
                <a:cs typeface="Arial" pitchFamily="34"/>
              </a:rPr>
              <a:t>NCA video: </a:t>
            </a:r>
            <a:r>
              <a:rPr lang="en-GB" b="1">
                <a:solidFill>
                  <a:srgbClr val="FF0000"/>
                </a:solidFill>
                <a:latin typeface="Arial" pitchFamily="34"/>
                <a:cs typeface="Arial" pitchFamily="34"/>
              </a:rPr>
              <a:t>Money laundering: How trusted professionals can help law enforcement: </a:t>
            </a:r>
            <a:r>
              <a:rPr lang="en-GB" u="sng">
                <a:latin typeface="Arial" pitchFamily="34"/>
                <a:cs typeface="Arial" pitchFamily="34"/>
                <a:hlinkClick r:id="rId3"/>
              </a:rPr>
              <a:t>https://www.youtube.com/watch?v=qln3ADE-PxU</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5FFEA382-C451-496F-8295-0322471366C4}"/>
              </a:ext>
            </a:extLst>
          </p:cNvPr>
          <p:cNvSpPr txBox="1"/>
          <p:nvPr/>
        </p:nvSpPr>
        <p:spPr>
          <a:xfrm>
            <a:off x="3884755" y="8685364"/>
            <a:ext cx="2971443" cy="458278"/>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B45B83A-9CBB-4836-849F-FDA6AFC8E467}" type="slidenum">
              <a:t>7</a:t>
            </a:fld>
            <a:endParaRPr lang="en-GB" sz="1200" b="0" i="0" u="none" strike="noStrike" kern="1200" cap="none" spc="0" baseline="0">
              <a:solidFill>
                <a:srgbClr val="000000"/>
              </a:solidFill>
              <a:uFillTx/>
              <a:latin typeface="Calibri"/>
            </a:endParaRPr>
          </a:p>
        </p:txBody>
      </p:sp>
      <p:sp>
        <p:nvSpPr>
          <p:cNvPr id="3" name="Slide Number Placeholder 6">
            <a:extLst>
              <a:ext uri="{FF2B5EF4-FFF2-40B4-BE49-F238E27FC236}">
                <a16:creationId xmlns:a16="http://schemas.microsoft.com/office/drawing/2014/main" id="{CC32E2AD-C7C9-4D8B-82BD-32AF3205092B}"/>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595BCB21-F488-4A51-8F9A-36FEC925DDBD}" type="slidenum">
              <a:t>7</a:t>
            </a:fld>
            <a:endParaRPr lang="en-IN" sz="1400" b="0" i="0" u="none" strike="noStrike" kern="1200" cap="none" spc="0" baseline="0">
              <a:solidFill>
                <a:srgbClr val="000000"/>
              </a:solidFill>
              <a:uFillTx/>
              <a:latin typeface="Liberation Serif" pitchFamily="18"/>
              <a:ea typeface="DejaVu Sans" pitchFamily="2"/>
              <a:cs typeface="Bitstream Vera Sans" pitchFamily="2"/>
            </a:endParaRPr>
          </a:p>
        </p:txBody>
      </p:sp>
      <p:sp>
        <p:nvSpPr>
          <p:cNvPr id="4" name="Slide Image Placeholder 1">
            <a:extLst>
              <a:ext uri="{FF2B5EF4-FFF2-40B4-BE49-F238E27FC236}">
                <a16:creationId xmlns:a16="http://schemas.microsoft.com/office/drawing/2014/main" id="{91C746EB-FB4A-4CF4-994C-101B7B71D113}"/>
              </a:ext>
            </a:extLst>
          </p:cNvPr>
          <p:cNvSpPr>
            <a:spLocks noGrp="1" noRot="1" noChangeAspect="1"/>
          </p:cNvSpPr>
          <p:nvPr>
            <p:ph type="sldImg"/>
          </p:nvPr>
        </p:nvSpPr>
        <p:spPr>
          <a:xfrm>
            <a:off x="685800" y="1143000"/>
            <a:ext cx="5486400" cy="3086100"/>
          </a:xfrm>
          <a:solidFill>
            <a:srgbClr val="729FCF"/>
          </a:solidFill>
          <a:ln w="25402">
            <a:solidFill>
              <a:srgbClr val="3465A4"/>
            </a:solidFill>
            <a:prstDash val="solid"/>
          </a:ln>
        </p:spPr>
      </p:sp>
      <p:sp>
        <p:nvSpPr>
          <p:cNvPr id="5" name="Notes Placeholder 2">
            <a:extLst>
              <a:ext uri="{FF2B5EF4-FFF2-40B4-BE49-F238E27FC236}">
                <a16:creationId xmlns:a16="http://schemas.microsoft.com/office/drawing/2014/main" id="{BA9B1595-F0D0-4D04-BF21-A88172481CFC}"/>
              </a:ext>
            </a:extLst>
          </p:cNvPr>
          <p:cNvSpPr txBox="1">
            <a:spLocks noGrp="1"/>
          </p:cNvSpPr>
          <p:nvPr>
            <p:ph type="body" sz="quarter" idx="1"/>
          </p:nvPr>
        </p:nvSpPr>
        <p:spPr>
          <a:xfrm>
            <a:off x="685800" y="4400641"/>
            <a:ext cx="5486043" cy="3600001"/>
          </a:xfrm>
        </p:spPr>
        <p:txBody>
          <a:bodyPr lIns="91440" tIns="45720" rIns="91440" bIns="45720"/>
          <a:lstStyle/>
          <a:p>
            <a:pPr lvl="0" algn="l"/>
            <a:r>
              <a:rPr lang="en-GB"/>
              <a:t>You could summarise the relevant law and regulations and how it is applicable to your firm and its employees – for example, the Money Laundering Regulations, Proceeds of Crime Act and the Terrorist Financing Act.</a:t>
            </a:r>
          </a:p>
          <a:p>
            <a:pPr lvl="0" algn="l"/>
            <a:endParaRPr lang="en-GB"/>
          </a:p>
          <a:p>
            <a:pPr lvl="0" algn="l"/>
            <a:r>
              <a:rPr lang="en-GB"/>
              <a:t>You should also consider tipping off and employees’ legal obligations to report suspicious activity.</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F998C476-988F-4D8D-B0A5-2C4B37415BB1}"/>
              </a:ext>
            </a:extLst>
          </p:cNvPr>
          <p:cNvSpPr txBox="1"/>
          <p:nvPr/>
        </p:nvSpPr>
        <p:spPr>
          <a:xfrm>
            <a:off x="3884755" y="8685364"/>
            <a:ext cx="2971443" cy="458278"/>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9CE5FC3-315C-408A-8F41-AC288F0E33F4}" type="slidenum">
              <a:t>8</a:t>
            </a:fld>
            <a:endParaRPr lang="en-GB" sz="1200" b="0" i="0" u="none" strike="noStrike" kern="1200" cap="none" spc="0" baseline="0">
              <a:solidFill>
                <a:srgbClr val="000000"/>
              </a:solidFill>
              <a:uFillTx/>
              <a:latin typeface="Calibri"/>
            </a:endParaRPr>
          </a:p>
        </p:txBody>
      </p:sp>
      <p:sp>
        <p:nvSpPr>
          <p:cNvPr id="3" name="Slide Number Placeholder 6">
            <a:extLst>
              <a:ext uri="{FF2B5EF4-FFF2-40B4-BE49-F238E27FC236}">
                <a16:creationId xmlns:a16="http://schemas.microsoft.com/office/drawing/2014/main" id="{1524C348-BA5A-4D68-B89D-761944280963}"/>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1A53B26C-53D7-4422-AD12-6C93AF2D45ED}" type="slidenum">
              <a:t>8</a:t>
            </a:fld>
            <a:endParaRPr lang="en-IN" sz="1400" b="0" i="0" u="none" strike="noStrike" kern="1200" cap="none" spc="0" baseline="0">
              <a:solidFill>
                <a:srgbClr val="000000"/>
              </a:solidFill>
              <a:uFillTx/>
              <a:latin typeface="Liberation Serif" pitchFamily="18"/>
              <a:ea typeface="DejaVu Sans" pitchFamily="2"/>
              <a:cs typeface="Bitstream Vera Sans" pitchFamily="2"/>
            </a:endParaRPr>
          </a:p>
        </p:txBody>
      </p:sp>
      <p:sp>
        <p:nvSpPr>
          <p:cNvPr id="4" name="Slide Image Placeholder 1">
            <a:extLst>
              <a:ext uri="{FF2B5EF4-FFF2-40B4-BE49-F238E27FC236}">
                <a16:creationId xmlns:a16="http://schemas.microsoft.com/office/drawing/2014/main" id="{A4090192-0B93-4B44-9A8D-DCBFB7FFE6A4}"/>
              </a:ext>
            </a:extLst>
          </p:cNvPr>
          <p:cNvSpPr>
            <a:spLocks noGrp="1" noRot="1" noChangeAspect="1"/>
          </p:cNvSpPr>
          <p:nvPr>
            <p:ph type="sldImg"/>
          </p:nvPr>
        </p:nvSpPr>
        <p:spPr>
          <a:xfrm>
            <a:off x="685800" y="1143000"/>
            <a:ext cx="5486400" cy="3086100"/>
          </a:xfrm>
          <a:solidFill>
            <a:srgbClr val="729FCF"/>
          </a:solidFill>
          <a:ln w="25402">
            <a:solidFill>
              <a:srgbClr val="3465A4"/>
            </a:solidFill>
            <a:prstDash val="solid"/>
          </a:ln>
        </p:spPr>
      </p:sp>
      <p:sp>
        <p:nvSpPr>
          <p:cNvPr id="5" name="Notes Placeholder 2">
            <a:extLst>
              <a:ext uri="{FF2B5EF4-FFF2-40B4-BE49-F238E27FC236}">
                <a16:creationId xmlns:a16="http://schemas.microsoft.com/office/drawing/2014/main" id="{FA45FE01-9164-44B5-95D7-0B10245C5F29}"/>
              </a:ext>
            </a:extLst>
          </p:cNvPr>
          <p:cNvSpPr txBox="1">
            <a:spLocks noGrp="1"/>
          </p:cNvSpPr>
          <p:nvPr>
            <p:ph type="body" sz="quarter" idx="1"/>
          </p:nvPr>
        </p:nvSpPr>
        <p:spPr>
          <a:xfrm>
            <a:off x="685800" y="4400641"/>
            <a:ext cx="5486043" cy="3600001"/>
          </a:xfrm>
        </p:spPr>
        <p:txBody>
          <a:bodyPr lIns="91440" tIns="45720" rIns="91440" bIns="45720"/>
          <a:lstStyle/>
          <a:p>
            <a:pPr lvl="0" algn="l"/>
            <a:endParaRPr lang="en-GB" sz="900">
              <a:latin typeface="Arial" pitchFamily="34"/>
            </a:endParaRPr>
          </a:p>
          <a:p>
            <a:pPr lvl="0" algn="l"/>
            <a:r>
              <a:rPr lang="en-GB" sz="900">
                <a:latin typeface="Arial" pitchFamily="34"/>
              </a:rPr>
              <a:t> </a:t>
            </a:r>
          </a:p>
          <a:p>
            <a:pPr lvl="0" algn="l"/>
            <a:endParaRPr lang="en-GB" sz="900">
              <a:latin typeface="Arial" pitchFamily="34"/>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399CF8C1-F56E-450E-BF90-2DCCFB4AA29F}"/>
              </a:ext>
            </a:extLst>
          </p:cNvPr>
          <p:cNvSpPr txBox="1"/>
          <p:nvPr/>
        </p:nvSpPr>
        <p:spPr>
          <a:xfrm>
            <a:off x="3884755" y="8685364"/>
            <a:ext cx="2971443" cy="458278"/>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3B2CB5D-3C3E-40A7-8B7B-61293A0FF152}" type="slidenum">
              <a:t>11</a:t>
            </a:fld>
            <a:endParaRPr lang="en-GB" sz="1200" b="0" i="0" u="none" strike="noStrike" kern="1200" cap="none" spc="0" baseline="0">
              <a:solidFill>
                <a:srgbClr val="000000"/>
              </a:solidFill>
              <a:uFillTx/>
              <a:latin typeface="Calibri"/>
            </a:endParaRPr>
          </a:p>
        </p:txBody>
      </p:sp>
      <p:sp>
        <p:nvSpPr>
          <p:cNvPr id="3" name="Slide Number Placeholder 6">
            <a:extLst>
              <a:ext uri="{FF2B5EF4-FFF2-40B4-BE49-F238E27FC236}">
                <a16:creationId xmlns:a16="http://schemas.microsoft.com/office/drawing/2014/main" id="{3D0B8C02-EF61-4552-BAA9-260FF91FE45E}"/>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3DF9C280-93DF-4FF6-B9A3-CE8C26C78D15}" type="slidenum">
              <a:t>11</a:t>
            </a:fld>
            <a:endParaRPr lang="en-IN" sz="1400" b="0" i="0" u="none" strike="noStrike" kern="1200" cap="none" spc="0" baseline="0">
              <a:solidFill>
                <a:srgbClr val="000000"/>
              </a:solidFill>
              <a:uFillTx/>
              <a:latin typeface="Liberation Serif" pitchFamily="18"/>
              <a:ea typeface="DejaVu Sans" pitchFamily="2"/>
              <a:cs typeface="Bitstream Vera Sans" pitchFamily="2"/>
            </a:endParaRPr>
          </a:p>
        </p:txBody>
      </p:sp>
      <p:sp>
        <p:nvSpPr>
          <p:cNvPr id="4" name="Slide Image Placeholder 1">
            <a:extLst>
              <a:ext uri="{FF2B5EF4-FFF2-40B4-BE49-F238E27FC236}">
                <a16:creationId xmlns:a16="http://schemas.microsoft.com/office/drawing/2014/main" id="{F7A265AA-CB72-4B8F-B0D4-74DCADC55864}"/>
              </a:ext>
            </a:extLst>
          </p:cNvPr>
          <p:cNvSpPr>
            <a:spLocks noGrp="1" noRot="1" noChangeAspect="1"/>
          </p:cNvSpPr>
          <p:nvPr>
            <p:ph type="sldImg"/>
          </p:nvPr>
        </p:nvSpPr>
        <p:spPr>
          <a:xfrm>
            <a:off x="685800" y="1143000"/>
            <a:ext cx="5486400" cy="3086100"/>
          </a:xfrm>
          <a:solidFill>
            <a:srgbClr val="729FCF"/>
          </a:solidFill>
          <a:ln w="25402">
            <a:solidFill>
              <a:srgbClr val="3465A4"/>
            </a:solidFill>
            <a:prstDash val="solid"/>
          </a:ln>
        </p:spPr>
      </p:sp>
      <p:sp>
        <p:nvSpPr>
          <p:cNvPr id="5" name="Notes Placeholder 2">
            <a:extLst>
              <a:ext uri="{FF2B5EF4-FFF2-40B4-BE49-F238E27FC236}">
                <a16:creationId xmlns:a16="http://schemas.microsoft.com/office/drawing/2014/main" id="{AED506F9-23BA-45E9-9DD6-413A11CF976E}"/>
              </a:ext>
            </a:extLst>
          </p:cNvPr>
          <p:cNvSpPr txBox="1">
            <a:spLocks noGrp="1"/>
          </p:cNvSpPr>
          <p:nvPr>
            <p:ph type="body" sz="quarter" idx="1"/>
          </p:nvPr>
        </p:nvSpPr>
        <p:spPr>
          <a:xfrm>
            <a:off x="685800" y="4400641"/>
            <a:ext cx="5486043" cy="3600001"/>
          </a:xfrm>
        </p:spPr>
        <p:txBody>
          <a:bodyPr lIns="91440" tIns="45720" rIns="91440" bIns="45720"/>
          <a:lstStyle/>
          <a:p>
            <a:pPr lvl="0" algn="l"/>
            <a:r>
              <a:rPr lang="en-GB"/>
              <a:t>This section could cover who the MLRO is and what they do – and how staff must report suspicious activity to them.</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03685537-7C8E-4173-A494-389284FD4D9C}"/>
              </a:ext>
            </a:extLst>
          </p:cNvPr>
          <p:cNvSpPr txBox="1"/>
          <p:nvPr/>
        </p:nvSpPr>
        <p:spPr>
          <a:xfrm>
            <a:off x="3884755" y="8685364"/>
            <a:ext cx="2971443" cy="458278"/>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1616D9F-C58F-4EB5-9904-A72FB27B0294}" type="slidenum">
              <a:t>13</a:t>
            </a:fld>
            <a:endParaRPr lang="en-GB" sz="1200" b="0" i="0" u="none" strike="noStrike" kern="1200" cap="none" spc="0" baseline="0">
              <a:solidFill>
                <a:srgbClr val="000000"/>
              </a:solidFill>
              <a:uFillTx/>
              <a:latin typeface="Calibri"/>
            </a:endParaRPr>
          </a:p>
        </p:txBody>
      </p:sp>
      <p:sp>
        <p:nvSpPr>
          <p:cNvPr id="3" name="Slide Number Placeholder 6">
            <a:extLst>
              <a:ext uri="{FF2B5EF4-FFF2-40B4-BE49-F238E27FC236}">
                <a16:creationId xmlns:a16="http://schemas.microsoft.com/office/drawing/2014/main" id="{5EDE03A5-CAA8-4DF0-9085-C790B995F0DC}"/>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E412B819-9550-4C0D-BA79-1172FAC3B75F}" type="slidenum">
              <a:t>13</a:t>
            </a:fld>
            <a:endParaRPr lang="en-IN" sz="1400" b="0" i="0" u="none" strike="noStrike" kern="1200" cap="none" spc="0" baseline="0">
              <a:solidFill>
                <a:srgbClr val="000000"/>
              </a:solidFill>
              <a:uFillTx/>
              <a:latin typeface="Liberation Serif" pitchFamily="18"/>
              <a:ea typeface="DejaVu Sans" pitchFamily="2"/>
              <a:cs typeface="Bitstream Vera Sans" pitchFamily="2"/>
            </a:endParaRPr>
          </a:p>
        </p:txBody>
      </p:sp>
      <p:sp>
        <p:nvSpPr>
          <p:cNvPr id="4" name="Slide Image Placeholder 1">
            <a:extLst>
              <a:ext uri="{FF2B5EF4-FFF2-40B4-BE49-F238E27FC236}">
                <a16:creationId xmlns:a16="http://schemas.microsoft.com/office/drawing/2014/main" id="{D6F12F80-42A9-48F6-B4C4-BD578229AB92}"/>
              </a:ext>
            </a:extLst>
          </p:cNvPr>
          <p:cNvSpPr>
            <a:spLocks noGrp="1" noRot="1" noChangeAspect="1"/>
          </p:cNvSpPr>
          <p:nvPr>
            <p:ph type="sldImg"/>
          </p:nvPr>
        </p:nvSpPr>
        <p:spPr>
          <a:xfrm>
            <a:off x="685800" y="1143000"/>
            <a:ext cx="5486400" cy="3086100"/>
          </a:xfrm>
          <a:solidFill>
            <a:srgbClr val="729FCF"/>
          </a:solidFill>
          <a:ln w="25402">
            <a:solidFill>
              <a:srgbClr val="3465A4"/>
            </a:solidFill>
            <a:prstDash val="solid"/>
          </a:ln>
        </p:spPr>
      </p:sp>
      <p:sp>
        <p:nvSpPr>
          <p:cNvPr id="5" name="Notes Placeholder 2">
            <a:extLst>
              <a:ext uri="{FF2B5EF4-FFF2-40B4-BE49-F238E27FC236}">
                <a16:creationId xmlns:a16="http://schemas.microsoft.com/office/drawing/2014/main" id="{A03293D6-D991-49FB-9229-6E889BFE6162}"/>
              </a:ext>
            </a:extLst>
          </p:cNvPr>
          <p:cNvSpPr txBox="1">
            <a:spLocks noGrp="1"/>
          </p:cNvSpPr>
          <p:nvPr>
            <p:ph type="body" sz="quarter" idx="1"/>
          </p:nvPr>
        </p:nvSpPr>
        <p:spPr>
          <a:xfrm>
            <a:off x="685800" y="4400641"/>
            <a:ext cx="5486043" cy="3600001"/>
          </a:xfrm>
        </p:spPr>
        <p:txBody>
          <a:bodyPr lIns="91440" tIns="45720" rIns="91440" bIns="45720"/>
          <a:lstStyle/>
          <a:p>
            <a:pPr lvl="0" algn="l"/>
            <a:r>
              <a:rPr lang="en-GB"/>
              <a:t>This section could cover how to identify suspicious activity. This is the most important part of your training – so a considerable amount of time should be spent on this section.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0393B-BFE5-4F96-A356-AD95C88FDEC3}"/>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en-IN"/>
          </a:p>
        </p:txBody>
      </p:sp>
      <p:sp>
        <p:nvSpPr>
          <p:cNvPr id="3" name="Subtitle 2">
            <a:extLst>
              <a:ext uri="{FF2B5EF4-FFF2-40B4-BE49-F238E27FC236}">
                <a16:creationId xmlns:a16="http://schemas.microsoft.com/office/drawing/2014/main" id="{90A5E8E2-43A2-4063-AC3E-C794DD3E3701}"/>
              </a:ext>
            </a:extLst>
          </p:cNvPr>
          <p:cNvSpPr txBox="1">
            <a:spLocks noGrp="1"/>
          </p:cNvSpPr>
          <p:nvPr>
            <p:ph type="subTitle" idx="1"/>
          </p:nvPr>
        </p:nvSpPr>
        <p:spPr>
          <a:xfrm>
            <a:off x="1524003" y="3602041"/>
            <a:ext cx="9144000" cy="1655758"/>
          </a:xfrm>
        </p:spPr>
        <p:txBody>
          <a:bodyPr anchorCtr="1"/>
          <a:lstStyle>
            <a:lvl1pPr algn="ctr">
              <a:defRPr sz="2400"/>
            </a:lvl1pPr>
          </a:lstStyle>
          <a:p>
            <a:pPr lvl="0"/>
            <a:r>
              <a:rPr lang="en-US"/>
              <a:t>Click to edit Master subtitle style</a:t>
            </a:r>
            <a:endParaRPr lang="en-IN"/>
          </a:p>
        </p:txBody>
      </p:sp>
    </p:spTree>
    <p:extLst>
      <p:ext uri="{BB962C8B-B14F-4D97-AF65-F5344CB8AC3E}">
        <p14:creationId xmlns:p14="http://schemas.microsoft.com/office/powerpoint/2010/main" val="23693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0B9E4-C119-4580-8767-1C495FBD8618}"/>
              </a:ext>
            </a:extLst>
          </p:cNvPr>
          <p:cNvSpPr txBox="1">
            <a:spLocks noGrp="1"/>
          </p:cNvSpPr>
          <p:nvPr>
            <p:ph type="title"/>
          </p:nvPr>
        </p:nvSpPr>
        <p:spPr/>
        <p:txBody>
          <a:bodyPr/>
          <a:lstStyle>
            <a:lvl1pPr>
              <a:defRPr/>
            </a:lvl1pPr>
          </a:lstStyle>
          <a:p>
            <a:pPr lvl="0"/>
            <a:r>
              <a:rPr lang="en-US"/>
              <a:t>Click to edit Master title style</a:t>
            </a:r>
            <a:endParaRPr lang="en-IN"/>
          </a:p>
        </p:txBody>
      </p:sp>
      <p:sp>
        <p:nvSpPr>
          <p:cNvPr id="3" name="Vertical Text Placeholder 2">
            <a:extLst>
              <a:ext uri="{FF2B5EF4-FFF2-40B4-BE49-F238E27FC236}">
                <a16:creationId xmlns:a16="http://schemas.microsoft.com/office/drawing/2014/main" id="{C51ECD8F-33C8-48BF-9F81-098913050878}"/>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270575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2AFBD4-BB90-47F3-962B-FAC61C569436}"/>
              </a:ext>
            </a:extLst>
          </p:cNvPr>
          <p:cNvSpPr txBox="1">
            <a:spLocks noGrp="1"/>
          </p:cNvSpPr>
          <p:nvPr>
            <p:ph type="title" orient="vert"/>
          </p:nvPr>
        </p:nvSpPr>
        <p:spPr>
          <a:xfrm>
            <a:off x="8839203" y="1604964"/>
            <a:ext cx="2743200" cy="3976689"/>
          </a:xfrm>
        </p:spPr>
        <p:txBody>
          <a:bodyPr vert="eaVert"/>
          <a:lstStyle>
            <a:lvl1pPr>
              <a:defRPr/>
            </a:lvl1pPr>
          </a:lstStyle>
          <a:p>
            <a:pPr lvl="0"/>
            <a:r>
              <a:rPr lang="en-US"/>
              <a:t>Click to edit Master title style</a:t>
            </a:r>
            <a:endParaRPr lang="en-IN"/>
          </a:p>
        </p:txBody>
      </p:sp>
      <p:sp>
        <p:nvSpPr>
          <p:cNvPr id="3" name="Vertical Text Placeholder 2">
            <a:extLst>
              <a:ext uri="{FF2B5EF4-FFF2-40B4-BE49-F238E27FC236}">
                <a16:creationId xmlns:a16="http://schemas.microsoft.com/office/drawing/2014/main" id="{7A8F44B6-EB18-484A-81A0-1605FF0F7DFE}"/>
              </a:ext>
            </a:extLst>
          </p:cNvPr>
          <p:cNvSpPr txBox="1">
            <a:spLocks noGrp="1"/>
          </p:cNvSpPr>
          <p:nvPr>
            <p:ph type="body" orient="vert" idx="1"/>
          </p:nvPr>
        </p:nvSpPr>
        <p:spPr>
          <a:xfrm>
            <a:off x="609603" y="1604964"/>
            <a:ext cx="8077196" cy="3976689"/>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695872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2D847-4632-434D-B81B-C5F24D2412E9}"/>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en-IN"/>
          </a:p>
        </p:txBody>
      </p:sp>
      <p:sp>
        <p:nvSpPr>
          <p:cNvPr id="3" name="Subtitle 2">
            <a:extLst>
              <a:ext uri="{FF2B5EF4-FFF2-40B4-BE49-F238E27FC236}">
                <a16:creationId xmlns:a16="http://schemas.microsoft.com/office/drawing/2014/main" id="{A2147E29-269B-4483-822D-4BF12C745C60}"/>
              </a:ext>
            </a:extLst>
          </p:cNvPr>
          <p:cNvSpPr txBox="1">
            <a:spLocks noGrp="1"/>
          </p:cNvSpPr>
          <p:nvPr>
            <p:ph type="subTitle" idx="1"/>
          </p:nvPr>
        </p:nvSpPr>
        <p:spPr>
          <a:xfrm>
            <a:off x="1524003" y="3602041"/>
            <a:ext cx="9144000" cy="1655758"/>
          </a:xfrm>
        </p:spPr>
        <p:txBody>
          <a:bodyPr anchorCtr="1"/>
          <a:lstStyle>
            <a:lvl1pPr algn="ctr">
              <a:buNone/>
              <a:defRPr sz="2400"/>
            </a:lvl1pPr>
          </a:lstStyle>
          <a:p>
            <a:pPr lvl="0"/>
            <a:r>
              <a:rPr lang="en-US"/>
              <a:t>Click to edit Master subtitle style</a:t>
            </a:r>
            <a:endParaRPr lang="en-IN"/>
          </a:p>
        </p:txBody>
      </p:sp>
      <p:sp>
        <p:nvSpPr>
          <p:cNvPr id="4" name="Date Placeholder 3">
            <a:extLst>
              <a:ext uri="{FF2B5EF4-FFF2-40B4-BE49-F238E27FC236}">
                <a16:creationId xmlns:a16="http://schemas.microsoft.com/office/drawing/2014/main" id="{C26EDF24-95BE-4355-83D1-9BC59F80F952}"/>
              </a:ext>
            </a:extLst>
          </p:cNvPr>
          <p:cNvSpPr txBox="1">
            <a:spLocks noGrp="1"/>
          </p:cNvSpPr>
          <p:nvPr>
            <p:ph type="dt" sz="half" idx="7"/>
          </p:nvPr>
        </p:nvSpPr>
        <p:spPr/>
        <p:txBody>
          <a:bodyPr/>
          <a:lstStyle>
            <a:lvl1pPr>
              <a:defRPr/>
            </a:lvl1pPr>
          </a:lstStyle>
          <a:p>
            <a:pPr lvl="0"/>
            <a:fld id="{7A09863F-3B12-4D0E-8B03-40C533CBB4B7}" type="datetime1">
              <a:rPr lang="en-GB"/>
              <a:pPr lvl="0"/>
              <a:t>15/04/2021</a:t>
            </a:fld>
            <a:endParaRPr lang="en-GB"/>
          </a:p>
        </p:txBody>
      </p:sp>
      <p:sp>
        <p:nvSpPr>
          <p:cNvPr id="5" name="Footer Placeholder 4">
            <a:extLst>
              <a:ext uri="{FF2B5EF4-FFF2-40B4-BE49-F238E27FC236}">
                <a16:creationId xmlns:a16="http://schemas.microsoft.com/office/drawing/2014/main" id="{8005E826-70D0-4472-AE2C-994575B441E9}"/>
              </a:ext>
            </a:extLst>
          </p:cNvPr>
          <p:cNvSpPr txBox="1">
            <a:spLocks noGrp="1"/>
          </p:cNvSpPr>
          <p:nvPr>
            <p:ph type="ftr" sz="quarter" idx="9"/>
          </p:nvPr>
        </p:nvSpPr>
        <p:spPr/>
        <p:txBody>
          <a:bodyPr/>
          <a:lstStyle>
            <a:lvl1pPr>
              <a:defRPr/>
            </a:lvl1pPr>
          </a:lstStyle>
          <a:p>
            <a:pPr lvl="0"/>
            <a:endParaRPr lang="en-IN"/>
          </a:p>
        </p:txBody>
      </p:sp>
      <p:sp>
        <p:nvSpPr>
          <p:cNvPr id="6" name="Slide Number Placeholder 5">
            <a:extLst>
              <a:ext uri="{FF2B5EF4-FFF2-40B4-BE49-F238E27FC236}">
                <a16:creationId xmlns:a16="http://schemas.microsoft.com/office/drawing/2014/main" id="{9B8E476F-F67A-491F-9114-F7162C8ABAA0}"/>
              </a:ext>
            </a:extLst>
          </p:cNvPr>
          <p:cNvSpPr txBox="1">
            <a:spLocks noGrp="1"/>
          </p:cNvSpPr>
          <p:nvPr>
            <p:ph type="sldNum" sz="quarter" idx="8"/>
          </p:nvPr>
        </p:nvSpPr>
        <p:spPr/>
        <p:txBody>
          <a:bodyPr/>
          <a:lstStyle>
            <a:lvl1pPr>
              <a:defRPr/>
            </a:lvl1pPr>
          </a:lstStyle>
          <a:p>
            <a:pPr lvl="0"/>
            <a:fld id="{A44B541A-5AE2-4CDD-B0AC-A463DF83AC5C}" type="slidenum">
              <a:t>‹#›</a:t>
            </a:fld>
            <a:endParaRPr lang="en-GB"/>
          </a:p>
        </p:txBody>
      </p:sp>
    </p:spTree>
    <p:extLst>
      <p:ext uri="{BB962C8B-B14F-4D97-AF65-F5344CB8AC3E}">
        <p14:creationId xmlns:p14="http://schemas.microsoft.com/office/powerpoint/2010/main" val="29816423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B01DD-6394-4CA8-8D72-68B48B2CE157}"/>
              </a:ext>
            </a:extLst>
          </p:cNvPr>
          <p:cNvSpPr txBox="1">
            <a:spLocks noGrp="1"/>
          </p:cNvSpPr>
          <p:nvPr>
            <p:ph type="title"/>
          </p:nvPr>
        </p:nvSpPr>
        <p:spPr/>
        <p:txBody>
          <a:bodyPr/>
          <a:lstStyle>
            <a:lvl1pPr>
              <a:defRPr/>
            </a:lvl1pPr>
          </a:lstStyle>
          <a:p>
            <a:pPr lvl="0"/>
            <a:r>
              <a:rPr lang="en-US"/>
              <a:t>Click to edit Master title style</a:t>
            </a:r>
            <a:endParaRPr lang="en-IN"/>
          </a:p>
        </p:txBody>
      </p:sp>
      <p:sp>
        <p:nvSpPr>
          <p:cNvPr id="3" name="Content Placeholder 2">
            <a:extLst>
              <a:ext uri="{FF2B5EF4-FFF2-40B4-BE49-F238E27FC236}">
                <a16:creationId xmlns:a16="http://schemas.microsoft.com/office/drawing/2014/main" id="{ACDC6101-3697-4C5D-AFD0-AEDA8F350EDE}"/>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EF95CA-05BD-4084-8686-FC1BE7AF2DA8}"/>
              </a:ext>
            </a:extLst>
          </p:cNvPr>
          <p:cNvSpPr txBox="1">
            <a:spLocks noGrp="1"/>
          </p:cNvSpPr>
          <p:nvPr>
            <p:ph type="dt" sz="half" idx="7"/>
          </p:nvPr>
        </p:nvSpPr>
        <p:spPr/>
        <p:txBody>
          <a:bodyPr/>
          <a:lstStyle>
            <a:lvl1pPr>
              <a:defRPr/>
            </a:lvl1pPr>
          </a:lstStyle>
          <a:p>
            <a:pPr lvl="0"/>
            <a:fld id="{B7596A88-5015-4837-9A02-5DA7835432E0}" type="datetime1">
              <a:rPr lang="en-GB"/>
              <a:pPr lvl="0"/>
              <a:t>15/04/2021</a:t>
            </a:fld>
            <a:endParaRPr lang="en-GB"/>
          </a:p>
        </p:txBody>
      </p:sp>
      <p:sp>
        <p:nvSpPr>
          <p:cNvPr id="5" name="Footer Placeholder 4">
            <a:extLst>
              <a:ext uri="{FF2B5EF4-FFF2-40B4-BE49-F238E27FC236}">
                <a16:creationId xmlns:a16="http://schemas.microsoft.com/office/drawing/2014/main" id="{CA5FA39D-5F72-40F2-B149-46E121EDBA83}"/>
              </a:ext>
            </a:extLst>
          </p:cNvPr>
          <p:cNvSpPr txBox="1">
            <a:spLocks noGrp="1"/>
          </p:cNvSpPr>
          <p:nvPr>
            <p:ph type="ftr" sz="quarter" idx="9"/>
          </p:nvPr>
        </p:nvSpPr>
        <p:spPr/>
        <p:txBody>
          <a:bodyPr/>
          <a:lstStyle>
            <a:lvl1pPr>
              <a:defRPr/>
            </a:lvl1pPr>
          </a:lstStyle>
          <a:p>
            <a:pPr lvl="0"/>
            <a:endParaRPr lang="en-IN"/>
          </a:p>
        </p:txBody>
      </p:sp>
      <p:sp>
        <p:nvSpPr>
          <p:cNvPr id="6" name="Slide Number Placeholder 5">
            <a:extLst>
              <a:ext uri="{FF2B5EF4-FFF2-40B4-BE49-F238E27FC236}">
                <a16:creationId xmlns:a16="http://schemas.microsoft.com/office/drawing/2014/main" id="{B65C9FFC-431B-4FDC-AF68-401F81C5BB02}"/>
              </a:ext>
            </a:extLst>
          </p:cNvPr>
          <p:cNvSpPr txBox="1">
            <a:spLocks noGrp="1"/>
          </p:cNvSpPr>
          <p:nvPr>
            <p:ph type="sldNum" sz="quarter" idx="8"/>
          </p:nvPr>
        </p:nvSpPr>
        <p:spPr/>
        <p:txBody>
          <a:bodyPr/>
          <a:lstStyle>
            <a:lvl1pPr>
              <a:defRPr/>
            </a:lvl1pPr>
          </a:lstStyle>
          <a:p>
            <a:pPr lvl="0"/>
            <a:fld id="{81236B2B-B929-404F-821B-5F1BB87BEC95}" type="slidenum">
              <a:t>‹#›</a:t>
            </a:fld>
            <a:endParaRPr lang="en-GB"/>
          </a:p>
        </p:txBody>
      </p:sp>
    </p:spTree>
    <p:extLst>
      <p:ext uri="{BB962C8B-B14F-4D97-AF65-F5344CB8AC3E}">
        <p14:creationId xmlns:p14="http://schemas.microsoft.com/office/powerpoint/2010/main" val="18580184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E0681-7977-4545-991E-46D7A1176F56}"/>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en-IN"/>
          </a:p>
        </p:txBody>
      </p:sp>
      <p:sp>
        <p:nvSpPr>
          <p:cNvPr id="3" name="Text Placeholder 2">
            <a:extLst>
              <a:ext uri="{FF2B5EF4-FFF2-40B4-BE49-F238E27FC236}">
                <a16:creationId xmlns:a16="http://schemas.microsoft.com/office/drawing/2014/main" id="{F2598726-28BC-4EB3-A459-7461BC3314BB}"/>
              </a:ext>
            </a:extLst>
          </p:cNvPr>
          <p:cNvSpPr txBox="1">
            <a:spLocks noGrp="1"/>
          </p:cNvSpPr>
          <p:nvPr>
            <p:ph type="body" idx="1"/>
          </p:nvPr>
        </p:nvSpPr>
        <p:spPr>
          <a:xfrm>
            <a:off x="831847" y="4589465"/>
            <a:ext cx="10515600" cy="1500182"/>
          </a:xfrm>
        </p:spPr>
        <p:txBody>
          <a:bodyPr/>
          <a:lstStyle>
            <a:lvl1pPr>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3919F1A2-37A1-4137-BED3-4A3EB5B9D2DC}"/>
              </a:ext>
            </a:extLst>
          </p:cNvPr>
          <p:cNvSpPr txBox="1">
            <a:spLocks noGrp="1"/>
          </p:cNvSpPr>
          <p:nvPr>
            <p:ph type="dt" sz="half" idx="7"/>
          </p:nvPr>
        </p:nvSpPr>
        <p:spPr/>
        <p:txBody>
          <a:bodyPr/>
          <a:lstStyle>
            <a:lvl1pPr>
              <a:defRPr/>
            </a:lvl1pPr>
          </a:lstStyle>
          <a:p>
            <a:pPr lvl="0"/>
            <a:fld id="{1186B359-6BD3-4910-83ED-74E45AE64D22}" type="datetime1">
              <a:rPr lang="en-GB"/>
              <a:pPr lvl="0"/>
              <a:t>15/04/2021</a:t>
            </a:fld>
            <a:endParaRPr lang="en-GB"/>
          </a:p>
        </p:txBody>
      </p:sp>
      <p:sp>
        <p:nvSpPr>
          <p:cNvPr id="5" name="Footer Placeholder 4">
            <a:extLst>
              <a:ext uri="{FF2B5EF4-FFF2-40B4-BE49-F238E27FC236}">
                <a16:creationId xmlns:a16="http://schemas.microsoft.com/office/drawing/2014/main" id="{05231ADB-CEBD-4A3B-97AB-0F83B2B3DBAC}"/>
              </a:ext>
            </a:extLst>
          </p:cNvPr>
          <p:cNvSpPr txBox="1">
            <a:spLocks noGrp="1"/>
          </p:cNvSpPr>
          <p:nvPr>
            <p:ph type="ftr" sz="quarter" idx="9"/>
          </p:nvPr>
        </p:nvSpPr>
        <p:spPr/>
        <p:txBody>
          <a:bodyPr/>
          <a:lstStyle>
            <a:lvl1pPr>
              <a:defRPr/>
            </a:lvl1pPr>
          </a:lstStyle>
          <a:p>
            <a:pPr lvl="0"/>
            <a:endParaRPr lang="en-IN"/>
          </a:p>
        </p:txBody>
      </p:sp>
      <p:sp>
        <p:nvSpPr>
          <p:cNvPr id="6" name="Slide Number Placeholder 5">
            <a:extLst>
              <a:ext uri="{FF2B5EF4-FFF2-40B4-BE49-F238E27FC236}">
                <a16:creationId xmlns:a16="http://schemas.microsoft.com/office/drawing/2014/main" id="{BDA5546D-BD10-4D29-841B-9E583E223790}"/>
              </a:ext>
            </a:extLst>
          </p:cNvPr>
          <p:cNvSpPr txBox="1">
            <a:spLocks noGrp="1"/>
          </p:cNvSpPr>
          <p:nvPr>
            <p:ph type="sldNum" sz="quarter" idx="8"/>
          </p:nvPr>
        </p:nvSpPr>
        <p:spPr/>
        <p:txBody>
          <a:bodyPr/>
          <a:lstStyle>
            <a:lvl1pPr>
              <a:defRPr/>
            </a:lvl1pPr>
          </a:lstStyle>
          <a:p>
            <a:pPr lvl="0"/>
            <a:fld id="{4BAFE32A-DE60-4807-A688-19ED161B2299}" type="slidenum">
              <a:t>‹#›</a:t>
            </a:fld>
            <a:endParaRPr lang="en-GB"/>
          </a:p>
        </p:txBody>
      </p:sp>
    </p:spTree>
    <p:extLst>
      <p:ext uri="{BB962C8B-B14F-4D97-AF65-F5344CB8AC3E}">
        <p14:creationId xmlns:p14="http://schemas.microsoft.com/office/powerpoint/2010/main" val="21578435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E7F15-7998-42F5-8202-B6C829A69392}"/>
              </a:ext>
            </a:extLst>
          </p:cNvPr>
          <p:cNvSpPr txBox="1">
            <a:spLocks noGrp="1"/>
          </p:cNvSpPr>
          <p:nvPr>
            <p:ph type="title"/>
          </p:nvPr>
        </p:nvSpPr>
        <p:spPr/>
        <p:txBody>
          <a:bodyPr/>
          <a:lstStyle>
            <a:lvl1pPr>
              <a:defRPr/>
            </a:lvl1pPr>
          </a:lstStyle>
          <a:p>
            <a:pPr lvl="0"/>
            <a:r>
              <a:rPr lang="en-US"/>
              <a:t>Click to edit Master title style</a:t>
            </a:r>
            <a:endParaRPr lang="en-IN"/>
          </a:p>
        </p:txBody>
      </p:sp>
      <p:sp>
        <p:nvSpPr>
          <p:cNvPr id="3" name="Content Placeholder 2">
            <a:extLst>
              <a:ext uri="{FF2B5EF4-FFF2-40B4-BE49-F238E27FC236}">
                <a16:creationId xmlns:a16="http://schemas.microsoft.com/office/drawing/2014/main" id="{8569E52B-3B68-48AC-88F3-5E281CA5122B}"/>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E499D01-0CC5-4EE3-B4F0-E89E1AE34CEB}"/>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D677B0B-34EA-4D3D-8C83-6EB2CA2A2115}"/>
              </a:ext>
            </a:extLst>
          </p:cNvPr>
          <p:cNvSpPr txBox="1">
            <a:spLocks noGrp="1"/>
          </p:cNvSpPr>
          <p:nvPr>
            <p:ph type="dt" sz="half" idx="7"/>
          </p:nvPr>
        </p:nvSpPr>
        <p:spPr/>
        <p:txBody>
          <a:bodyPr/>
          <a:lstStyle>
            <a:lvl1pPr>
              <a:defRPr/>
            </a:lvl1pPr>
          </a:lstStyle>
          <a:p>
            <a:pPr lvl="0"/>
            <a:fld id="{99D4FB71-B751-42BC-94F2-FA8C87DD9A21}" type="datetime1">
              <a:rPr lang="en-GB"/>
              <a:pPr lvl="0"/>
              <a:t>15/04/2021</a:t>
            </a:fld>
            <a:endParaRPr lang="en-GB"/>
          </a:p>
        </p:txBody>
      </p:sp>
      <p:sp>
        <p:nvSpPr>
          <p:cNvPr id="6" name="Footer Placeholder 5">
            <a:extLst>
              <a:ext uri="{FF2B5EF4-FFF2-40B4-BE49-F238E27FC236}">
                <a16:creationId xmlns:a16="http://schemas.microsoft.com/office/drawing/2014/main" id="{B3E1B293-FAE0-45FE-91C5-BA583C3E3F25}"/>
              </a:ext>
            </a:extLst>
          </p:cNvPr>
          <p:cNvSpPr txBox="1">
            <a:spLocks noGrp="1"/>
          </p:cNvSpPr>
          <p:nvPr>
            <p:ph type="ftr" sz="quarter" idx="9"/>
          </p:nvPr>
        </p:nvSpPr>
        <p:spPr/>
        <p:txBody>
          <a:bodyPr/>
          <a:lstStyle>
            <a:lvl1pPr>
              <a:defRPr/>
            </a:lvl1pPr>
          </a:lstStyle>
          <a:p>
            <a:pPr lvl="0"/>
            <a:endParaRPr lang="en-IN"/>
          </a:p>
        </p:txBody>
      </p:sp>
      <p:sp>
        <p:nvSpPr>
          <p:cNvPr id="7" name="Slide Number Placeholder 6">
            <a:extLst>
              <a:ext uri="{FF2B5EF4-FFF2-40B4-BE49-F238E27FC236}">
                <a16:creationId xmlns:a16="http://schemas.microsoft.com/office/drawing/2014/main" id="{9837F951-B2C6-44C1-820A-790984C6C347}"/>
              </a:ext>
            </a:extLst>
          </p:cNvPr>
          <p:cNvSpPr txBox="1">
            <a:spLocks noGrp="1"/>
          </p:cNvSpPr>
          <p:nvPr>
            <p:ph type="sldNum" sz="quarter" idx="8"/>
          </p:nvPr>
        </p:nvSpPr>
        <p:spPr/>
        <p:txBody>
          <a:bodyPr/>
          <a:lstStyle>
            <a:lvl1pPr>
              <a:defRPr/>
            </a:lvl1pPr>
          </a:lstStyle>
          <a:p>
            <a:pPr lvl="0"/>
            <a:fld id="{D3C075EF-795E-47B5-BB05-F8DE0B3DC4D2}" type="slidenum">
              <a:t>‹#›</a:t>
            </a:fld>
            <a:endParaRPr lang="en-GB"/>
          </a:p>
        </p:txBody>
      </p:sp>
    </p:spTree>
    <p:extLst>
      <p:ext uri="{BB962C8B-B14F-4D97-AF65-F5344CB8AC3E}">
        <p14:creationId xmlns:p14="http://schemas.microsoft.com/office/powerpoint/2010/main" val="41339377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83307-17AF-4468-BE42-6F49090600F4}"/>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en-IN"/>
          </a:p>
        </p:txBody>
      </p:sp>
      <p:sp>
        <p:nvSpPr>
          <p:cNvPr id="3" name="Text Placeholder 2">
            <a:extLst>
              <a:ext uri="{FF2B5EF4-FFF2-40B4-BE49-F238E27FC236}">
                <a16:creationId xmlns:a16="http://schemas.microsoft.com/office/drawing/2014/main" id="{9DF9E4CC-F2B0-4E14-89F6-4D922D5EE549}"/>
              </a:ext>
            </a:extLst>
          </p:cNvPr>
          <p:cNvSpPr txBox="1">
            <a:spLocks noGrp="1"/>
          </p:cNvSpPr>
          <p:nvPr>
            <p:ph type="body" idx="1"/>
          </p:nvPr>
        </p:nvSpPr>
        <p:spPr>
          <a:xfrm>
            <a:off x="839784" y="1681160"/>
            <a:ext cx="5157782" cy="823910"/>
          </a:xfrm>
        </p:spPr>
        <p:txBody>
          <a:bodyPr anchor="b"/>
          <a:lstStyle>
            <a:lvl1pPr>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3E0E39E9-7F11-4B42-B5DA-6EBAEE313317}"/>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4ED347C-26F3-45CE-AAA6-CB6EE8465BBB}"/>
              </a:ext>
            </a:extLst>
          </p:cNvPr>
          <p:cNvSpPr txBox="1">
            <a:spLocks noGrp="1"/>
          </p:cNvSpPr>
          <p:nvPr>
            <p:ph type="body" idx="3"/>
          </p:nvPr>
        </p:nvSpPr>
        <p:spPr>
          <a:xfrm>
            <a:off x="6172200" y="1681160"/>
            <a:ext cx="5183184" cy="823910"/>
          </a:xfrm>
        </p:spPr>
        <p:txBody>
          <a:bodyPr anchor="b"/>
          <a:lstStyle>
            <a:lvl1pPr>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A07FAB0F-E761-477C-80A7-0FB9CDD69DF7}"/>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5DB5FA5-BF5F-4AEE-B1D9-B98F2C4AFDBD}"/>
              </a:ext>
            </a:extLst>
          </p:cNvPr>
          <p:cNvSpPr txBox="1">
            <a:spLocks noGrp="1"/>
          </p:cNvSpPr>
          <p:nvPr>
            <p:ph type="dt" sz="half" idx="7"/>
          </p:nvPr>
        </p:nvSpPr>
        <p:spPr/>
        <p:txBody>
          <a:bodyPr/>
          <a:lstStyle>
            <a:lvl1pPr>
              <a:defRPr/>
            </a:lvl1pPr>
          </a:lstStyle>
          <a:p>
            <a:pPr lvl="0"/>
            <a:fld id="{62C53188-C90C-49BA-8A6E-186A81F5907D}" type="datetime1">
              <a:rPr lang="en-GB"/>
              <a:pPr lvl="0"/>
              <a:t>15/04/2021</a:t>
            </a:fld>
            <a:endParaRPr lang="en-GB"/>
          </a:p>
        </p:txBody>
      </p:sp>
      <p:sp>
        <p:nvSpPr>
          <p:cNvPr id="8" name="Footer Placeholder 7">
            <a:extLst>
              <a:ext uri="{FF2B5EF4-FFF2-40B4-BE49-F238E27FC236}">
                <a16:creationId xmlns:a16="http://schemas.microsoft.com/office/drawing/2014/main" id="{8B8A1942-A814-450B-9024-BC6ED4D80372}"/>
              </a:ext>
            </a:extLst>
          </p:cNvPr>
          <p:cNvSpPr txBox="1">
            <a:spLocks noGrp="1"/>
          </p:cNvSpPr>
          <p:nvPr>
            <p:ph type="ftr" sz="quarter" idx="9"/>
          </p:nvPr>
        </p:nvSpPr>
        <p:spPr/>
        <p:txBody>
          <a:bodyPr/>
          <a:lstStyle>
            <a:lvl1pPr>
              <a:defRPr/>
            </a:lvl1pPr>
          </a:lstStyle>
          <a:p>
            <a:pPr lvl="0"/>
            <a:endParaRPr lang="en-IN"/>
          </a:p>
        </p:txBody>
      </p:sp>
      <p:sp>
        <p:nvSpPr>
          <p:cNvPr id="9" name="Slide Number Placeholder 8">
            <a:extLst>
              <a:ext uri="{FF2B5EF4-FFF2-40B4-BE49-F238E27FC236}">
                <a16:creationId xmlns:a16="http://schemas.microsoft.com/office/drawing/2014/main" id="{90486EDB-49A2-47FA-964F-E93286CB0489}"/>
              </a:ext>
            </a:extLst>
          </p:cNvPr>
          <p:cNvSpPr txBox="1">
            <a:spLocks noGrp="1"/>
          </p:cNvSpPr>
          <p:nvPr>
            <p:ph type="sldNum" sz="quarter" idx="8"/>
          </p:nvPr>
        </p:nvSpPr>
        <p:spPr/>
        <p:txBody>
          <a:bodyPr/>
          <a:lstStyle>
            <a:lvl1pPr>
              <a:defRPr/>
            </a:lvl1pPr>
          </a:lstStyle>
          <a:p>
            <a:pPr lvl="0"/>
            <a:fld id="{E2EF91A1-7F02-4925-93F4-A2F5923E2206}" type="slidenum">
              <a:t>‹#›</a:t>
            </a:fld>
            <a:endParaRPr lang="en-GB"/>
          </a:p>
        </p:txBody>
      </p:sp>
    </p:spTree>
    <p:extLst>
      <p:ext uri="{BB962C8B-B14F-4D97-AF65-F5344CB8AC3E}">
        <p14:creationId xmlns:p14="http://schemas.microsoft.com/office/powerpoint/2010/main" val="3664645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97567-169F-438D-816F-A35AD280122E}"/>
              </a:ext>
            </a:extLst>
          </p:cNvPr>
          <p:cNvSpPr txBox="1">
            <a:spLocks noGrp="1"/>
          </p:cNvSpPr>
          <p:nvPr>
            <p:ph type="title"/>
          </p:nvPr>
        </p:nvSpPr>
        <p:spPr/>
        <p:txBody>
          <a:bodyPr/>
          <a:lstStyle>
            <a:lvl1pPr>
              <a:defRPr/>
            </a:lvl1pPr>
          </a:lstStyle>
          <a:p>
            <a:pPr lvl="0"/>
            <a:r>
              <a:rPr lang="en-US"/>
              <a:t>Click to edit Master title style</a:t>
            </a:r>
            <a:endParaRPr lang="en-IN"/>
          </a:p>
        </p:txBody>
      </p:sp>
      <p:sp>
        <p:nvSpPr>
          <p:cNvPr id="3" name="Date Placeholder 2">
            <a:extLst>
              <a:ext uri="{FF2B5EF4-FFF2-40B4-BE49-F238E27FC236}">
                <a16:creationId xmlns:a16="http://schemas.microsoft.com/office/drawing/2014/main" id="{FA419E85-0F31-40F1-B992-C68541A51E17}"/>
              </a:ext>
            </a:extLst>
          </p:cNvPr>
          <p:cNvSpPr txBox="1">
            <a:spLocks noGrp="1"/>
          </p:cNvSpPr>
          <p:nvPr>
            <p:ph type="dt" sz="half" idx="7"/>
          </p:nvPr>
        </p:nvSpPr>
        <p:spPr/>
        <p:txBody>
          <a:bodyPr/>
          <a:lstStyle>
            <a:lvl1pPr>
              <a:defRPr/>
            </a:lvl1pPr>
          </a:lstStyle>
          <a:p>
            <a:pPr lvl="0"/>
            <a:fld id="{F70C2B62-5CF7-4C37-A195-CF7C651ADB64}" type="datetime1">
              <a:rPr lang="en-GB"/>
              <a:pPr lvl="0"/>
              <a:t>15/04/2021</a:t>
            </a:fld>
            <a:endParaRPr lang="en-GB"/>
          </a:p>
        </p:txBody>
      </p:sp>
      <p:sp>
        <p:nvSpPr>
          <p:cNvPr id="4" name="Footer Placeholder 3">
            <a:extLst>
              <a:ext uri="{FF2B5EF4-FFF2-40B4-BE49-F238E27FC236}">
                <a16:creationId xmlns:a16="http://schemas.microsoft.com/office/drawing/2014/main" id="{282CC4E4-97D6-45FA-93B6-96263DFD2389}"/>
              </a:ext>
            </a:extLst>
          </p:cNvPr>
          <p:cNvSpPr txBox="1">
            <a:spLocks noGrp="1"/>
          </p:cNvSpPr>
          <p:nvPr>
            <p:ph type="ftr" sz="quarter" idx="9"/>
          </p:nvPr>
        </p:nvSpPr>
        <p:spPr/>
        <p:txBody>
          <a:bodyPr/>
          <a:lstStyle>
            <a:lvl1pPr>
              <a:defRPr/>
            </a:lvl1pPr>
          </a:lstStyle>
          <a:p>
            <a:pPr lvl="0"/>
            <a:endParaRPr lang="en-IN"/>
          </a:p>
        </p:txBody>
      </p:sp>
      <p:sp>
        <p:nvSpPr>
          <p:cNvPr id="5" name="Slide Number Placeholder 4">
            <a:extLst>
              <a:ext uri="{FF2B5EF4-FFF2-40B4-BE49-F238E27FC236}">
                <a16:creationId xmlns:a16="http://schemas.microsoft.com/office/drawing/2014/main" id="{AF59FDC0-43FE-434E-9BBC-2D0CB4471559}"/>
              </a:ext>
            </a:extLst>
          </p:cNvPr>
          <p:cNvSpPr txBox="1">
            <a:spLocks noGrp="1"/>
          </p:cNvSpPr>
          <p:nvPr>
            <p:ph type="sldNum" sz="quarter" idx="8"/>
          </p:nvPr>
        </p:nvSpPr>
        <p:spPr/>
        <p:txBody>
          <a:bodyPr/>
          <a:lstStyle>
            <a:lvl1pPr>
              <a:defRPr/>
            </a:lvl1pPr>
          </a:lstStyle>
          <a:p>
            <a:pPr lvl="0"/>
            <a:fld id="{BB24BF5B-FA45-40F7-8F13-44DA1F3FFE9D}" type="slidenum">
              <a:t>‹#›</a:t>
            </a:fld>
            <a:endParaRPr lang="en-GB"/>
          </a:p>
        </p:txBody>
      </p:sp>
    </p:spTree>
    <p:extLst>
      <p:ext uri="{BB962C8B-B14F-4D97-AF65-F5344CB8AC3E}">
        <p14:creationId xmlns:p14="http://schemas.microsoft.com/office/powerpoint/2010/main" val="11278705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E95389-93D9-4A67-8FA3-1DC66E8840F4}"/>
              </a:ext>
            </a:extLst>
          </p:cNvPr>
          <p:cNvSpPr txBox="1">
            <a:spLocks noGrp="1"/>
          </p:cNvSpPr>
          <p:nvPr>
            <p:ph type="dt" sz="half" idx="7"/>
          </p:nvPr>
        </p:nvSpPr>
        <p:spPr/>
        <p:txBody>
          <a:bodyPr/>
          <a:lstStyle>
            <a:lvl1pPr>
              <a:defRPr/>
            </a:lvl1pPr>
          </a:lstStyle>
          <a:p>
            <a:pPr lvl="0"/>
            <a:fld id="{4FC3B003-9C02-48D1-84CF-3096F65F5ADA}" type="datetime1">
              <a:rPr lang="en-GB"/>
              <a:pPr lvl="0"/>
              <a:t>15/04/2021</a:t>
            </a:fld>
            <a:endParaRPr lang="en-GB"/>
          </a:p>
        </p:txBody>
      </p:sp>
      <p:sp>
        <p:nvSpPr>
          <p:cNvPr id="3" name="Footer Placeholder 2">
            <a:extLst>
              <a:ext uri="{FF2B5EF4-FFF2-40B4-BE49-F238E27FC236}">
                <a16:creationId xmlns:a16="http://schemas.microsoft.com/office/drawing/2014/main" id="{0C759C9D-A7BA-4D13-9256-CC05518C887E}"/>
              </a:ext>
            </a:extLst>
          </p:cNvPr>
          <p:cNvSpPr txBox="1">
            <a:spLocks noGrp="1"/>
          </p:cNvSpPr>
          <p:nvPr>
            <p:ph type="ftr" sz="quarter" idx="9"/>
          </p:nvPr>
        </p:nvSpPr>
        <p:spPr/>
        <p:txBody>
          <a:bodyPr/>
          <a:lstStyle>
            <a:lvl1pPr>
              <a:defRPr/>
            </a:lvl1pPr>
          </a:lstStyle>
          <a:p>
            <a:pPr lvl="0"/>
            <a:endParaRPr lang="en-IN"/>
          </a:p>
        </p:txBody>
      </p:sp>
      <p:sp>
        <p:nvSpPr>
          <p:cNvPr id="4" name="Slide Number Placeholder 3">
            <a:extLst>
              <a:ext uri="{FF2B5EF4-FFF2-40B4-BE49-F238E27FC236}">
                <a16:creationId xmlns:a16="http://schemas.microsoft.com/office/drawing/2014/main" id="{F124C0CD-1EE1-4C0A-A28E-247038EE5C43}"/>
              </a:ext>
            </a:extLst>
          </p:cNvPr>
          <p:cNvSpPr txBox="1">
            <a:spLocks noGrp="1"/>
          </p:cNvSpPr>
          <p:nvPr>
            <p:ph type="sldNum" sz="quarter" idx="8"/>
          </p:nvPr>
        </p:nvSpPr>
        <p:spPr/>
        <p:txBody>
          <a:bodyPr/>
          <a:lstStyle>
            <a:lvl1pPr>
              <a:defRPr/>
            </a:lvl1pPr>
          </a:lstStyle>
          <a:p>
            <a:pPr lvl="0"/>
            <a:fld id="{890B181A-D3F1-4C2D-9037-F6ECF711276B}" type="slidenum">
              <a:t>‹#›</a:t>
            </a:fld>
            <a:endParaRPr lang="en-GB"/>
          </a:p>
        </p:txBody>
      </p:sp>
    </p:spTree>
    <p:extLst>
      <p:ext uri="{BB962C8B-B14F-4D97-AF65-F5344CB8AC3E}">
        <p14:creationId xmlns:p14="http://schemas.microsoft.com/office/powerpoint/2010/main" val="1551085161"/>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1D023-C982-4A48-9AAE-39ADEE9F0AB6}"/>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en-IN"/>
          </a:p>
        </p:txBody>
      </p:sp>
      <p:sp>
        <p:nvSpPr>
          <p:cNvPr id="3" name="Content Placeholder 2">
            <a:extLst>
              <a:ext uri="{FF2B5EF4-FFF2-40B4-BE49-F238E27FC236}">
                <a16:creationId xmlns:a16="http://schemas.microsoft.com/office/drawing/2014/main" id="{5FA17D8F-8153-42FA-B483-22C8850B4EB0}"/>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EDDD45E-CDDA-4811-869B-5EBEDBB527B1}"/>
              </a:ext>
            </a:extLst>
          </p:cNvPr>
          <p:cNvSpPr txBox="1">
            <a:spLocks noGrp="1"/>
          </p:cNvSpPr>
          <p:nvPr>
            <p:ph type="body" idx="2"/>
          </p:nvPr>
        </p:nvSpPr>
        <p:spPr>
          <a:xfrm>
            <a:off x="839784" y="2057400"/>
            <a:ext cx="3932240" cy="3811584"/>
          </a:xfrm>
        </p:spPr>
        <p:txBody>
          <a:bodyPr/>
          <a:lstStyle>
            <a:lvl1pPr>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15D352D5-27B1-4D56-A6F9-3D0E005F30F2}"/>
              </a:ext>
            </a:extLst>
          </p:cNvPr>
          <p:cNvSpPr txBox="1">
            <a:spLocks noGrp="1"/>
          </p:cNvSpPr>
          <p:nvPr>
            <p:ph type="dt" sz="half" idx="7"/>
          </p:nvPr>
        </p:nvSpPr>
        <p:spPr/>
        <p:txBody>
          <a:bodyPr/>
          <a:lstStyle>
            <a:lvl1pPr>
              <a:defRPr/>
            </a:lvl1pPr>
          </a:lstStyle>
          <a:p>
            <a:pPr lvl="0"/>
            <a:fld id="{F7705B3B-C7D1-4BE4-94B6-7E3BD8A0057E}" type="datetime1">
              <a:rPr lang="en-GB"/>
              <a:pPr lvl="0"/>
              <a:t>15/04/2021</a:t>
            </a:fld>
            <a:endParaRPr lang="en-GB"/>
          </a:p>
        </p:txBody>
      </p:sp>
      <p:sp>
        <p:nvSpPr>
          <p:cNvPr id="6" name="Footer Placeholder 5">
            <a:extLst>
              <a:ext uri="{FF2B5EF4-FFF2-40B4-BE49-F238E27FC236}">
                <a16:creationId xmlns:a16="http://schemas.microsoft.com/office/drawing/2014/main" id="{25F568EE-D983-4886-BC74-98646F1DD232}"/>
              </a:ext>
            </a:extLst>
          </p:cNvPr>
          <p:cNvSpPr txBox="1">
            <a:spLocks noGrp="1"/>
          </p:cNvSpPr>
          <p:nvPr>
            <p:ph type="ftr" sz="quarter" idx="9"/>
          </p:nvPr>
        </p:nvSpPr>
        <p:spPr/>
        <p:txBody>
          <a:bodyPr/>
          <a:lstStyle>
            <a:lvl1pPr>
              <a:defRPr/>
            </a:lvl1pPr>
          </a:lstStyle>
          <a:p>
            <a:pPr lvl="0"/>
            <a:endParaRPr lang="en-IN"/>
          </a:p>
        </p:txBody>
      </p:sp>
      <p:sp>
        <p:nvSpPr>
          <p:cNvPr id="7" name="Slide Number Placeholder 6">
            <a:extLst>
              <a:ext uri="{FF2B5EF4-FFF2-40B4-BE49-F238E27FC236}">
                <a16:creationId xmlns:a16="http://schemas.microsoft.com/office/drawing/2014/main" id="{0B17A054-1519-4FCD-A6F1-C105B6284EE4}"/>
              </a:ext>
            </a:extLst>
          </p:cNvPr>
          <p:cNvSpPr txBox="1">
            <a:spLocks noGrp="1"/>
          </p:cNvSpPr>
          <p:nvPr>
            <p:ph type="sldNum" sz="quarter" idx="8"/>
          </p:nvPr>
        </p:nvSpPr>
        <p:spPr/>
        <p:txBody>
          <a:bodyPr/>
          <a:lstStyle>
            <a:lvl1pPr>
              <a:defRPr/>
            </a:lvl1pPr>
          </a:lstStyle>
          <a:p>
            <a:pPr lvl="0"/>
            <a:fld id="{BDD00B06-9964-4F95-9A73-65A92E000CF8}" type="slidenum">
              <a:t>‹#›</a:t>
            </a:fld>
            <a:endParaRPr lang="en-GB"/>
          </a:p>
        </p:txBody>
      </p:sp>
    </p:spTree>
    <p:extLst>
      <p:ext uri="{BB962C8B-B14F-4D97-AF65-F5344CB8AC3E}">
        <p14:creationId xmlns:p14="http://schemas.microsoft.com/office/powerpoint/2010/main" val="3421318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AE890-A0F8-43C2-BE51-96F12675478C}"/>
              </a:ext>
            </a:extLst>
          </p:cNvPr>
          <p:cNvSpPr txBox="1">
            <a:spLocks noGrp="1"/>
          </p:cNvSpPr>
          <p:nvPr>
            <p:ph type="title"/>
          </p:nvPr>
        </p:nvSpPr>
        <p:spPr/>
        <p:txBody>
          <a:bodyPr/>
          <a:lstStyle>
            <a:lvl1pPr>
              <a:defRPr/>
            </a:lvl1pPr>
          </a:lstStyle>
          <a:p>
            <a:pPr lvl="0"/>
            <a:r>
              <a:rPr lang="en-US"/>
              <a:t>Click to edit Master title style</a:t>
            </a:r>
            <a:endParaRPr lang="en-IN"/>
          </a:p>
        </p:txBody>
      </p:sp>
      <p:sp>
        <p:nvSpPr>
          <p:cNvPr id="3" name="Content Placeholder 2">
            <a:extLst>
              <a:ext uri="{FF2B5EF4-FFF2-40B4-BE49-F238E27FC236}">
                <a16:creationId xmlns:a16="http://schemas.microsoft.com/office/drawing/2014/main" id="{8E7DACCD-F82A-45B4-8DA1-79CB671DCFDD}"/>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0968733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9CE2E-C25B-46C1-8819-6381516216B5}"/>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en-IN"/>
          </a:p>
        </p:txBody>
      </p:sp>
      <p:sp>
        <p:nvSpPr>
          <p:cNvPr id="3" name="Picture Placeholder 2">
            <a:extLst>
              <a:ext uri="{FF2B5EF4-FFF2-40B4-BE49-F238E27FC236}">
                <a16:creationId xmlns:a16="http://schemas.microsoft.com/office/drawing/2014/main" id="{4FC2A53B-0D05-4538-ADC7-AE1FED8C5885}"/>
              </a:ext>
            </a:extLst>
          </p:cNvPr>
          <p:cNvSpPr txBox="1">
            <a:spLocks noGrp="1"/>
          </p:cNvSpPr>
          <p:nvPr>
            <p:ph type="pic" idx="1"/>
          </p:nvPr>
        </p:nvSpPr>
        <p:spPr>
          <a:xfrm>
            <a:off x="5183184" y="987423"/>
            <a:ext cx="6172200" cy="4873623"/>
          </a:xfrm>
        </p:spPr>
        <p:txBody>
          <a:bodyPr/>
          <a:lstStyle>
            <a:lvl1pPr>
              <a:buNone/>
              <a:defRPr lang="en-IN" sz="3200"/>
            </a:lvl1pPr>
          </a:lstStyle>
          <a:p>
            <a:pPr lvl="0"/>
            <a:endParaRPr lang="en-IN"/>
          </a:p>
        </p:txBody>
      </p:sp>
      <p:sp>
        <p:nvSpPr>
          <p:cNvPr id="4" name="Text Placeholder 3">
            <a:extLst>
              <a:ext uri="{FF2B5EF4-FFF2-40B4-BE49-F238E27FC236}">
                <a16:creationId xmlns:a16="http://schemas.microsoft.com/office/drawing/2014/main" id="{D0F2FD63-F854-44B2-B2D8-BE1A75C850FE}"/>
              </a:ext>
            </a:extLst>
          </p:cNvPr>
          <p:cNvSpPr txBox="1">
            <a:spLocks noGrp="1"/>
          </p:cNvSpPr>
          <p:nvPr>
            <p:ph type="body" idx="2"/>
          </p:nvPr>
        </p:nvSpPr>
        <p:spPr>
          <a:xfrm>
            <a:off x="839784" y="2057400"/>
            <a:ext cx="3932240" cy="3811584"/>
          </a:xfrm>
        </p:spPr>
        <p:txBody>
          <a:bodyPr/>
          <a:lstStyle>
            <a:lvl1pPr>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DEE57840-8432-4565-A66E-5FA40031BBE5}"/>
              </a:ext>
            </a:extLst>
          </p:cNvPr>
          <p:cNvSpPr txBox="1">
            <a:spLocks noGrp="1"/>
          </p:cNvSpPr>
          <p:nvPr>
            <p:ph type="dt" sz="half" idx="7"/>
          </p:nvPr>
        </p:nvSpPr>
        <p:spPr/>
        <p:txBody>
          <a:bodyPr/>
          <a:lstStyle>
            <a:lvl1pPr>
              <a:defRPr/>
            </a:lvl1pPr>
          </a:lstStyle>
          <a:p>
            <a:pPr lvl="0"/>
            <a:fld id="{FA2CC3D7-8BA6-49C9-896B-0E2BA18AE4A8}" type="datetime1">
              <a:rPr lang="en-GB"/>
              <a:pPr lvl="0"/>
              <a:t>15/04/2021</a:t>
            </a:fld>
            <a:endParaRPr lang="en-GB"/>
          </a:p>
        </p:txBody>
      </p:sp>
      <p:sp>
        <p:nvSpPr>
          <p:cNvPr id="6" name="Footer Placeholder 5">
            <a:extLst>
              <a:ext uri="{FF2B5EF4-FFF2-40B4-BE49-F238E27FC236}">
                <a16:creationId xmlns:a16="http://schemas.microsoft.com/office/drawing/2014/main" id="{C13E0A9D-49D0-4E39-B247-251569CFC36E}"/>
              </a:ext>
            </a:extLst>
          </p:cNvPr>
          <p:cNvSpPr txBox="1">
            <a:spLocks noGrp="1"/>
          </p:cNvSpPr>
          <p:nvPr>
            <p:ph type="ftr" sz="quarter" idx="9"/>
          </p:nvPr>
        </p:nvSpPr>
        <p:spPr/>
        <p:txBody>
          <a:bodyPr/>
          <a:lstStyle>
            <a:lvl1pPr>
              <a:defRPr/>
            </a:lvl1pPr>
          </a:lstStyle>
          <a:p>
            <a:pPr lvl="0"/>
            <a:endParaRPr lang="en-IN"/>
          </a:p>
        </p:txBody>
      </p:sp>
      <p:sp>
        <p:nvSpPr>
          <p:cNvPr id="7" name="Slide Number Placeholder 6">
            <a:extLst>
              <a:ext uri="{FF2B5EF4-FFF2-40B4-BE49-F238E27FC236}">
                <a16:creationId xmlns:a16="http://schemas.microsoft.com/office/drawing/2014/main" id="{CC544EAB-0C9C-46D4-8569-0ED1C533EBF0}"/>
              </a:ext>
            </a:extLst>
          </p:cNvPr>
          <p:cNvSpPr txBox="1">
            <a:spLocks noGrp="1"/>
          </p:cNvSpPr>
          <p:nvPr>
            <p:ph type="sldNum" sz="quarter" idx="8"/>
          </p:nvPr>
        </p:nvSpPr>
        <p:spPr/>
        <p:txBody>
          <a:bodyPr/>
          <a:lstStyle>
            <a:lvl1pPr>
              <a:defRPr/>
            </a:lvl1pPr>
          </a:lstStyle>
          <a:p>
            <a:pPr lvl="0"/>
            <a:fld id="{25E8BDED-FBF5-4ED2-97AC-F71FD9279367}" type="slidenum">
              <a:t>‹#›</a:t>
            </a:fld>
            <a:endParaRPr lang="en-GB"/>
          </a:p>
        </p:txBody>
      </p:sp>
    </p:spTree>
    <p:extLst>
      <p:ext uri="{BB962C8B-B14F-4D97-AF65-F5344CB8AC3E}">
        <p14:creationId xmlns:p14="http://schemas.microsoft.com/office/powerpoint/2010/main" val="21693113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E2F03-C590-4176-995B-727EC820DFA6}"/>
              </a:ext>
            </a:extLst>
          </p:cNvPr>
          <p:cNvSpPr txBox="1">
            <a:spLocks noGrp="1"/>
          </p:cNvSpPr>
          <p:nvPr>
            <p:ph type="title"/>
          </p:nvPr>
        </p:nvSpPr>
        <p:spPr/>
        <p:txBody>
          <a:bodyPr/>
          <a:lstStyle>
            <a:lvl1pPr>
              <a:defRPr/>
            </a:lvl1pPr>
          </a:lstStyle>
          <a:p>
            <a:pPr lvl="0"/>
            <a:r>
              <a:rPr lang="en-US"/>
              <a:t>Click to edit Master title style</a:t>
            </a:r>
            <a:endParaRPr lang="en-IN"/>
          </a:p>
        </p:txBody>
      </p:sp>
      <p:sp>
        <p:nvSpPr>
          <p:cNvPr id="3" name="Vertical Text Placeholder 2">
            <a:extLst>
              <a:ext uri="{FF2B5EF4-FFF2-40B4-BE49-F238E27FC236}">
                <a16:creationId xmlns:a16="http://schemas.microsoft.com/office/drawing/2014/main" id="{25F58A1B-3C5B-446F-B768-9F94C1FCC4E7}"/>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D18601-7BBB-4ECA-BD93-49F43F099545}"/>
              </a:ext>
            </a:extLst>
          </p:cNvPr>
          <p:cNvSpPr txBox="1">
            <a:spLocks noGrp="1"/>
          </p:cNvSpPr>
          <p:nvPr>
            <p:ph type="dt" sz="half" idx="7"/>
          </p:nvPr>
        </p:nvSpPr>
        <p:spPr/>
        <p:txBody>
          <a:bodyPr/>
          <a:lstStyle>
            <a:lvl1pPr>
              <a:defRPr/>
            </a:lvl1pPr>
          </a:lstStyle>
          <a:p>
            <a:pPr lvl="0"/>
            <a:fld id="{CF132301-A517-444D-A7B8-1951775F642A}" type="datetime1">
              <a:rPr lang="en-GB"/>
              <a:pPr lvl="0"/>
              <a:t>15/04/2021</a:t>
            </a:fld>
            <a:endParaRPr lang="en-GB"/>
          </a:p>
        </p:txBody>
      </p:sp>
      <p:sp>
        <p:nvSpPr>
          <p:cNvPr id="5" name="Footer Placeholder 4">
            <a:extLst>
              <a:ext uri="{FF2B5EF4-FFF2-40B4-BE49-F238E27FC236}">
                <a16:creationId xmlns:a16="http://schemas.microsoft.com/office/drawing/2014/main" id="{29CD19FA-A6C7-4427-AECC-DCDAD1520C7F}"/>
              </a:ext>
            </a:extLst>
          </p:cNvPr>
          <p:cNvSpPr txBox="1">
            <a:spLocks noGrp="1"/>
          </p:cNvSpPr>
          <p:nvPr>
            <p:ph type="ftr" sz="quarter" idx="9"/>
          </p:nvPr>
        </p:nvSpPr>
        <p:spPr/>
        <p:txBody>
          <a:bodyPr/>
          <a:lstStyle>
            <a:lvl1pPr>
              <a:defRPr/>
            </a:lvl1pPr>
          </a:lstStyle>
          <a:p>
            <a:pPr lvl="0"/>
            <a:endParaRPr lang="en-IN"/>
          </a:p>
        </p:txBody>
      </p:sp>
      <p:sp>
        <p:nvSpPr>
          <p:cNvPr id="6" name="Slide Number Placeholder 5">
            <a:extLst>
              <a:ext uri="{FF2B5EF4-FFF2-40B4-BE49-F238E27FC236}">
                <a16:creationId xmlns:a16="http://schemas.microsoft.com/office/drawing/2014/main" id="{B12CAD10-1E9F-4AF2-83BC-F8B37C9ED1C1}"/>
              </a:ext>
            </a:extLst>
          </p:cNvPr>
          <p:cNvSpPr txBox="1">
            <a:spLocks noGrp="1"/>
          </p:cNvSpPr>
          <p:nvPr>
            <p:ph type="sldNum" sz="quarter" idx="8"/>
          </p:nvPr>
        </p:nvSpPr>
        <p:spPr/>
        <p:txBody>
          <a:bodyPr/>
          <a:lstStyle>
            <a:lvl1pPr>
              <a:defRPr/>
            </a:lvl1pPr>
          </a:lstStyle>
          <a:p>
            <a:pPr lvl="0"/>
            <a:fld id="{7F93412E-D909-4443-8D4E-9B04237E7E36}" type="slidenum">
              <a:t>‹#›</a:t>
            </a:fld>
            <a:endParaRPr lang="en-GB"/>
          </a:p>
        </p:txBody>
      </p:sp>
    </p:spTree>
    <p:extLst>
      <p:ext uri="{BB962C8B-B14F-4D97-AF65-F5344CB8AC3E}">
        <p14:creationId xmlns:p14="http://schemas.microsoft.com/office/powerpoint/2010/main" val="25455228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6F4352-98CB-4C66-8B7D-F58E2D12DE79}"/>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en-IN"/>
          </a:p>
        </p:txBody>
      </p:sp>
      <p:sp>
        <p:nvSpPr>
          <p:cNvPr id="3" name="Vertical Text Placeholder 2">
            <a:extLst>
              <a:ext uri="{FF2B5EF4-FFF2-40B4-BE49-F238E27FC236}">
                <a16:creationId xmlns:a16="http://schemas.microsoft.com/office/drawing/2014/main" id="{2885C3A6-2A64-4AA9-8403-EDEC7DE78E41}"/>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3FA31E-40E7-4895-B5BA-D6DA013A6D33}"/>
              </a:ext>
            </a:extLst>
          </p:cNvPr>
          <p:cNvSpPr txBox="1">
            <a:spLocks noGrp="1"/>
          </p:cNvSpPr>
          <p:nvPr>
            <p:ph type="dt" sz="half" idx="7"/>
          </p:nvPr>
        </p:nvSpPr>
        <p:spPr/>
        <p:txBody>
          <a:bodyPr/>
          <a:lstStyle>
            <a:lvl1pPr>
              <a:defRPr/>
            </a:lvl1pPr>
          </a:lstStyle>
          <a:p>
            <a:pPr lvl="0"/>
            <a:fld id="{C0F93D57-39B6-490F-98E7-B756744632B1}" type="datetime1">
              <a:rPr lang="en-GB"/>
              <a:pPr lvl="0"/>
              <a:t>15/04/2021</a:t>
            </a:fld>
            <a:endParaRPr lang="en-GB"/>
          </a:p>
        </p:txBody>
      </p:sp>
      <p:sp>
        <p:nvSpPr>
          <p:cNvPr id="5" name="Footer Placeholder 4">
            <a:extLst>
              <a:ext uri="{FF2B5EF4-FFF2-40B4-BE49-F238E27FC236}">
                <a16:creationId xmlns:a16="http://schemas.microsoft.com/office/drawing/2014/main" id="{BE7A2028-49C7-40BD-B9A2-8F5D1927C16F}"/>
              </a:ext>
            </a:extLst>
          </p:cNvPr>
          <p:cNvSpPr txBox="1">
            <a:spLocks noGrp="1"/>
          </p:cNvSpPr>
          <p:nvPr>
            <p:ph type="ftr" sz="quarter" idx="9"/>
          </p:nvPr>
        </p:nvSpPr>
        <p:spPr/>
        <p:txBody>
          <a:bodyPr/>
          <a:lstStyle>
            <a:lvl1pPr>
              <a:defRPr/>
            </a:lvl1pPr>
          </a:lstStyle>
          <a:p>
            <a:pPr lvl="0"/>
            <a:endParaRPr lang="en-IN"/>
          </a:p>
        </p:txBody>
      </p:sp>
      <p:sp>
        <p:nvSpPr>
          <p:cNvPr id="6" name="Slide Number Placeholder 5">
            <a:extLst>
              <a:ext uri="{FF2B5EF4-FFF2-40B4-BE49-F238E27FC236}">
                <a16:creationId xmlns:a16="http://schemas.microsoft.com/office/drawing/2014/main" id="{84ECBAA8-F456-45FF-90EE-C968E8B9F2E6}"/>
              </a:ext>
            </a:extLst>
          </p:cNvPr>
          <p:cNvSpPr txBox="1">
            <a:spLocks noGrp="1"/>
          </p:cNvSpPr>
          <p:nvPr>
            <p:ph type="sldNum" sz="quarter" idx="8"/>
          </p:nvPr>
        </p:nvSpPr>
        <p:spPr/>
        <p:txBody>
          <a:bodyPr/>
          <a:lstStyle>
            <a:lvl1pPr>
              <a:defRPr/>
            </a:lvl1pPr>
          </a:lstStyle>
          <a:p>
            <a:pPr lvl="0"/>
            <a:fld id="{BDC3C71C-AC3F-44C4-B655-7994917DBBAD}" type="slidenum">
              <a:t>‹#›</a:t>
            </a:fld>
            <a:endParaRPr lang="en-GB"/>
          </a:p>
        </p:txBody>
      </p:sp>
    </p:spTree>
    <p:extLst>
      <p:ext uri="{BB962C8B-B14F-4D97-AF65-F5344CB8AC3E}">
        <p14:creationId xmlns:p14="http://schemas.microsoft.com/office/powerpoint/2010/main" val="11278227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E437C-D117-417C-B8FA-BBC7671D3EEF}"/>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en-IN"/>
          </a:p>
        </p:txBody>
      </p:sp>
      <p:sp>
        <p:nvSpPr>
          <p:cNvPr id="3" name="Subtitle 2">
            <a:extLst>
              <a:ext uri="{FF2B5EF4-FFF2-40B4-BE49-F238E27FC236}">
                <a16:creationId xmlns:a16="http://schemas.microsoft.com/office/drawing/2014/main" id="{BFE305B4-BEA5-463A-8DFC-3B390FE2EDD3}"/>
              </a:ext>
            </a:extLst>
          </p:cNvPr>
          <p:cNvSpPr txBox="1">
            <a:spLocks noGrp="1"/>
          </p:cNvSpPr>
          <p:nvPr>
            <p:ph type="subTitle" idx="1"/>
          </p:nvPr>
        </p:nvSpPr>
        <p:spPr>
          <a:xfrm>
            <a:off x="1524003" y="3602041"/>
            <a:ext cx="9144000" cy="1655758"/>
          </a:xfrm>
        </p:spPr>
        <p:txBody>
          <a:bodyPr anchorCtr="1"/>
          <a:lstStyle>
            <a:lvl1pPr algn="ctr">
              <a:defRPr sz="2400"/>
            </a:lvl1pPr>
          </a:lstStyle>
          <a:p>
            <a:pPr lvl="0"/>
            <a:r>
              <a:rPr lang="en-US"/>
              <a:t>Click to edit Master subtitle style</a:t>
            </a:r>
            <a:endParaRPr lang="en-IN"/>
          </a:p>
        </p:txBody>
      </p:sp>
      <p:sp>
        <p:nvSpPr>
          <p:cNvPr id="4" name="Date Placeholder 3">
            <a:extLst>
              <a:ext uri="{FF2B5EF4-FFF2-40B4-BE49-F238E27FC236}">
                <a16:creationId xmlns:a16="http://schemas.microsoft.com/office/drawing/2014/main" id="{36B4FFA0-C409-470C-B148-732D5096F267}"/>
              </a:ext>
            </a:extLst>
          </p:cNvPr>
          <p:cNvSpPr txBox="1">
            <a:spLocks noGrp="1"/>
          </p:cNvSpPr>
          <p:nvPr>
            <p:ph type="dt" sz="half" idx="7"/>
          </p:nvPr>
        </p:nvSpPr>
        <p:spPr/>
        <p:txBody>
          <a:bodyPr/>
          <a:lstStyle>
            <a:lvl1pPr>
              <a:defRPr/>
            </a:lvl1pPr>
          </a:lstStyle>
          <a:p>
            <a:pPr lvl="0"/>
            <a:fld id="{26806829-D6AF-4599-8809-9A8E16A9F97D}" type="datetime1">
              <a:rPr lang="en-GB"/>
              <a:pPr lvl="0"/>
              <a:t>15/04/2021</a:t>
            </a:fld>
            <a:endParaRPr lang="en-GB"/>
          </a:p>
        </p:txBody>
      </p:sp>
      <p:sp>
        <p:nvSpPr>
          <p:cNvPr id="5" name="Footer Placeholder 4">
            <a:extLst>
              <a:ext uri="{FF2B5EF4-FFF2-40B4-BE49-F238E27FC236}">
                <a16:creationId xmlns:a16="http://schemas.microsoft.com/office/drawing/2014/main" id="{2EF69855-482A-4C16-B2C8-C239A5FCB836}"/>
              </a:ext>
            </a:extLst>
          </p:cNvPr>
          <p:cNvSpPr txBox="1">
            <a:spLocks noGrp="1"/>
          </p:cNvSpPr>
          <p:nvPr>
            <p:ph type="ftr" sz="quarter" idx="9"/>
          </p:nvPr>
        </p:nvSpPr>
        <p:spPr/>
        <p:txBody>
          <a:bodyPr/>
          <a:lstStyle>
            <a:lvl1pPr>
              <a:defRPr/>
            </a:lvl1pPr>
          </a:lstStyle>
          <a:p>
            <a:pPr lvl="0"/>
            <a:endParaRPr lang="en-IN"/>
          </a:p>
        </p:txBody>
      </p:sp>
      <p:sp>
        <p:nvSpPr>
          <p:cNvPr id="6" name="Slide Number Placeholder 5">
            <a:extLst>
              <a:ext uri="{FF2B5EF4-FFF2-40B4-BE49-F238E27FC236}">
                <a16:creationId xmlns:a16="http://schemas.microsoft.com/office/drawing/2014/main" id="{EBD0FA2A-0FE1-4FA0-B8CF-FFD422784C51}"/>
              </a:ext>
            </a:extLst>
          </p:cNvPr>
          <p:cNvSpPr txBox="1">
            <a:spLocks noGrp="1"/>
          </p:cNvSpPr>
          <p:nvPr>
            <p:ph type="sldNum" sz="quarter" idx="8"/>
          </p:nvPr>
        </p:nvSpPr>
        <p:spPr/>
        <p:txBody>
          <a:bodyPr/>
          <a:lstStyle>
            <a:lvl1pPr>
              <a:defRPr/>
            </a:lvl1pPr>
          </a:lstStyle>
          <a:p>
            <a:pPr lvl="0"/>
            <a:fld id="{3F67F254-93F1-40BE-AB35-22558D5A3A0B}" type="slidenum">
              <a:t>‹#›</a:t>
            </a:fld>
            <a:endParaRPr lang="en-GB"/>
          </a:p>
        </p:txBody>
      </p:sp>
    </p:spTree>
    <p:extLst>
      <p:ext uri="{BB962C8B-B14F-4D97-AF65-F5344CB8AC3E}">
        <p14:creationId xmlns:p14="http://schemas.microsoft.com/office/powerpoint/2010/main" val="40457806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36457-CDA8-426B-B91B-20E759D159A9}"/>
              </a:ext>
            </a:extLst>
          </p:cNvPr>
          <p:cNvSpPr txBox="1">
            <a:spLocks noGrp="1"/>
          </p:cNvSpPr>
          <p:nvPr>
            <p:ph type="title"/>
          </p:nvPr>
        </p:nvSpPr>
        <p:spPr/>
        <p:txBody>
          <a:bodyPr/>
          <a:lstStyle>
            <a:lvl1pPr>
              <a:defRPr/>
            </a:lvl1pPr>
          </a:lstStyle>
          <a:p>
            <a:pPr lvl="0"/>
            <a:r>
              <a:rPr lang="en-US"/>
              <a:t>Click to edit Master title style</a:t>
            </a:r>
            <a:endParaRPr lang="en-IN"/>
          </a:p>
        </p:txBody>
      </p:sp>
      <p:sp>
        <p:nvSpPr>
          <p:cNvPr id="3" name="Content Placeholder 2">
            <a:extLst>
              <a:ext uri="{FF2B5EF4-FFF2-40B4-BE49-F238E27FC236}">
                <a16:creationId xmlns:a16="http://schemas.microsoft.com/office/drawing/2014/main" id="{72FDB49F-09AF-4288-8463-01DC49B05886}"/>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31216E-4AA6-4579-870C-446BA8D962FB}"/>
              </a:ext>
            </a:extLst>
          </p:cNvPr>
          <p:cNvSpPr txBox="1">
            <a:spLocks noGrp="1"/>
          </p:cNvSpPr>
          <p:nvPr>
            <p:ph type="dt" sz="half" idx="7"/>
          </p:nvPr>
        </p:nvSpPr>
        <p:spPr/>
        <p:txBody>
          <a:bodyPr/>
          <a:lstStyle>
            <a:lvl1pPr>
              <a:defRPr/>
            </a:lvl1pPr>
          </a:lstStyle>
          <a:p>
            <a:pPr lvl="0"/>
            <a:fld id="{7E7E7147-7AEA-4C26-AD3E-795BA4D6F6AA}" type="datetime1">
              <a:rPr lang="en-GB"/>
              <a:pPr lvl="0"/>
              <a:t>15/04/2021</a:t>
            </a:fld>
            <a:endParaRPr lang="en-GB"/>
          </a:p>
        </p:txBody>
      </p:sp>
      <p:sp>
        <p:nvSpPr>
          <p:cNvPr id="5" name="Footer Placeholder 4">
            <a:extLst>
              <a:ext uri="{FF2B5EF4-FFF2-40B4-BE49-F238E27FC236}">
                <a16:creationId xmlns:a16="http://schemas.microsoft.com/office/drawing/2014/main" id="{15DC35F0-DF99-4525-83A2-4195D53E0C4F}"/>
              </a:ext>
            </a:extLst>
          </p:cNvPr>
          <p:cNvSpPr txBox="1">
            <a:spLocks noGrp="1"/>
          </p:cNvSpPr>
          <p:nvPr>
            <p:ph type="ftr" sz="quarter" idx="9"/>
          </p:nvPr>
        </p:nvSpPr>
        <p:spPr/>
        <p:txBody>
          <a:bodyPr/>
          <a:lstStyle>
            <a:lvl1pPr>
              <a:defRPr/>
            </a:lvl1pPr>
          </a:lstStyle>
          <a:p>
            <a:pPr lvl="0"/>
            <a:endParaRPr lang="en-IN"/>
          </a:p>
        </p:txBody>
      </p:sp>
      <p:sp>
        <p:nvSpPr>
          <p:cNvPr id="6" name="Slide Number Placeholder 5">
            <a:extLst>
              <a:ext uri="{FF2B5EF4-FFF2-40B4-BE49-F238E27FC236}">
                <a16:creationId xmlns:a16="http://schemas.microsoft.com/office/drawing/2014/main" id="{D5D5923A-2D4E-4D30-BB9B-565F7CE27468}"/>
              </a:ext>
            </a:extLst>
          </p:cNvPr>
          <p:cNvSpPr txBox="1">
            <a:spLocks noGrp="1"/>
          </p:cNvSpPr>
          <p:nvPr>
            <p:ph type="sldNum" sz="quarter" idx="8"/>
          </p:nvPr>
        </p:nvSpPr>
        <p:spPr/>
        <p:txBody>
          <a:bodyPr/>
          <a:lstStyle>
            <a:lvl1pPr>
              <a:defRPr/>
            </a:lvl1pPr>
          </a:lstStyle>
          <a:p>
            <a:pPr lvl="0"/>
            <a:fld id="{397D3CA3-E924-4C91-8C16-C4E05F158451}" type="slidenum">
              <a:t>‹#›</a:t>
            </a:fld>
            <a:endParaRPr lang="en-GB"/>
          </a:p>
        </p:txBody>
      </p:sp>
    </p:spTree>
    <p:extLst>
      <p:ext uri="{BB962C8B-B14F-4D97-AF65-F5344CB8AC3E}">
        <p14:creationId xmlns:p14="http://schemas.microsoft.com/office/powerpoint/2010/main" val="24481929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7252C-71E9-443B-9F6B-42FCA90AC0B9}"/>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en-IN"/>
          </a:p>
        </p:txBody>
      </p:sp>
      <p:sp>
        <p:nvSpPr>
          <p:cNvPr id="3" name="Text Placeholder 2">
            <a:extLst>
              <a:ext uri="{FF2B5EF4-FFF2-40B4-BE49-F238E27FC236}">
                <a16:creationId xmlns:a16="http://schemas.microsoft.com/office/drawing/2014/main" id="{3D389546-5C4B-4DA4-8111-25AC0E225CCF}"/>
              </a:ext>
            </a:extLst>
          </p:cNvPr>
          <p:cNvSpPr txBox="1">
            <a:spLocks noGrp="1"/>
          </p:cNvSpPr>
          <p:nvPr>
            <p:ph type="body" idx="1"/>
          </p:nvPr>
        </p:nvSpPr>
        <p:spPr>
          <a:xfrm>
            <a:off x="831847" y="4589465"/>
            <a:ext cx="10515600" cy="1500182"/>
          </a:xfrm>
        </p:spPr>
        <p:txBody>
          <a:bodyPr/>
          <a:lstStyle>
            <a:lvl1pPr>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2BCC688E-4230-42F1-8562-7A075DDB772D}"/>
              </a:ext>
            </a:extLst>
          </p:cNvPr>
          <p:cNvSpPr txBox="1">
            <a:spLocks noGrp="1"/>
          </p:cNvSpPr>
          <p:nvPr>
            <p:ph type="dt" sz="half" idx="7"/>
          </p:nvPr>
        </p:nvSpPr>
        <p:spPr/>
        <p:txBody>
          <a:bodyPr/>
          <a:lstStyle>
            <a:lvl1pPr>
              <a:defRPr/>
            </a:lvl1pPr>
          </a:lstStyle>
          <a:p>
            <a:pPr lvl="0"/>
            <a:fld id="{20EA0819-EB93-4192-B9F9-B5B3E4CB8816}" type="datetime1">
              <a:rPr lang="en-GB"/>
              <a:pPr lvl="0"/>
              <a:t>15/04/2021</a:t>
            </a:fld>
            <a:endParaRPr lang="en-GB"/>
          </a:p>
        </p:txBody>
      </p:sp>
      <p:sp>
        <p:nvSpPr>
          <p:cNvPr id="5" name="Footer Placeholder 4">
            <a:extLst>
              <a:ext uri="{FF2B5EF4-FFF2-40B4-BE49-F238E27FC236}">
                <a16:creationId xmlns:a16="http://schemas.microsoft.com/office/drawing/2014/main" id="{8A52F0DC-A6AC-4B27-BD94-66F8DA179290}"/>
              </a:ext>
            </a:extLst>
          </p:cNvPr>
          <p:cNvSpPr txBox="1">
            <a:spLocks noGrp="1"/>
          </p:cNvSpPr>
          <p:nvPr>
            <p:ph type="ftr" sz="quarter" idx="9"/>
          </p:nvPr>
        </p:nvSpPr>
        <p:spPr/>
        <p:txBody>
          <a:bodyPr/>
          <a:lstStyle>
            <a:lvl1pPr>
              <a:defRPr/>
            </a:lvl1pPr>
          </a:lstStyle>
          <a:p>
            <a:pPr lvl="0"/>
            <a:endParaRPr lang="en-IN"/>
          </a:p>
        </p:txBody>
      </p:sp>
      <p:sp>
        <p:nvSpPr>
          <p:cNvPr id="6" name="Slide Number Placeholder 5">
            <a:extLst>
              <a:ext uri="{FF2B5EF4-FFF2-40B4-BE49-F238E27FC236}">
                <a16:creationId xmlns:a16="http://schemas.microsoft.com/office/drawing/2014/main" id="{4FCA823C-4D9A-4E4F-89C2-25104D41D042}"/>
              </a:ext>
            </a:extLst>
          </p:cNvPr>
          <p:cNvSpPr txBox="1">
            <a:spLocks noGrp="1"/>
          </p:cNvSpPr>
          <p:nvPr>
            <p:ph type="sldNum" sz="quarter" idx="8"/>
          </p:nvPr>
        </p:nvSpPr>
        <p:spPr/>
        <p:txBody>
          <a:bodyPr/>
          <a:lstStyle>
            <a:lvl1pPr>
              <a:defRPr/>
            </a:lvl1pPr>
          </a:lstStyle>
          <a:p>
            <a:pPr lvl="0"/>
            <a:fld id="{3764E4C2-701B-4160-8670-CD109E2C602A}" type="slidenum">
              <a:t>‹#›</a:t>
            </a:fld>
            <a:endParaRPr lang="en-GB"/>
          </a:p>
        </p:txBody>
      </p:sp>
    </p:spTree>
    <p:extLst>
      <p:ext uri="{BB962C8B-B14F-4D97-AF65-F5344CB8AC3E}">
        <p14:creationId xmlns:p14="http://schemas.microsoft.com/office/powerpoint/2010/main" val="334934749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6CF85-0BD7-4B60-8F6C-A96D9AC4A34D}"/>
              </a:ext>
            </a:extLst>
          </p:cNvPr>
          <p:cNvSpPr txBox="1">
            <a:spLocks noGrp="1"/>
          </p:cNvSpPr>
          <p:nvPr>
            <p:ph type="title"/>
          </p:nvPr>
        </p:nvSpPr>
        <p:spPr/>
        <p:txBody>
          <a:bodyPr/>
          <a:lstStyle>
            <a:lvl1pPr>
              <a:defRPr/>
            </a:lvl1pPr>
          </a:lstStyle>
          <a:p>
            <a:pPr lvl="0"/>
            <a:r>
              <a:rPr lang="en-US"/>
              <a:t>Click to edit Master title style</a:t>
            </a:r>
            <a:endParaRPr lang="en-IN"/>
          </a:p>
        </p:txBody>
      </p:sp>
      <p:sp>
        <p:nvSpPr>
          <p:cNvPr id="3" name="Content Placeholder 2">
            <a:extLst>
              <a:ext uri="{FF2B5EF4-FFF2-40B4-BE49-F238E27FC236}">
                <a16:creationId xmlns:a16="http://schemas.microsoft.com/office/drawing/2014/main" id="{D13E2DBD-4DE5-4594-8FAE-533B0E8C3F28}"/>
              </a:ext>
            </a:extLst>
          </p:cNvPr>
          <p:cNvSpPr txBox="1">
            <a:spLocks noGrp="1"/>
          </p:cNvSpPr>
          <p:nvPr>
            <p:ph idx="1"/>
          </p:nvPr>
        </p:nvSpPr>
        <p:spPr>
          <a:xfrm>
            <a:off x="609603" y="1604964"/>
            <a:ext cx="5410203" cy="3976689"/>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24620F5-4E52-4654-8810-8D35A840DAFD}"/>
              </a:ext>
            </a:extLst>
          </p:cNvPr>
          <p:cNvSpPr txBox="1">
            <a:spLocks noGrp="1"/>
          </p:cNvSpPr>
          <p:nvPr>
            <p:ph idx="2"/>
          </p:nvPr>
        </p:nvSpPr>
        <p:spPr>
          <a:xfrm>
            <a:off x="6172200" y="1604964"/>
            <a:ext cx="5410203" cy="3976689"/>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E496FCC-3271-4C10-A935-BA97BF861AFB}"/>
              </a:ext>
            </a:extLst>
          </p:cNvPr>
          <p:cNvSpPr txBox="1">
            <a:spLocks noGrp="1"/>
          </p:cNvSpPr>
          <p:nvPr>
            <p:ph type="dt" sz="half" idx="7"/>
          </p:nvPr>
        </p:nvSpPr>
        <p:spPr/>
        <p:txBody>
          <a:bodyPr/>
          <a:lstStyle>
            <a:lvl1pPr>
              <a:defRPr/>
            </a:lvl1pPr>
          </a:lstStyle>
          <a:p>
            <a:pPr lvl="0"/>
            <a:fld id="{376B31CE-4640-4FF8-BE55-B72A8A02CBF9}" type="datetime1">
              <a:rPr lang="en-GB"/>
              <a:pPr lvl="0"/>
              <a:t>15/04/2021</a:t>
            </a:fld>
            <a:endParaRPr lang="en-GB"/>
          </a:p>
        </p:txBody>
      </p:sp>
      <p:sp>
        <p:nvSpPr>
          <p:cNvPr id="6" name="Footer Placeholder 5">
            <a:extLst>
              <a:ext uri="{FF2B5EF4-FFF2-40B4-BE49-F238E27FC236}">
                <a16:creationId xmlns:a16="http://schemas.microsoft.com/office/drawing/2014/main" id="{7EC3B61C-0BAC-4C5D-985C-2514CFE75670}"/>
              </a:ext>
            </a:extLst>
          </p:cNvPr>
          <p:cNvSpPr txBox="1">
            <a:spLocks noGrp="1"/>
          </p:cNvSpPr>
          <p:nvPr>
            <p:ph type="ftr" sz="quarter" idx="9"/>
          </p:nvPr>
        </p:nvSpPr>
        <p:spPr/>
        <p:txBody>
          <a:bodyPr/>
          <a:lstStyle>
            <a:lvl1pPr>
              <a:defRPr/>
            </a:lvl1pPr>
          </a:lstStyle>
          <a:p>
            <a:pPr lvl="0"/>
            <a:endParaRPr lang="en-IN"/>
          </a:p>
        </p:txBody>
      </p:sp>
      <p:sp>
        <p:nvSpPr>
          <p:cNvPr id="7" name="Slide Number Placeholder 6">
            <a:extLst>
              <a:ext uri="{FF2B5EF4-FFF2-40B4-BE49-F238E27FC236}">
                <a16:creationId xmlns:a16="http://schemas.microsoft.com/office/drawing/2014/main" id="{8717BDAE-D5ED-4D87-92A0-48D66A31EFEF}"/>
              </a:ext>
            </a:extLst>
          </p:cNvPr>
          <p:cNvSpPr txBox="1">
            <a:spLocks noGrp="1"/>
          </p:cNvSpPr>
          <p:nvPr>
            <p:ph type="sldNum" sz="quarter" idx="8"/>
          </p:nvPr>
        </p:nvSpPr>
        <p:spPr/>
        <p:txBody>
          <a:bodyPr/>
          <a:lstStyle>
            <a:lvl1pPr>
              <a:defRPr/>
            </a:lvl1pPr>
          </a:lstStyle>
          <a:p>
            <a:pPr lvl="0"/>
            <a:fld id="{243D2D3A-1860-4546-BD1D-D46302511DB0}" type="slidenum">
              <a:t>‹#›</a:t>
            </a:fld>
            <a:endParaRPr lang="en-GB"/>
          </a:p>
        </p:txBody>
      </p:sp>
    </p:spTree>
    <p:extLst>
      <p:ext uri="{BB962C8B-B14F-4D97-AF65-F5344CB8AC3E}">
        <p14:creationId xmlns:p14="http://schemas.microsoft.com/office/powerpoint/2010/main" val="13240053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D4906-7408-4034-B9AE-BA3CCA70C680}"/>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en-IN"/>
          </a:p>
        </p:txBody>
      </p:sp>
      <p:sp>
        <p:nvSpPr>
          <p:cNvPr id="3" name="Text Placeholder 2">
            <a:extLst>
              <a:ext uri="{FF2B5EF4-FFF2-40B4-BE49-F238E27FC236}">
                <a16:creationId xmlns:a16="http://schemas.microsoft.com/office/drawing/2014/main" id="{AA7BB58B-BC68-4BBD-9099-FE005A06AFE3}"/>
              </a:ext>
            </a:extLst>
          </p:cNvPr>
          <p:cNvSpPr txBox="1">
            <a:spLocks noGrp="1"/>
          </p:cNvSpPr>
          <p:nvPr>
            <p:ph type="body" idx="1"/>
          </p:nvPr>
        </p:nvSpPr>
        <p:spPr>
          <a:xfrm>
            <a:off x="839784" y="1681160"/>
            <a:ext cx="5157782" cy="823910"/>
          </a:xfrm>
        </p:spPr>
        <p:txBody>
          <a:bodyPr anchor="b"/>
          <a:lstStyle>
            <a:lvl1pPr>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1348D9E2-BAE5-49B0-B4DE-B13705B5DBB8}"/>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897986C-CD9C-495F-AB4B-505D5E75E513}"/>
              </a:ext>
            </a:extLst>
          </p:cNvPr>
          <p:cNvSpPr txBox="1">
            <a:spLocks noGrp="1"/>
          </p:cNvSpPr>
          <p:nvPr>
            <p:ph type="body" idx="3"/>
          </p:nvPr>
        </p:nvSpPr>
        <p:spPr>
          <a:xfrm>
            <a:off x="6172200" y="1681160"/>
            <a:ext cx="5183184" cy="823910"/>
          </a:xfrm>
        </p:spPr>
        <p:txBody>
          <a:bodyPr anchor="b"/>
          <a:lstStyle>
            <a:lvl1pPr>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CE879AB8-A155-434A-BC11-5940B64E0E65}"/>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B8E4F52-3BE8-4178-ACF8-8232669C6CCC}"/>
              </a:ext>
            </a:extLst>
          </p:cNvPr>
          <p:cNvSpPr txBox="1">
            <a:spLocks noGrp="1"/>
          </p:cNvSpPr>
          <p:nvPr>
            <p:ph type="dt" sz="half" idx="7"/>
          </p:nvPr>
        </p:nvSpPr>
        <p:spPr/>
        <p:txBody>
          <a:bodyPr/>
          <a:lstStyle>
            <a:lvl1pPr>
              <a:defRPr/>
            </a:lvl1pPr>
          </a:lstStyle>
          <a:p>
            <a:pPr lvl="0"/>
            <a:fld id="{6FCE8D21-72F0-442B-912E-9381504C8274}" type="datetime1">
              <a:rPr lang="en-GB"/>
              <a:pPr lvl="0"/>
              <a:t>15/04/2021</a:t>
            </a:fld>
            <a:endParaRPr lang="en-GB"/>
          </a:p>
        </p:txBody>
      </p:sp>
      <p:sp>
        <p:nvSpPr>
          <p:cNvPr id="8" name="Footer Placeholder 7">
            <a:extLst>
              <a:ext uri="{FF2B5EF4-FFF2-40B4-BE49-F238E27FC236}">
                <a16:creationId xmlns:a16="http://schemas.microsoft.com/office/drawing/2014/main" id="{0CDCE2DE-513D-450D-B509-8F384D436082}"/>
              </a:ext>
            </a:extLst>
          </p:cNvPr>
          <p:cNvSpPr txBox="1">
            <a:spLocks noGrp="1"/>
          </p:cNvSpPr>
          <p:nvPr>
            <p:ph type="ftr" sz="quarter" idx="9"/>
          </p:nvPr>
        </p:nvSpPr>
        <p:spPr/>
        <p:txBody>
          <a:bodyPr/>
          <a:lstStyle>
            <a:lvl1pPr>
              <a:defRPr/>
            </a:lvl1pPr>
          </a:lstStyle>
          <a:p>
            <a:pPr lvl="0"/>
            <a:endParaRPr lang="en-IN"/>
          </a:p>
        </p:txBody>
      </p:sp>
      <p:sp>
        <p:nvSpPr>
          <p:cNvPr id="9" name="Slide Number Placeholder 8">
            <a:extLst>
              <a:ext uri="{FF2B5EF4-FFF2-40B4-BE49-F238E27FC236}">
                <a16:creationId xmlns:a16="http://schemas.microsoft.com/office/drawing/2014/main" id="{EE868379-3D84-433E-BCA2-35DDA943CC11}"/>
              </a:ext>
            </a:extLst>
          </p:cNvPr>
          <p:cNvSpPr txBox="1">
            <a:spLocks noGrp="1"/>
          </p:cNvSpPr>
          <p:nvPr>
            <p:ph type="sldNum" sz="quarter" idx="8"/>
          </p:nvPr>
        </p:nvSpPr>
        <p:spPr/>
        <p:txBody>
          <a:bodyPr/>
          <a:lstStyle>
            <a:lvl1pPr>
              <a:defRPr/>
            </a:lvl1pPr>
          </a:lstStyle>
          <a:p>
            <a:pPr lvl="0"/>
            <a:fld id="{15AE40DA-3355-4D10-BD0A-1BCEB577372F}" type="slidenum">
              <a:t>‹#›</a:t>
            </a:fld>
            <a:endParaRPr lang="en-GB"/>
          </a:p>
        </p:txBody>
      </p:sp>
    </p:spTree>
    <p:extLst>
      <p:ext uri="{BB962C8B-B14F-4D97-AF65-F5344CB8AC3E}">
        <p14:creationId xmlns:p14="http://schemas.microsoft.com/office/powerpoint/2010/main" val="36083253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4B46C-F975-491B-9994-93ED793870F7}"/>
              </a:ext>
            </a:extLst>
          </p:cNvPr>
          <p:cNvSpPr txBox="1">
            <a:spLocks noGrp="1"/>
          </p:cNvSpPr>
          <p:nvPr>
            <p:ph type="title"/>
          </p:nvPr>
        </p:nvSpPr>
        <p:spPr/>
        <p:txBody>
          <a:bodyPr/>
          <a:lstStyle>
            <a:lvl1pPr>
              <a:defRPr/>
            </a:lvl1pPr>
          </a:lstStyle>
          <a:p>
            <a:pPr lvl="0"/>
            <a:r>
              <a:rPr lang="en-US"/>
              <a:t>Click to edit Master title style</a:t>
            </a:r>
            <a:endParaRPr lang="en-IN"/>
          </a:p>
        </p:txBody>
      </p:sp>
      <p:sp>
        <p:nvSpPr>
          <p:cNvPr id="3" name="Date Placeholder 2">
            <a:extLst>
              <a:ext uri="{FF2B5EF4-FFF2-40B4-BE49-F238E27FC236}">
                <a16:creationId xmlns:a16="http://schemas.microsoft.com/office/drawing/2014/main" id="{2CDE9254-D97F-4924-8560-0F65550F0025}"/>
              </a:ext>
            </a:extLst>
          </p:cNvPr>
          <p:cNvSpPr txBox="1">
            <a:spLocks noGrp="1"/>
          </p:cNvSpPr>
          <p:nvPr>
            <p:ph type="dt" sz="half" idx="7"/>
          </p:nvPr>
        </p:nvSpPr>
        <p:spPr/>
        <p:txBody>
          <a:bodyPr/>
          <a:lstStyle>
            <a:lvl1pPr>
              <a:defRPr/>
            </a:lvl1pPr>
          </a:lstStyle>
          <a:p>
            <a:pPr lvl="0"/>
            <a:fld id="{E4BC9093-B16B-429B-9517-25AD20C696CF}" type="datetime1">
              <a:rPr lang="en-GB"/>
              <a:pPr lvl="0"/>
              <a:t>15/04/2021</a:t>
            </a:fld>
            <a:endParaRPr lang="en-GB"/>
          </a:p>
        </p:txBody>
      </p:sp>
      <p:sp>
        <p:nvSpPr>
          <p:cNvPr id="4" name="Footer Placeholder 3">
            <a:extLst>
              <a:ext uri="{FF2B5EF4-FFF2-40B4-BE49-F238E27FC236}">
                <a16:creationId xmlns:a16="http://schemas.microsoft.com/office/drawing/2014/main" id="{20FD8273-7339-423B-A844-8DE7DEF4D7DA}"/>
              </a:ext>
            </a:extLst>
          </p:cNvPr>
          <p:cNvSpPr txBox="1">
            <a:spLocks noGrp="1"/>
          </p:cNvSpPr>
          <p:nvPr>
            <p:ph type="ftr" sz="quarter" idx="9"/>
          </p:nvPr>
        </p:nvSpPr>
        <p:spPr/>
        <p:txBody>
          <a:bodyPr/>
          <a:lstStyle>
            <a:lvl1pPr>
              <a:defRPr/>
            </a:lvl1pPr>
          </a:lstStyle>
          <a:p>
            <a:pPr lvl="0"/>
            <a:endParaRPr lang="en-IN"/>
          </a:p>
        </p:txBody>
      </p:sp>
      <p:sp>
        <p:nvSpPr>
          <p:cNvPr id="5" name="Slide Number Placeholder 4">
            <a:extLst>
              <a:ext uri="{FF2B5EF4-FFF2-40B4-BE49-F238E27FC236}">
                <a16:creationId xmlns:a16="http://schemas.microsoft.com/office/drawing/2014/main" id="{49018BC6-082D-44BB-8D86-B30204A30DF0}"/>
              </a:ext>
            </a:extLst>
          </p:cNvPr>
          <p:cNvSpPr txBox="1">
            <a:spLocks noGrp="1"/>
          </p:cNvSpPr>
          <p:nvPr>
            <p:ph type="sldNum" sz="quarter" idx="8"/>
          </p:nvPr>
        </p:nvSpPr>
        <p:spPr/>
        <p:txBody>
          <a:bodyPr/>
          <a:lstStyle>
            <a:lvl1pPr>
              <a:defRPr/>
            </a:lvl1pPr>
          </a:lstStyle>
          <a:p>
            <a:pPr lvl="0"/>
            <a:fld id="{8EDCBD7D-1931-4B9D-9A83-6D2370356E13}" type="slidenum">
              <a:t>‹#›</a:t>
            </a:fld>
            <a:endParaRPr lang="en-GB"/>
          </a:p>
        </p:txBody>
      </p:sp>
    </p:spTree>
    <p:extLst>
      <p:ext uri="{BB962C8B-B14F-4D97-AF65-F5344CB8AC3E}">
        <p14:creationId xmlns:p14="http://schemas.microsoft.com/office/powerpoint/2010/main" val="15646080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82AB75-D98A-4C18-85EC-57D021812E85}"/>
              </a:ext>
            </a:extLst>
          </p:cNvPr>
          <p:cNvSpPr txBox="1">
            <a:spLocks noGrp="1"/>
          </p:cNvSpPr>
          <p:nvPr>
            <p:ph type="dt" sz="half" idx="7"/>
          </p:nvPr>
        </p:nvSpPr>
        <p:spPr/>
        <p:txBody>
          <a:bodyPr/>
          <a:lstStyle>
            <a:lvl1pPr>
              <a:defRPr/>
            </a:lvl1pPr>
          </a:lstStyle>
          <a:p>
            <a:pPr lvl="0"/>
            <a:fld id="{F6AC7D44-A2F7-4D59-B738-BDA7DF1703D0}" type="datetime1">
              <a:rPr lang="en-GB"/>
              <a:pPr lvl="0"/>
              <a:t>15/04/2021</a:t>
            </a:fld>
            <a:endParaRPr lang="en-GB"/>
          </a:p>
        </p:txBody>
      </p:sp>
      <p:sp>
        <p:nvSpPr>
          <p:cNvPr id="3" name="Footer Placeholder 2">
            <a:extLst>
              <a:ext uri="{FF2B5EF4-FFF2-40B4-BE49-F238E27FC236}">
                <a16:creationId xmlns:a16="http://schemas.microsoft.com/office/drawing/2014/main" id="{2F8DB449-8313-493C-98B1-D879214FAEDF}"/>
              </a:ext>
            </a:extLst>
          </p:cNvPr>
          <p:cNvSpPr txBox="1">
            <a:spLocks noGrp="1"/>
          </p:cNvSpPr>
          <p:nvPr>
            <p:ph type="ftr" sz="quarter" idx="9"/>
          </p:nvPr>
        </p:nvSpPr>
        <p:spPr/>
        <p:txBody>
          <a:bodyPr/>
          <a:lstStyle>
            <a:lvl1pPr>
              <a:defRPr/>
            </a:lvl1pPr>
          </a:lstStyle>
          <a:p>
            <a:pPr lvl="0"/>
            <a:endParaRPr lang="en-IN"/>
          </a:p>
        </p:txBody>
      </p:sp>
      <p:sp>
        <p:nvSpPr>
          <p:cNvPr id="4" name="Slide Number Placeholder 3">
            <a:extLst>
              <a:ext uri="{FF2B5EF4-FFF2-40B4-BE49-F238E27FC236}">
                <a16:creationId xmlns:a16="http://schemas.microsoft.com/office/drawing/2014/main" id="{FA38C350-A1D5-462A-A67F-180C5C49634F}"/>
              </a:ext>
            </a:extLst>
          </p:cNvPr>
          <p:cNvSpPr txBox="1">
            <a:spLocks noGrp="1"/>
          </p:cNvSpPr>
          <p:nvPr>
            <p:ph type="sldNum" sz="quarter" idx="8"/>
          </p:nvPr>
        </p:nvSpPr>
        <p:spPr/>
        <p:txBody>
          <a:bodyPr/>
          <a:lstStyle>
            <a:lvl1pPr>
              <a:defRPr/>
            </a:lvl1pPr>
          </a:lstStyle>
          <a:p>
            <a:pPr lvl="0"/>
            <a:fld id="{F559550D-2239-4B39-8FC1-3EC3296E20C5}" type="slidenum">
              <a:t>‹#›</a:t>
            </a:fld>
            <a:endParaRPr lang="en-GB"/>
          </a:p>
        </p:txBody>
      </p:sp>
    </p:spTree>
    <p:extLst>
      <p:ext uri="{BB962C8B-B14F-4D97-AF65-F5344CB8AC3E}">
        <p14:creationId xmlns:p14="http://schemas.microsoft.com/office/powerpoint/2010/main" val="119526452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1FF35-DBA1-41D9-8838-D865A9105F8D}"/>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en-IN"/>
          </a:p>
        </p:txBody>
      </p:sp>
      <p:sp>
        <p:nvSpPr>
          <p:cNvPr id="3" name="Text Placeholder 2">
            <a:extLst>
              <a:ext uri="{FF2B5EF4-FFF2-40B4-BE49-F238E27FC236}">
                <a16:creationId xmlns:a16="http://schemas.microsoft.com/office/drawing/2014/main" id="{C90EB3BE-B2E3-4749-BF70-DA26198FDFD0}"/>
              </a:ext>
            </a:extLst>
          </p:cNvPr>
          <p:cNvSpPr txBox="1">
            <a:spLocks noGrp="1"/>
          </p:cNvSpPr>
          <p:nvPr>
            <p:ph type="body" idx="1"/>
          </p:nvPr>
        </p:nvSpPr>
        <p:spPr>
          <a:xfrm>
            <a:off x="831847" y="4589465"/>
            <a:ext cx="10515600" cy="1500182"/>
          </a:xfrm>
        </p:spPr>
        <p:txBody>
          <a:bodyPr/>
          <a:lstStyle>
            <a:lvl1pPr>
              <a:defRPr sz="2400">
                <a:solidFill>
                  <a:srgbClr val="898989"/>
                </a:solidFill>
              </a:defRPr>
            </a:lvl1pPr>
          </a:lstStyle>
          <a:p>
            <a:pPr lvl="0"/>
            <a:r>
              <a:rPr lang="en-US"/>
              <a:t>Click to edit Master text styles</a:t>
            </a:r>
          </a:p>
        </p:txBody>
      </p:sp>
    </p:spTree>
    <p:extLst>
      <p:ext uri="{BB962C8B-B14F-4D97-AF65-F5344CB8AC3E}">
        <p14:creationId xmlns:p14="http://schemas.microsoft.com/office/powerpoint/2010/main" val="318920712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C04F3-2955-48D7-96B7-261B3BA01945}"/>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en-IN"/>
          </a:p>
        </p:txBody>
      </p:sp>
      <p:sp>
        <p:nvSpPr>
          <p:cNvPr id="3" name="Content Placeholder 2">
            <a:extLst>
              <a:ext uri="{FF2B5EF4-FFF2-40B4-BE49-F238E27FC236}">
                <a16:creationId xmlns:a16="http://schemas.microsoft.com/office/drawing/2014/main" id="{F3136B92-C45B-4659-BFB6-8543782E60C9}"/>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41B7967-446A-4966-AD3F-DC25896C6011}"/>
              </a:ext>
            </a:extLst>
          </p:cNvPr>
          <p:cNvSpPr txBox="1">
            <a:spLocks noGrp="1"/>
          </p:cNvSpPr>
          <p:nvPr>
            <p:ph type="body" idx="2"/>
          </p:nvPr>
        </p:nvSpPr>
        <p:spPr>
          <a:xfrm>
            <a:off x="839784" y="2057400"/>
            <a:ext cx="3932240" cy="3811584"/>
          </a:xfrm>
        </p:spPr>
        <p:txBody>
          <a:bodyPr/>
          <a:lstStyle>
            <a:lvl1pPr>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FAF71C08-B9E8-4DC6-850E-87D046360E7D}"/>
              </a:ext>
            </a:extLst>
          </p:cNvPr>
          <p:cNvSpPr txBox="1">
            <a:spLocks noGrp="1"/>
          </p:cNvSpPr>
          <p:nvPr>
            <p:ph type="dt" sz="half" idx="7"/>
          </p:nvPr>
        </p:nvSpPr>
        <p:spPr/>
        <p:txBody>
          <a:bodyPr/>
          <a:lstStyle>
            <a:lvl1pPr>
              <a:defRPr/>
            </a:lvl1pPr>
          </a:lstStyle>
          <a:p>
            <a:pPr lvl="0"/>
            <a:fld id="{0577D4C7-ECF3-4451-B2EF-9DC932AAD367}" type="datetime1">
              <a:rPr lang="en-GB"/>
              <a:pPr lvl="0"/>
              <a:t>15/04/2021</a:t>
            </a:fld>
            <a:endParaRPr lang="en-GB"/>
          </a:p>
        </p:txBody>
      </p:sp>
      <p:sp>
        <p:nvSpPr>
          <p:cNvPr id="6" name="Footer Placeholder 5">
            <a:extLst>
              <a:ext uri="{FF2B5EF4-FFF2-40B4-BE49-F238E27FC236}">
                <a16:creationId xmlns:a16="http://schemas.microsoft.com/office/drawing/2014/main" id="{266684D0-DE7A-4C03-91BD-5021349CAF94}"/>
              </a:ext>
            </a:extLst>
          </p:cNvPr>
          <p:cNvSpPr txBox="1">
            <a:spLocks noGrp="1"/>
          </p:cNvSpPr>
          <p:nvPr>
            <p:ph type="ftr" sz="quarter" idx="9"/>
          </p:nvPr>
        </p:nvSpPr>
        <p:spPr/>
        <p:txBody>
          <a:bodyPr/>
          <a:lstStyle>
            <a:lvl1pPr>
              <a:defRPr/>
            </a:lvl1pPr>
          </a:lstStyle>
          <a:p>
            <a:pPr lvl="0"/>
            <a:endParaRPr lang="en-IN"/>
          </a:p>
        </p:txBody>
      </p:sp>
      <p:sp>
        <p:nvSpPr>
          <p:cNvPr id="7" name="Slide Number Placeholder 6">
            <a:extLst>
              <a:ext uri="{FF2B5EF4-FFF2-40B4-BE49-F238E27FC236}">
                <a16:creationId xmlns:a16="http://schemas.microsoft.com/office/drawing/2014/main" id="{AA585A6A-44F3-4E25-8B03-44D3B1557BB8}"/>
              </a:ext>
            </a:extLst>
          </p:cNvPr>
          <p:cNvSpPr txBox="1">
            <a:spLocks noGrp="1"/>
          </p:cNvSpPr>
          <p:nvPr>
            <p:ph type="sldNum" sz="quarter" idx="8"/>
          </p:nvPr>
        </p:nvSpPr>
        <p:spPr/>
        <p:txBody>
          <a:bodyPr/>
          <a:lstStyle>
            <a:lvl1pPr>
              <a:defRPr/>
            </a:lvl1pPr>
          </a:lstStyle>
          <a:p>
            <a:pPr lvl="0"/>
            <a:fld id="{25511B06-1885-4FE1-BE2A-0EA38E65394B}" type="slidenum">
              <a:t>‹#›</a:t>
            </a:fld>
            <a:endParaRPr lang="en-GB"/>
          </a:p>
        </p:txBody>
      </p:sp>
    </p:spTree>
    <p:extLst>
      <p:ext uri="{BB962C8B-B14F-4D97-AF65-F5344CB8AC3E}">
        <p14:creationId xmlns:p14="http://schemas.microsoft.com/office/powerpoint/2010/main" val="3125234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35C6B-999E-4EA2-9F41-8BFD09B9EFD7}"/>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en-IN"/>
          </a:p>
        </p:txBody>
      </p:sp>
      <p:sp>
        <p:nvSpPr>
          <p:cNvPr id="3" name="Picture Placeholder 2">
            <a:extLst>
              <a:ext uri="{FF2B5EF4-FFF2-40B4-BE49-F238E27FC236}">
                <a16:creationId xmlns:a16="http://schemas.microsoft.com/office/drawing/2014/main" id="{C30108D8-295D-4FCA-9BA4-AE46719595DC}"/>
              </a:ext>
            </a:extLst>
          </p:cNvPr>
          <p:cNvSpPr txBox="1">
            <a:spLocks noGrp="1"/>
          </p:cNvSpPr>
          <p:nvPr>
            <p:ph type="pic" idx="1"/>
          </p:nvPr>
        </p:nvSpPr>
        <p:spPr>
          <a:xfrm>
            <a:off x="5183184" y="987423"/>
            <a:ext cx="6172200" cy="4873623"/>
          </a:xfrm>
        </p:spPr>
        <p:txBody>
          <a:bodyPr/>
          <a:lstStyle>
            <a:lvl1pPr>
              <a:defRPr lang="en-IN" sz="3200"/>
            </a:lvl1pPr>
          </a:lstStyle>
          <a:p>
            <a:pPr lvl="0"/>
            <a:endParaRPr lang="en-IN"/>
          </a:p>
        </p:txBody>
      </p:sp>
      <p:sp>
        <p:nvSpPr>
          <p:cNvPr id="4" name="Text Placeholder 3">
            <a:extLst>
              <a:ext uri="{FF2B5EF4-FFF2-40B4-BE49-F238E27FC236}">
                <a16:creationId xmlns:a16="http://schemas.microsoft.com/office/drawing/2014/main" id="{3FF09F23-26DF-44BF-9883-956748484361}"/>
              </a:ext>
            </a:extLst>
          </p:cNvPr>
          <p:cNvSpPr txBox="1">
            <a:spLocks noGrp="1"/>
          </p:cNvSpPr>
          <p:nvPr>
            <p:ph type="body" idx="2"/>
          </p:nvPr>
        </p:nvSpPr>
        <p:spPr>
          <a:xfrm>
            <a:off x="839784" y="2057400"/>
            <a:ext cx="3932240" cy="3811584"/>
          </a:xfrm>
        </p:spPr>
        <p:txBody>
          <a:bodyPr/>
          <a:lstStyle>
            <a:lvl1pPr>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227953EF-989F-489E-A18F-91DA7B1BB3C4}"/>
              </a:ext>
            </a:extLst>
          </p:cNvPr>
          <p:cNvSpPr txBox="1">
            <a:spLocks noGrp="1"/>
          </p:cNvSpPr>
          <p:nvPr>
            <p:ph type="dt" sz="half" idx="7"/>
          </p:nvPr>
        </p:nvSpPr>
        <p:spPr/>
        <p:txBody>
          <a:bodyPr/>
          <a:lstStyle>
            <a:lvl1pPr>
              <a:defRPr/>
            </a:lvl1pPr>
          </a:lstStyle>
          <a:p>
            <a:pPr lvl="0"/>
            <a:fld id="{B951F558-0CA5-44CB-A5F9-07CEA3BBD2BC}" type="datetime1">
              <a:rPr lang="en-GB"/>
              <a:pPr lvl="0"/>
              <a:t>15/04/2021</a:t>
            </a:fld>
            <a:endParaRPr lang="en-GB"/>
          </a:p>
        </p:txBody>
      </p:sp>
      <p:sp>
        <p:nvSpPr>
          <p:cNvPr id="6" name="Footer Placeholder 5">
            <a:extLst>
              <a:ext uri="{FF2B5EF4-FFF2-40B4-BE49-F238E27FC236}">
                <a16:creationId xmlns:a16="http://schemas.microsoft.com/office/drawing/2014/main" id="{FB864A2A-316D-46B4-819B-1A159D3E57A9}"/>
              </a:ext>
            </a:extLst>
          </p:cNvPr>
          <p:cNvSpPr txBox="1">
            <a:spLocks noGrp="1"/>
          </p:cNvSpPr>
          <p:nvPr>
            <p:ph type="ftr" sz="quarter" idx="9"/>
          </p:nvPr>
        </p:nvSpPr>
        <p:spPr/>
        <p:txBody>
          <a:bodyPr/>
          <a:lstStyle>
            <a:lvl1pPr>
              <a:defRPr/>
            </a:lvl1pPr>
          </a:lstStyle>
          <a:p>
            <a:pPr lvl="0"/>
            <a:endParaRPr lang="en-IN"/>
          </a:p>
        </p:txBody>
      </p:sp>
      <p:sp>
        <p:nvSpPr>
          <p:cNvPr id="7" name="Slide Number Placeholder 6">
            <a:extLst>
              <a:ext uri="{FF2B5EF4-FFF2-40B4-BE49-F238E27FC236}">
                <a16:creationId xmlns:a16="http://schemas.microsoft.com/office/drawing/2014/main" id="{96BB7146-C498-49E1-A474-A6F44FB3B61C}"/>
              </a:ext>
            </a:extLst>
          </p:cNvPr>
          <p:cNvSpPr txBox="1">
            <a:spLocks noGrp="1"/>
          </p:cNvSpPr>
          <p:nvPr>
            <p:ph type="sldNum" sz="quarter" idx="8"/>
          </p:nvPr>
        </p:nvSpPr>
        <p:spPr/>
        <p:txBody>
          <a:bodyPr/>
          <a:lstStyle>
            <a:lvl1pPr>
              <a:defRPr/>
            </a:lvl1pPr>
          </a:lstStyle>
          <a:p>
            <a:pPr lvl="0"/>
            <a:fld id="{75E4B652-E35F-4FD8-8702-531DD041256A}" type="slidenum">
              <a:t>‹#›</a:t>
            </a:fld>
            <a:endParaRPr lang="en-GB"/>
          </a:p>
        </p:txBody>
      </p:sp>
    </p:spTree>
    <p:extLst>
      <p:ext uri="{BB962C8B-B14F-4D97-AF65-F5344CB8AC3E}">
        <p14:creationId xmlns:p14="http://schemas.microsoft.com/office/powerpoint/2010/main" val="10677595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255C5-5B81-499C-ACF4-FA2E8BD7B5F6}"/>
              </a:ext>
            </a:extLst>
          </p:cNvPr>
          <p:cNvSpPr txBox="1">
            <a:spLocks noGrp="1"/>
          </p:cNvSpPr>
          <p:nvPr>
            <p:ph type="title"/>
          </p:nvPr>
        </p:nvSpPr>
        <p:spPr/>
        <p:txBody>
          <a:bodyPr/>
          <a:lstStyle>
            <a:lvl1pPr>
              <a:defRPr/>
            </a:lvl1pPr>
          </a:lstStyle>
          <a:p>
            <a:pPr lvl="0"/>
            <a:r>
              <a:rPr lang="en-US"/>
              <a:t>Click to edit Master title style</a:t>
            </a:r>
            <a:endParaRPr lang="en-IN"/>
          </a:p>
        </p:txBody>
      </p:sp>
      <p:sp>
        <p:nvSpPr>
          <p:cNvPr id="3" name="Vertical Text Placeholder 2">
            <a:extLst>
              <a:ext uri="{FF2B5EF4-FFF2-40B4-BE49-F238E27FC236}">
                <a16:creationId xmlns:a16="http://schemas.microsoft.com/office/drawing/2014/main" id="{17520917-F1EE-4C4A-B655-B993823A8530}"/>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CB407A-BF95-47EE-8445-60EE6E522429}"/>
              </a:ext>
            </a:extLst>
          </p:cNvPr>
          <p:cNvSpPr txBox="1">
            <a:spLocks noGrp="1"/>
          </p:cNvSpPr>
          <p:nvPr>
            <p:ph type="dt" sz="half" idx="7"/>
          </p:nvPr>
        </p:nvSpPr>
        <p:spPr/>
        <p:txBody>
          <a:bodyPr/>
          <a:lstStyle>
            <a:lvl1pPr>
              <a:defRPr/>
            </a:lvl1pPr>
          </a:lstStyle>
          <a:p>
            <a:pPr lvl="0"/>
            <a:fld id="{F74A4115-8AAE-45AA-B476-E4435195C091}" type="datetime1">
              <a:rPr lang="en-GB"/>
              <a:pPr lvl="0"/>
              <a:t>15/04/2021</a:t>
            </a:fld>
            <a:endParaRPr lang="en-GB"/>
          </a:p>
        </p:txBody>
      </p:sp>
      <p:sp>
        <p:nvSpPr>
          <p:cNvPr id="5" name="Footer Placeholder 4">
            <a:extLst>
              <a:ext uri="{FF2B5EF4-FFF2-40B4-BE49-F238E27FC236}">
                <a16:creationId xmlns:a16="http://schemas.microsoft.com/office/drawing/2014/main" id="{431FDF5D-A8F9-46DC-814E-49FD24D403E4}"/>
              </a:ext>
            </a:extLst>
          </p:cNvPr>
          <p:cNvSpPr txBox="1">
            <a:spLocks noGrp="1"/>
          </p:cNvSpPr>
          <p:nvPr>
            <p:ph type="ftr" sz="quarter" idx="9"/>
          </p:nvPr>
        </p:nvSpPr>
        <p:spPr/>
        <p:txBody>
          <a:bodyPr/>
          <a:lstStyle>
            <a:lvl1pPr>
              <a:defRPr/>
            </a:lvl1pPr>
          </a:lstStyle>
          <a:p>
            <a:pPr lvl="0"/>
            <a:endParaRPr lang="en-IN"/>
          </a:p>
        </p:txBody>
      </p:sp>
      <p:sp>
        <p:nvSpPr>
          <p:cNvPr id="6" name="Slide Number Placeholder 5">
            <a:extLst>
              <a:ext uri="{FF2B5EF4-FFF2-40B4-BE49-F238E27FC236}">
                <a16:creationId xmlns:a16="http://schemas.microsoft.com/office/drawing/2014/main" id="{82555878-BA77-41D9-AD6B-87482594E054}"/>
              </a:ext>
            </a:extLst>
          </p:cNvPr>
          <p:cNvSpPr txBox="1">
            <a:spLocks noGrp="1"/>
          </p:cNvSpPr>
          <p:nvPr>
            <p:ph type="sldNum" sz="quarter" idx="8"/>
          </p:nvPr>
        </p:nvSpPr>
        <p:spPr/>
        <p:txBody>
          <a:bodyPr/>
          <a:lstStyle>
            <a:lvl1pPr>
              <a:defRPr/>
            </a:lvl1pPr>
          </a:lstStyle>
          <a:p>
            <a:pPr lvl="0"/>
            <a:fld id="{D464905D-8A5D-4980-BF15-4382807BF646}" type="slidenum">
              <a:t>‹#›</a:t>
            </a:fld>
            <a:endParaRPr lang="en-GB"/>
          </a:p>
        </p:txBody>
      </p:sp>
    </p:spTree>
    <p:extLst>
      <p:ext uri="{BB962C8B-B14F-4D97-AF65-F5344CB8AC3E}">
        <p14:creationId xmlns:p14="http://schemas.microsoft.com/office/powerpoint/2010/main" val="165640375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2E8671-41EF-4617-AF6D-2212DD65F7EE}"/>
              </a:ext>
            </a:extLst>
          </p:cNvPr>
          <p:cNvSpPr txBox="1">
            <a:spLocks noGrp="1"/>
          </p:cNvSpPr>
          <p:nvPr>
            <p:ph type="title" orient="vert"/>
          </p:nvPr>
        </p:nvSpPr>
        <p:spPr>
          <a:xfrm>
            <a:off x="8839203" y="273048"/>
            <a:ext cx="2743200" cy="5308604"/>
          </a:xfrm>
        </p:spPr>
        <p:txBody>
          <a:bodyPr vert="eaVert"/>
          <a:lstStyle>
            <a:lvl1pPr>
              <a:defRPr/>
            </a:lvl1pPr>
          </a:lstStyle>
          <a:p>
            <a:pPr lvl="0"/>
            <a:r>
              <a:rPr lang="en-US"/>
              <a:t>Click to edit Master title style</a:t>
            </a:r>
            <a:endParaRPr lang="en-IN"/>
          </a:p>
        </p:txBody>
      </p:sp>
      <p:sp>
        <p:nvSpPr>
          <p:cNvPr id="3" name="Vertical Text Placeholder 2">
            <a:extLst>
              <a:ext uri="{FF2B5EF4-FFF2-40B4-BE49-F238E27FC236}">
                <a16:creationId xmlns:a16="http://schemas.microsoft.com/office/drawing/2014/main" id="{FD47E059-96CD-4428-A3D4-BB58C34B7A13}"/>
              </a:ext>
            </a:extLst>
          </p:cNvPr>
          <p:cNvSpPr txBox="1">
            <a:spLocks noGrp="1"/>
          </p:cNvSpPr>
          <p:nvPr>
            <p:ph type="body" orient="vert" idx="1"/>
          </p:nvPr>
        </p:nvSpPr>
        <p:spPr>
          <a:xfrm>
            <a:off x="609603" y="273048"/>
            <a:ext cx="8077196" cy="530860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61449C-FA9D-4BBD-95DF-31644AE7B829}"/>
              </a:ext>
            </a:extLst>
          </p:cNvPr>
          <p:cNvSpPr txBox="1">
            <a:spLocks noGrp="1"/>
          </p:cNvSpPr>
          <p:nvPr>
            <p:ph type="dt" sz="half" idx="7"/>
          </p:nvPr>
        </p:nvSpPr>
        <p:spPr/>
        <p:txBody>
          <a:bodyPr/>
          <a:lstStyle>
            <a:lvl1pPr>
              <a:defRPr/>
            </a:lvl1pPr>
          </a:lstStyle>
          <a:p>
            <a:pPr lvl="0"/>
            <a:fld id="{C58D7F9F-1D5B-43C7-8410-F8E04EFAD5DE}" type="datetime1">
              <a:rPr lang="en-GB"/>
              <a:pPr lvl="0"/>
              <a:t>15/04/2021</a:t>
            </a:fld>
            <a:endParaRPr lang="en-GB"/>
          </a:p>
        </p:txBody>
      </p:sp>
      <p:sp>
        <p:nvSpPr>
          <p:cNvPr id="5" name="Footer Placeholder 4">
            <a:extLst>
              <a:ext uri="{FF2B5EF4-FFF2-40B4-BE49-F238E27FC236}">
                <a16:creationId xmlns:a16="http://schemas.microsoft.com/office/drawing/2014/main" id="{0D36D703-A875-47CD-9167-AC148E30B3C4}"/>
              </a:ext>
            </a:extLst>
          </p:cNvPr>
          <p:cNvSpPr txBox="1">
            <a:spLocks noGrp="1"/>
          </p:cNvSpPr>
          <p:nvPr>
            <p:ph type="ftr" sz="quarter" idx="9"/>
          </p:nvPr>
        </p:nvSpPr>
        <p:spPr/>
        <p:txBody>
          <a:bodyPr/>
          <a:lstStyle>
            <a:lvl1pPr>
              <a:defRPr/>
            </a:lvl1pPr>
          </a:lstStyle>
          <a:p>
            <a:pPr lvl="0"/>
            <a:endParaRPr lang="en-IN"/>
          </a:p>
        </p:txBody>
      </p:sp>
      <p:sp>
        <p:nvSpPr>
          <p:cNvPr id="6" name="Slide Number Placeholder 5">
            <a:extLst>
              <a:ext uri="{FF2B5EF4-FFF2-40B4-BE49-F238E27FC236}">
                <a16:creationId xmlns:a16="http://schemas.microsoft.com/office/drawing/2014/main" id="{DB03A96C-B396-4748-ACB1-B29C1228D013}"/>
              </a:ext>
            </a:extLst>
          </p:cNvPr>
          <p:cNvSpPr txBox="1">
            <a:spLocks noGrp="1"/>
          </p:cNvSpPr>
          <p:nvPr>
            <p:ph type="sldNum" sz="quarter" idx="8"/>
          </p:nvPr>
        </p:nvSpPr>
        <p:spPr/>
        <p:txBody>
          <a:bodyPr/>
          <a:lstStyle>
            <a:lvl1pPr>
              <a:defRPr/>
            </a:lvl1pPr>
          </a:lstStyle>
          <a:p>
            <a:pPr lvl="0"/>
            <a:fld id="{521B807C-BEC6-4907-82FA-865C21E971DA}" type="slidenum">
              <a:t>‹#›</a:t>
            </a:fld>
            <a:endParaRPr lang="en-GB"/>
          </a:p>
        </p:txBody>
      </p:sp>
    </p:spTree>
    <p:extLst>
      <p:ext uri="{BB962C8B-B14F-4D97-AF65-F5344CB8AC3E}">
        <p14:creationId xmlns:p14="http://schemas.microsoft.com/office/powerpoint/2010/main" val="518565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61AD1-B2C9-4929-AAE4-18B0DC1D3D06}"/>
              </a:ext>
            </a:extLst>
          </p:cNvPr>
          <p:cNvSpPr txBox="1">
            <a:spLocks noGrp="1"/>
          </p:cNvSpPr>
          <p:nvPr>
            <p:ph type="title"/>
          </p:nvPr>
        </p:nvSpPr>
        <p:spPr/>
        <p:txBody>
          <a:bodyPr/>
          <a:lstStyle>
            <a:lvl1pPr>
              <a:defRPr/>
            </a:lvl1pPr>
          </a:lstStyle>
          <a:p>
            <a:pPr lvl="0"/>
            <a:r>
              <a:rPr lang="en-US"/>
              <a:t>Click to edit Master title style</a:t>
            </a:r>
            <a:endParaRPr lang="en-IN"/>
          </a:p>
        </p:txBody>
      </p:sp>
      <p:sp>
        <p:nvSpPr>
          <p:cNvPr id="3" name="Content Placeholder 2">
            <a:extLst>
              <a:ext uri="{FF2B5EF4-FFF2-40B4-BE49-F238E27FC236}">
                <a16:creationId xmlns:a16="http://schemas.microsoft.com/office/drawing/2014/main" id="{BE3BDE82-517C-48FC-B822-6F1E4DE0336C}"/>
              </a:ext>
            </a:extLst>
          </p:cNvPr>
          <p:cNvSpPr txBox="1">
            <a:spLocks noGrp="1"/>
          </p:cNvSpPr>
          <p:nvPr>
            <p:ph idx="1"/>
          </p:nvPr>
        </p:nvSpPr>
        <p:spPr>
          <a:xfrm>
            <a:off x="609603" y="1604964"/>
            <a:ext cx="5410203" cy="3976689"/>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5FACC46-2C20-484C-99B6-B969B4294BCE}"/>
              </a:ext>
            </a:extLst>
          </p:cNvPr>
          <p:cNvSpPr txBox="1">
            <a:spLocks noGrp="1"/>
          </p:cNvSpPr>
          <p:nvPr>
            <p:ph idx="2"/>
          </p:nvPr>
        </p:nvSpPr>
        <p:spPr>
          <a:xfrm>
            <a:off x="6172200" y="1604964"/>
            <a:ext cx="5410203" cy="3976689"/>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546976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779D7-AEF2-431C-B8CC-C0667494931F}"/>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en-IN"/>
          </a:p>
        </p:txBody>
      </p:sp>
      <p:sp>
        <p:nvSpPr>
          <p:cNvPr id="3" name="Text Placeholder 2">
            <a:extLst>
              <a:ext uri="{FF2B5EF4-FFF2-40B4-BE49-F238E27FC236}">
                <a16:creationId xmlns:a16="http://schemas.microsoft.com/office/drawing/2014/main" id="{B8AF89FC-AD41-4E54-9318-68831B90075F}"/>
              </a:ext>
            </a:extLst>
          </p:cNvPr>
          <p:cNvSpPr txBox="1">
            <a:spLocks noGrp="1"/>
          </p:cNvSpPr>
          <p:nvPr>
            <p:ph type="body" idx="1"/>
          </p:nvPr>
        </p:nvSpPr>
        <p:spPr>
          <a:xfrm>
            <a:off x="839784" y="1681160"/>
            <a:ext cx="5157782" cy="823910"/>
          </a:xfrm>
        </p:spPr>
        <p:txBody>
          <a:bodyPr anchor="b"/>
          <a:lstStyle>
            <a:lvl1pPr>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BFDAB908-EBBF-4842-AE96-C395389F4C71}"/>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4D90A8D-CC37-4B17-85FF-0F124B34006E}"/>
              </a:ext>
            </a:extLst>
          </p:cNvPr>
          <p:cNvSpPr txBox="1">
            <a:spLocks noGrp="1"/>
          </p:cNvSpPr>
          <p:nvPr>
            <p:ph type="body" idx="3"/>
          </p:nvPr>
        </p:nvSpPr>
        <p:spPr>
          <a:xfrm>
            <a:off x="6172200" y="1681160"/>
            <a:ext cx="5183184" cy="823910"/>
          </a:xfrm>
        </p:spPr>
        <p:txBody>
          <a:bodyPr anchor="b"/>
          <a:lstStyle>
            <a:lvl1pPr>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6708F37F-5968-4DDF-9B39-8003FFF61FDE}"/>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251647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61B43-B1B0-40E6-94F7-50AA217519AF}"/>
              </a:ext>
            </a:extLst>
          </p:cNvPr>
          <p:cNvSpPr txBox="1">
            <a:spLocks noGrp="1"/>
          </p:cNvSpPr>
          <p:nvPr>
            <p:ph type="title"/>
          </p:nvPr>
        </p:nvSpPr>
        <p:spPr/>
        <p:txBody>
          <a:bodyPr/>
          <a:lstStyle>
            <a:lvl1pPr>
              <a:defRPr/>
            </a:lvl1pPr>
          </a:lstStyle>
          <a:p>
            <a:pPr lvl="0"/>
            <a:r>
              <a:rPr lang="en-US"/>
              <a:t>Click to edit Master title style</a:t>
            </a:r>
            <a:endParaRPr lang="en-IN"/>
          </a:p>
        </p:txBody>
      </p:sp>
    </p:spTree>
    <p:extLst>
      <p:ext uri="{BB962C8B-B14F-4D97-AF65-F5344CB8AC3E}">
        <p14:creationId xmlns:p14="http://schemas.microsoft.com/office/powerpoint/2010/main" val="335670174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2677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05F55-A60F-47C2-BA28-AAB7F71529CF}"/>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en-IN"/>
          </a:p>
        </p:txBody>
      </p:sp>
      <p:sp>
        <p:nvSpPr>
          <p:cNvPr id="3" name="Content Placeholder 2">
            <a:extLst>
              <a:ext uri="{FF2B5EF4-FFF2-40B4-BE49-F238E27FC236}">
                <a16:creationId xmlns:a16="http://schemas.microsoft.com/office/drawing/2014/main" id="{1322F002-4AFD-4EF8-ACCF-2555B00E1ED8}"/>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3429F12-40A3-48F7-83B1-D8A9383A129A}"/>
              </a:ext>
            </a:extLst>
          </p:cNvPr>
          <p:cNvSpPr txBox="1">
            <a:spLocks noGrp="1"/>
          </p:cNvSpPr>
          <p:nvPr>
            <p:ph type="body" idx="2"/>
          </p:nvPr>
        </p:nvSpPr>
        <p:spPr>
          <a:xfrm>
            <a:off x="839784" y="2057400"/>
            <a:ext cx="3932240" cy="3811584"/>
          </a:xfrm>
        </p:spPr>
        <p:txBody>
          <a:bodyPr/>
          <a:lstStyle>
            <a:lvl1pPr>
              <a:defRPr sz="1600"/>
            </a:lvl1pPr>
          </a:lstStyle>
          <a:p>
            <a:pPr lvl="0"/>
            <a:r>
              <a:rPr lang="en-US"/>
              <a:t>Click to edit Master text styles</a:t>
            </a:r>
          </a:p>
        </p:txBody>
      </p:sp>
    </p:spTree>
    <p:extLst>
      <p:ext uri="{BB962C8B-B14F-4D97-AF65-F5344CB8AC3E}">
        <p14:creationId xmlns:p14="http://schemas.microsoft.com/office/powerpoint/2010/main" val="3697465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09045-FE99-41D9-ABE5-4541FAB35130}"/>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en-IN"/>
          </a:p>
        </p:txBody>
      </p:sp>
      <p:sp>
        <p:nvSpPr>
          <p:cNvPr id="3" name="Picture Placeholder 2">
            <a:extLst>
              <a:ext uri="{FF2B5EF4-FFF2-40B4-BE49-F238E27FC236}">
                <a16:creationId xmlns:a16="http://schemas.microsoft.com/office/drawing/2014/main" id="{A997A948-B4B6-4AA1-9734-7DA69F14FB24}"/>
              </a:ext>
            </a:extLst>
          </p:cNvPr>
          <p:cNvSpPr txBox="1">
            <a:spLocks noGrp="1"/>
          </p:cNvSpPr>
          <p:nvPr>
            <p:ph type="pic" idx="1"/>
          </p:nvPr>
        </p:nvSpPr>
        <p:spPr>
          <a:xfrm>
            <a:off x="5183184" y="987423"/>
            <a:ext cx="6172200" cy="4873623"/>
          </a:xfrm>
        </p:spPr>
        <p:txBody>
          <a:bodyPr/>
          <a:lstStyle>
            <a:lvl1pPr>
              <a:defRPr lang="en-IN" sz="3200"/>
            </a:lvl1pPr>
          </a:lstStyle>
          <a:p>
            <a:pPr lvl="0"/>
            <a:endParaRPr lang="en-IN"/>
          </a:p>
        </p:txBody>
      </p:sp>
      <p:sp>
        <p:nvSpPr>
          <p:cNvPr id="4" name="Text Placeholder 3">
            <a:extLst>
              <a:ext uri="{FF2B5EF4-FFF2-40B4-BE49-F238E27FC236}">
                <a16:creationId xmlns:a16="http://schemas.microsoft.com/office/drawing/2014/main" id="{7ABE9159-1A0C-409D-AE96-433E3F5E3A06}"/>
              </a:ext>
            </a:extLst>
          </p:cNvPr>
          <p:cNvSpPr txBox="1">
            <a:spLocks noGrp="1"/>
          </p:cNvSpPr>
          <p:nvPr>
            <p:ph type="body" idx="2"/>
          </p:nvPr>
        </p:nvSpPr>
        <p:spPr>
          <a:xfrm>
            <a:off x="839784" y="2057400"/>
            <a:ext cx="3932240" cy="3811584"/>
          </a:xfrm>
        </p:spPr>
        <p:txBody>
          <a:bodyPr/>
          <a:lstStyle>
            <a:lvl1pPr>
              <a:defRPr sz="1600"/>
            </a:lvl1pPr>
          </a:lstStyle>
          <a:p>
            <a:pPr lvl="0"/>
            <a:r>
              <a:rPr lang="en-US"/>
              <a:t>Click to edit Master text styles</a:t>
            </a:r>
          </a:p>
        </p:txBody>
      </p:sp>
    </p:spTree>
    <p:extLst>
      <p:ext uri="{BB962C8B-B14F-4D97-AF65-F5344CB8AC3E}">
        <p14:creationId xmlns:p14="http://schemas.microsoft.com/office/powerpoint/2010/main" val="802135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43C6CE-F992-4F76-9CD3-CA7E1DA88217}"/>
              </a:ext>
            </a:extLst>
          </p:cNvPr>
          <p:cNvSpPr txBox="1">
            <a:spLocks noGrp="1"/>
          </p:cNvSpPr>
          <p:nvPr>
            <p:ph type="title"/>
          </p:nvPr>
        </p:nvSpPr>
        <p:spPr>
          <a:xfrm>
            <a:off x="2629082" y="3207596"/>
            <a:ext cx="4360682" cy="380884"/>
          </a:xfrm>
          <a:prstGeom prst="rect">
            <a:avLst/>
          </a:prstGeom>
          <a:noFill/>
          <a:ln>
            <a:noFill/>
          </a:ln>
        </p:spPr>
        <p:txBody>
          <a:bodyPr vert="horz" wrap="square" lIns="0" tIns="0" rIns="0" bIns="0" anchor="t" anchorCtr="0" compatLnSpc="1">
            <a:noAutofit/>
          </a:bodyPr>
          <a:lstStyle/>
          <a:p>
            <a:pPr lvl="0"/>
            <a:r>
              <a:rPr lang="en-US"/>
              <a:t>Click to edit divider page</a:t>
            </a:r>
          </a:p>
        </p:txBody>
      </p:sp>
      <p:pic>
        <p:nvPicPr>
          <p:cNvPr id="3" name="Picture 6">
            <a:extLst>
              <a:ext uri="{FF2B5EF4-FFF2-40B4-BE49-F238E27FC236}">
                <a16:creationId xmlns:a16="http://schemas.microsoft.com/office/drawing/2014/main" id="{A445E64C-DF39-413C-95E8-EACC82D51E2F}"/>
              </a:ext>
            </a:extLst>
          </p:cNvPr>
          <p:cNvPicPr>
            <a:picLocks noChangeAspect="1"/>
          </p:cNvPicPr>
          <p:nvPr/>
        </p:nvPicPr>
        <p:blipFill>
          <a:blip r:embed="rId13">
            <a:lum/>
            <a:alphaModFix/>
          </a:blip>
          <a:srcRect/>
          <a:stretch>
            <a:fillRect/>
          </a:stretch>
        </p:blipFill>
        <p:spPr>
          <a:xfrm>
            <a:off x="990359" y="1828800"/>
            <a:ext cx="3187799" cy="3187799"/>
          </a:xfrm>
          <a:prstGeom prst="rect">
            <a:avLst/>
          </a:prstGeom>
          <a:noFill/>
          <a:ln cap="flat">
            <a:noFill/>
          </a:ln>
        </p:spPr>
      </p:pic>
      <p:sp>
        <p:nvSpPr>
          <p:cNvPr id="4" name="Text Placeholder 3">
            <a:extLst>
              <a:ext uri="{FF2B5EF4-FFF2-40B4-BE49-F238E27FC236}">
                <a16:creationId xmlns:a16="http://schemas.microsoft.com/office/drawing/2014/main" id="{B31ADFB5-124B-4E84-9393-66B2530CC604}"/>
              </a:ext>
            </a:extLst>
          </p:cNvPr>
          <p:cNvSpPr txBox="1">
            <a:spLocks noGrp="1"/>
          </p:cNvSpPr>
          <p:nvPr>
            <p:ph type="body" idx="1"/>
          </p:nvPr>
        </p:nvSpPr>
        <p:spPr>
          <a:xfrm>
            <a:off x="609484" y="1604515"/>
            <a:ext cx="10972443" cy="3977283"/>
          </a:xfrm>
          <a:prstGeom prst="rect">
            <a:avLst/>
          </a:prstGeom>
          <a:noFill/>
          <a:ln>
            <a:noFill/>
          </a:ln>
        </p:spPr>
        <p:txBody>
          <a:bodyPr vert="horz" wrap="square" lIns="0" tIns="0" rIns="0" bIns="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n-US" sz="2800" b="1" i="0" u="none" strike="noStrike" kern="1200" cap="none" spc="0" baseline="0">
          <a:solidFill>
            <a:srgbClr val="000000"/>
          </a:solidFill>
          <a:highlight>
            <a:scrgbClr r="0" g="0" b="0">
              <a:alpha val="0"/>
            </a:scrgbClr>
          </a:highlight>
          <a:uFillTx/>
          <a:latin typeface="Arial (Headings)" pitchFamily="2"/>
          <a:ea typeface="Bitstream Vera Sans" pitchFamily="2"/>
          <a:cs typeface="Arial (Headings)" pitchFamily="2"/>
        </a:defRPr>
      </a:lvl1pPr>
    </p:titleStyle>
    <p:bodyStyle>
      <a:lvl1pPr marL="0" marR="0" lvl="0" indent="0" algn="l" defTabSz="914400" rtl="0" fontAlgn="auto" hangingPunct="1">
        <a:lnSpc>
          <a:spcPct val="90000"/>
        </a:lnSpc>
        <a:spcBef>
          <a:spcPts val="1415"/>
        </a:spcBef>
        <a:spcAft>
          <a:spcPts val="0"/>
        </a:spcAft>
        <a:buNone/>
        <a:tabLst/>
        <a:defRPr lang="en-US" sz="2800" b="0" i="0" u="none" strike="noStrike" kern="1200" cap="none" spc="0" baseline="0">
          <a:solidFill>
            <a:srgbClr val="000000"/>
          </a:solidFill>
          <a:highlight>
            <a:scrgbClr r="0" g="0" b="0">
              <a:alpha val="0"/>
            </a:scrgbClr>
          </a:highlight>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E99BB-A17A-45CD-BAC1-4B0892F3F8AA}"/>
              </a:ext>
            </a:extLst>
          </p:cNvPr>
          <p:cNvSpPr txBox="1">
            <a:spLocks noGrp="1"/>
          </p:cNvSpPr>
          <p:nvPr>
            <p:ph type="title"/>
          </p:nvPr>
        </p:nvSpPr>
        <p:spPr>
          <a:xfrm>
            <a:off x="838084" y="365037"/>
            <a:ext cx="10515243" cy="1325157"/>
          </a:xfrm>
          <a:prstGeom prst="rect">
            <a:avLst/>
          </a:prstGeom>
          <a:noFill/>
          <a:ln>
            <a:noFill/>
          </a:ln>
        </p:spPr>
        <p:txBody>
          <a:bodyPr vert="horz" wrap="square" lIns="91440" tIns="45720" rIns="91440" bIns="45720" anchor="ctr" anchorCtr="0" compatLnSpc="1">
            <a:noAutofit/>
          </a:bodyPr>
          <a:lstStyle/>
          <a:p>
            <a:pPr lvl="0"/>
            <a:r>
              <a:rPr lang="en-US"/>
              <a:t>Click to edit Master title style</a:t>
            </a:r>
          </a:p>
        </p:txBody>
      </p:sp>
      <p:sp>
        <p:nvSpPr>
          <p:cNvPr id="3" name="Content Placeholder 2">
            <a:extLst>
              <a:ext uri="{FF2B5EF4-FFF2-40B4-BE49-F238E27FC236}">
                <a16:creationId xmlns:a16="http://schemas.microsoft.com/office/drawing/2014/main" id="{6A083F1D-1CCF-47F9-9F8E-DF6D1475A489}"/>
              </a:ext>
            </a:extLst>
          </p:cNvPr>
          <p:cNvSpPr txBox="1">
            <a:spLocks noGrp="1"/>
          </p:cNvSpPr>
          <p:nvPr>
            <p:ph type="body" idx="1"/>
          </p:nvPr>
        </p:nvSpPr>
        <p:spPr>
          <a:xfrm>
            <a:off x="838084" y="1825563"/>
            <a:ext cx="10515243" cy="4350962"/>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F2AD5B-51F0-4A75-B459-975D4B01D5EE}"/>
              </a:ext>
            </a:extLst>
          </p:cNvPr>
          <p:cNvSpPr txBox="1">
            <a:spLocks noGrp="1"/>
          </p:cNvSpPr>
          <p:nvPr>
            <p:ph type="dt" sz="half" idx="2"/>
          </p:nvPr>
        </p:nvSpPr>
        <p:spPr>
          <a:xfrm>
            <a:off x="838084" y="6356515"/>
            <a:ext cx="2742843" cy="364681"/>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8B8B8B"/>
                </a:solidFill>
                <a:uFillTx/>
                <a:latin typeface="Calibri"/>
                <a:ea typeface="DejaVu Sans" pitchFamily="2"/>
                <a:cs typeface="Bitstream Vera Sans" pitchFamily="2"/>
              </a:defRPr>
            </a:lvl1pPr>
          </a:lstStyle>
          <a:p>
            <a:pPr lvl="0"/>
            <a:fld id="{75DA81E6-8C1D-4967-9DB3-2F49735600BB}" type="datetime1">
              <a:rPr lang="en-GB"/>
              <a:pPr lvl="0"/>
              <a:t>15/04/2021</a:t>
            </a:fld>
            <a:endParaRPr lang="en-GB"/>
          </a:p>
        </p:txBody>
      </p:sp>
      <p:sp>
        <p:nvSpPr>
          <p:cNvPr id="5" name="Footer Placeholder 4">
            <a:extLst>
              <a:ext uri="{FF2B5EF4-FFF2-40B4-BE49-F238E27FC236}">
                <a16:creationId xmlns:a16="http://schemas.microsoft.com/office/drawing/2014/main" id="{D2843129-11B4-4E66-A8F5-A19A3AFFF3C6}"/>
              </a:ext>
            </a:extLst>
          </p:cNvPr>
          <p:cNvSpPr txBox="1">
            <a:spLocks noGrp="1"/>
          </p:cNvSpPr>
          <p:nvPr>
            <p:ph type="ftr" sz="quarter" idx="3"/>
          </p:nvPr>
        </p:nvSpPr>
        <p:spPr>
          <a:xfrm>
            <a:off x="4038475" y="6356515"/>
            <a:ext cx="4114443" cy="364681"/>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0">
              <a:lnSpc>
                <a:spcPct val="100000"/>
              </a:lnSpc>
              <a:spcBef>
                <a:spcPts val="0"/>
              </a:spcBef>
              <a:spcAft>
                <a:spcPts val="0"/>
              </a:spcAft>
              <a:buNone/>
              <a:tabLst/>
              <a:defRPr lang="en-IN" sz="2400" b="0" i="0" u="none" strike="noStrike" kern="1200" cap="none" spc="0" baseline="0">
                <a:solidFill>
                  <a:srgbClr val="000000"/>
                </a:solidFill>
                <a:uFillTx/>
                <a:latin typeface="Liberation Serif" pitchFamily="18"/>
                <a:ea typeface="DejaVu Sans" pitchFamily="2"/>
                <a:cs typeface="Bitstream Vera Sans" pitchFamily="2"/>
              </a:defRPr>
            </a:lvl1pPr>
          </a:lstStyle>
          <a:p>
            <a:pPr lvl="0"/>
            <a:endParaRPr lang="en-IN"/>
          </a:p>
        </p:txBody>
      </p:sp>
      <p:sp>
        <p:nvSpPr>
          <p:cNvPr id="6" name="Slide Number Placeholder 5">
            <a:extLst>
              <a:ext uri="{FF2B5EF4-FFF2-40B4-BE49-F238E27FC236}">
                <a16:creationId xmlns:a16="http://schemas.microsoft.com/office/drawing/2014/main" id="{45ACBFD6-3260-4E4D-BE04-1AE3A7508CC5}"/>
              </a:ext>
            </a:extLst>
          </p:cNvPr>
          <p:cNvSpPr txBox="1">
            <a:spLocks noGrp="1"/>
          </p:cNvSpPr>
          <p:nvPr>
            <p:ph type="sldNum" sz="quarter" idx="4"/>
          </p:nvPr>
        </p:nvSpPr>
        <p:spPr>
          <a:xfrm>
            <a:off x="8610484" y="6356515"/>
            <a:ext cx="2742843" cy="364681"/>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8B8B8B"/>
                </a:solidFill>
                <a:uFillTx/>
                <a:latin typeface="Calibri"/>
                <a:ea typeface="DejaVu Sans" pitchFamily="2"/>
                <a:cs typeface="Bitstream Vera Sans" pitchFamily="2"/>
              </a:defRPr>
            </a:lvl1pPr>
          </a:lstStyle>
          <a:p>
            <a:pPr lvl="0"/>
            <a:fld id="{6107A52E-EF70-4D08-B82E-EB27460B169E}" type="slidenum">
              <a:t>‹#›</a:t>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highlight>
            <a:scrgbClr r="0" g="0" b="0">
              <a:alpha val="0"/>
            </a:scrgbClr>
          </a:highlight>
          <a:uFillTx/>
          <a:latin typeface="Calibri Light"/>
          <a:ea typeface="Bitstream Vera Sans" pitchFamily="2"/>
          <a:cs typeface="FreeSans" pitchFamily="2"/>
        </a:defRPr>
      </a:lvl1pPr>
    </p:titleStyle>
    <p:bodyStyle>
      <a:lvl1pPr marL="0" marR="0" lvl="0" indent="0" algn="l" defTabSz="914400" rtl="0" fontAlgn="auto" hangingPunct="1">
        <a:lnSpc>
          <a:spcPct val="90000"/>
        </a:lnSpc>
        <a:spcBef>
          <a:spcPts val="1000"/>
        </a:spcBef>
        <a:spcAft>
          <a:spcPts val="0"/>
        </a:spcAft>
        <a:buSzPct val="45000"/>
        <a:buFont typeface="StarSymbol"/>
        <a:buChar char="●"/>
        <a:tabLst/>
        <a:defRPr lang="en-US" sz="2800" b="0" i="0" u="none" strike="noStrike" kern="1200" cap="none" spc="0" baseline="0">
          <a:solidFill>
            <a:srgbClr val="000000"/>
          </a:solidFill>
          <a:highlight>
            <a:scrgbClr r="0" g="0" b="0">
              <a:alpha val="0"/>
            </a:scrgbClr>
          </a:highlight>
          <a:uFillTx/>
          <a:latin typeface="Calibri"/>
          <a:ea typeface="Bitstream Vera Sans" pitchFamily="2"/>
          <a:cs typeface="FreeSans" pitchFamily="2"/>
        </a:defRPr>
      </a:lvl1pPr>
      <a:lvl2pPr marL="0" marR="0" lvl="1" indent="0" algn="l" defTabSz="914400" rtl="0" fontAlgn="auto" hangingPunct="1">
        <a:lnSpc>
          <a:spcPct val="90000"/>
        </a:lnSpc>
        <a:spcBef>
          <a:spcPts val="500"/>
        </a:spcBef>
        <a:spcAft>
          <a:spcPts val="0"/>
        </a:spcAft>
        <a:buSzPct val="75000"/>
        <a:buFont typeface="StarSymbol"/>
        <a:buChar char="–"/>
        <a:tabLst/>
        <a:defRPr lang="en-US" sz="2400" b="0" i="0" u="none" strike="noStrike" kern="1200" cap="none" spc="0" baseline="0">
          <a:solidFill>
            <a:srgbClr val="000000"/>
          </a:solidFill>
          <a:highlight>
            <a:scrgbClr r="0" g="0" b="0">
              <a:alpha val="0"/>
            </a:scrgbClr>
          </a:highlight>
          <a:uFillTx/>
          <a:latin typeface="Calibri"/>
          <a:ea typeface="Bitstream Vera Sans" pitchFamily="2"/>
          <a:cs typeface="FreeSans" pitchFamily="2"/>
        </a:defRPr>
      </a:lvl2pPr>
      <a:lvl3pPr marL="0" marR="0" lvl="2" indent="0" algn="l" defTabSz="914400" rtl="0" fontAlgn="auto" hangingPunct="1">
        <a:lnSpc>
          <a:spcPct val="90000"/>
        </a:lnSpc>
        <a:spcBef>
          <a:spcPts val="500"/>
        </a:spcBef>
        <a:spcAft>
          <a:spcPts val="0"/>
        </a:spcAft>
        <a:buSzPct val="45000"/>
        <a:buFont typeface="StarSymbol"/>
        <a:buChar char="●"/>
        <a:tabLst/>
        <a:defRPr lang="en-US" sz="2000" b="0" i="0" u="none" strike="noStrike" kern="1200" cap="none" spc="0" baseline="0">
          <a:solidFill>
            <a:srgbClr val="000000"/>
          </a:solidFill>
          <a:highlight>
            <a:scrgbClr r="0" g="0" b="0">
              <a:alpha val="0"/>
            </a:scrgbClr>
          </a:highlight>
          <a:uFillTx/>
          <a:latin typeface="Calibri"/>
          <a:ea typeface="Bitstream Vera Sans" pitchFamily="2"/>
          <a:cs typeface="FreeSans" pitchFamily="2"/>
        </a:defRPr>
      </a:lvl3pPr>
      <a:lvl4pPr marL="0" marR="0" lvl="3" indent="0" algn="l" defTabSz="914400" rtl="0" fontAlgn="auto" hangingPunct="1">
        <a:lnSpc>
          <a:spcPct val="90000"/>
        </a:lnSpc>
        <a:spcBef>
          <a:spcPts val="500"/>
        </a:spcBef>
        <a:spcAft>
          <a:spcPts val="0"/>
        </a:spcAft>
        <a:buSzPct val="75000"/>
        <a:buFont typeface="StarSymbol"/>
        <a:buChar char="–"/>
        <a:tabLst/>
        <a:defRPr lang="en-US" sz="1800" b="0" i="0" u="none" strike="noStrike" kern="1200" cap="none" spc="0" baseline="0">
          <a:solidFill>
            <a:srgbClr val="000000"/>
          </a:solidFill>
          <a:highlight>
            <a:scrgbClr r="0" g="0" b="0">
              <a:alpha val="0"/>
            </a:scrgbClr>
          </a:highlight>
          <a:uFillTx/>
          <a:latin typeface="Calibri"/>
          <a:ea typeface="Bitstream Vera Sans" pitchFamily="2"/>
          <a:cs typeface="FreeSans" pitchFamily="2"/>
        </a:defRPr>
      </a:lvl4pPr>
      <a:lvl5pPr marL="0" marR="0" lvl="4" indent="0" algn="l" defTabSz="914400" rtl="0" fontAlgn="auto" hangingPunct="1">
        <a:lnSpc>
          <a:spcPct val="90000"/>
        </a:lnSpc>
        <a:spcBef>
          <a:spcPts val="500"/>
        </a:spcBef>
        <a:spcAft>
          <a:spcPts val="0"/>
        </a:spcAft>
        <a:buSzPct val="45000"/>
        <a:buFont typeface="StarSymbol"/>
        <a:buChar char="●"/>
        <a:tabLst/>
        <a:defRPr lang="en-US" sz="1800" b="0" i="0" u="none" strike="noStrike" kern="1200" cap="none" spc="0" baseline="0">
          <a:solidFill>
            <a:srgbClr val="000000"/>
          </a:solidFill>
          <a:highlight>
            <a:scrgbClr r="0" g="0" b="0">
              <a:alpha val="0"/>
            </a:scrgbClr>
          </a:highlight>
          <a:uFillTx/>
          <a:latin typeface="Calibri"/>
          <a:ea typeface="Bitstream Vera Sans" pitchFamily="2"/>
          <a:cs typeface="FreeSans" pitchFamily="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0F5FAC-F1A7-40B0-8C8E-2693D78B1B47}"/>
              </a:ext>
            </a:extLst>
          </p:cNvPr>
          <p:cNvSpPr txBox="1">
            <a:spLocks noGrp="1"/>
          </p:cNvSpPr>
          <p:nvPr>
            <p:ph type="dt" sz="half" idx="2"/>
          </p:nvPr>
        </p:nvSpPr>
        <p:spPr>
          <a:xfrm>
            <a:off x="838084" y="6356515"/>
            <a:ext cx="2742843" cy="364681"/>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8B8B8B"/>
                </a:solidFill>
                <a:uFillTx/>
                <a:latin typeface="Calibri"/>
                <a:ea typeface="DejaVu Sans" pitchFamily="2"/>
                <a:cs typeface="Bitstream Vera Sans" pitchFamily="2"/>
              </a:defRPr>
            </a:lvl1pPr>
          </a:lstStyle>
          <a:p>
            <a:pPr lvl="0"/>
            <a:fld id="{1CBBA303-A528-4C5C-8167-EF667D52D545}" type="datetime1">
              <a:rPr lang="en-GB"/>
              <a:pPr lvl="0"/>
              <a:t>15/04/2021</a:t>
            </a:fld>
            <a:endParaRPr lang="en-GB"/>
          </a:p>
        </p:txBody>
      </p:sp>
      <p:sp>
        <p:nvSpPr>
          <p:cNvPr id="3" name="Footer Placeholder 2">
            <a:extLst>
              <a:ext uri="{FF2B5EF4-FFF2-40B4-BE49-F238E27FC236}">
                <a16:creationId xmlns:a16="http://schemas.microsoft.com/office/drawing/2014/main" id="{972D6DD1-E96D-4680-8682-3E0C192B7A98}"/>
              </a:ext>
            </a:extLst>
          </p:cNvPr>
          <p:cNvSpPr txBox="1">
            <a:spLocks noGrp="1"/>
          </p:cNvSpPr>
          <p:nvPr>
            <p:ph type="ftr" sz="quarter" idx="3"/>
          </p:nvPr>
        </p:nvSpPr>
        <p:spPr>
          <a:xfrm>
            <a:off x="4038475" y="6356515"/>
            <a:ext cx="4114443" cy="364681"/>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0">
              <a:lnSpc>
                <a:spcPct val="100000"/>
              </a:lnSpc>
              <a:spcBef>
                <a:spcPts val="0"/>
              </a:spcBef>
              <a:spcAft>
                <a:spcPts val="0"/>
              </a:spcAft>
              <a:buNone/>
              <a:tabLst/>
              <a:defRPr lang="en-IN" sz="2400" b="0" i="0" u="none" strike="noStrike" kern="1200" cap="none" spc="0" baseline="0">
                <a:solidFill>
                  <a:srgbClr val="000000"/>
                </a:solidFill>
                <a:uFillTx/>
                <a:latin typeface="Liberation Serif" pitchFamily="18"/>
                <a:ea typeface="DejaVu Sans" pitchFamily="2"/>
                <a:cs typeface="Bitstream Vera Sans" pitchFamily="2"/>
              </a:defRPr>
            </a:lvl1pPr>
          </a:lstStyle>
          <a:p>
            <a:pPr lvl="0"/>
            <a:endParaRPr lang="en-IN"/>
          </a:p>
        </p:txBody>
      </p:sp>
      <p:sp>
        <p:nvSpPr>
          <p:cNvPr id="4" name="Slide Number Placeholder 3">
            <a:extLst>
              <a:ext uri="{FF2B5EF4-FFF2-40B4-BE49-F238E27FC236}">
                <a16:creationId xmlns:a16="http://schemas.microsoft.com/office/drawing/2014/main" id="{C346D263-63F1-480A-B382-38E6088BB90F}"/>
              </a:ext>
            </a:extLst>
          </p:cNvPr>
          <p:cNvSpPr txBox="1">
            <a:spLocks noGrp="1"/>
          </p:cNvSpPr>
          <p:nvPr>
            <p:ph type="sldNum" sz="quarter" idx="4"/>
          </p:nvPr>
        </p:nvSpPr>
        <p:spPr>
          <a:xfrm>
            <a:off x="8610484" y="6356515"/>
            <a:ext cx="2742843" cy="364681"/>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8B8B8B"/>
                </a:solidFill>
                <a:uFillTx/>
                <a:latin typeface="Calibri"/>
                <a:ea typeface="DejaVu Sans" pitchFamily="2"/>
                <a:cs typeface="Bitstream Vera Sans" pitchFamily="2"/>
              </a:defRPr>
            </a:lvl1pPr>
          </a:lstStyle>
          <a:p>
            <a:pPr lvl="0"/>
            <a:fld id="{2A2FBB17-07B0-48B8-AE98-846293385536}" type="slidenum">
              <a:t>‹#›</a:t>
            </a:fld>
            <a:endParaRPr lang="en-GB"/>
          </a:p>
        </p:txBody>
      </p:sp>
      <p:sp>
        <p:nvSpPr>
          <p:cNvPr id="5" name="Title Placeholder 4">
            <a:extLst>
              <a:ext uri="{FF2B5EF4-FFF2-40B4-BE49-F238E27FC236}">
                <a16:creationId xmlns:a16="http://schemas.microsoft.com/office/drawing/2014/main" id="{282C6EE8-31D4-4FAE-AB9D-76DDE5B073AF}"/>
              </a:ext>
            </a:extLst>
          </p:cNvPr>
          <p:cNvSpPr txBox="1">
            <a:spLocks noGrp="1"/>
          </p:cNvSpPr>
          <p:nvPr>
            <p:ph type="title"/>
          </p:nvPr>
        </p:nvSpPr>
        <p:spPr>
          <a:xfrm>
            <a:off x="609484" y="273597"/>
            <a:ext cx="10972443" cy="1144801"/>
          </a:xfrm>
          <a:prstGeom prst="rect">
            <a:avLst/>
          </a:prstGeom>
          <a:noFill/>
          <a:ln>
            <a:noFill/>
          </a:ln>
        </p:spPr>
        <p:txBody>
          <a:bodyPr vert="horz" wrap="square" lIns="0" tIns="0" rIns="0" bIns="0" anchor="ctr" anchorCtr="0" compatLnSpc="1">
            <a:noAutofit/>
          </a:bodyPr>
          <a:lstStyle/>
          <a:p>
            <a:pPr lvl="0"/>
            <a:endParaRPr lang="en-US"/>
          </a:p>
        </p:txBody>
      </p:sp>
      <p:sp>
        <p:nvSpPr>
          <p:cNvPr id="6" name="Text Placeholder 5">
            <a:extLst>
              <a:ext uri="{FF2B5EF4-FFF2-40B4-BE49-F238E27FC236}">
                <a16:creationId xmlns:a16="http://schemas.microsoft.com/office/drawing/2014/main" id="{FE932B8F-2A88-4A82-924F-07E2E07EEA12}"/>
              </a:ext>
            </a:extLst>
          </p:cNvPr>
          <p:cNvSpPr txBox="1">
            <a:spLocks noGrp="1"/>
          </p:cNvSpPr>
          <p:nvPr>
            <p:ph type="body" idx="1"/>
          </p:nvPr>
        </p:nvSpPr>
        <p:spPr>
          <a:xfrm>
            <a:off x="609484" y="1604515"/>
            <a:ext cx="10972443" cy="3977283"/>
          </a:xfrm>
          <a:prstGeom prst="rect">
            <a:avLst/>
          </a:prstGeom>
          <a:noFill/>
          <a:ln>
            <a:noFill/>
          </a:ln>
        </p:spPr>
        <p:txBody>
          <a:bodyPr vert="horz" wrap="square" lIns="0" tIns="0" rIns="0" bIns="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0" marR="0" lvl="0" indent="0" algn="l" defTabSz="914400" rtl="0" fontAlgn="auto" hangingPunct="1">
        <a:lnSpc>
          <a:spcPct val="100000"/>
        </a:lnSpc>
        <a:spcBef>
          <a:spcPts val="0"/>
        </a:spcBef>
        <a:spcAft>
          <a:spcPts val="0"/>
        </a:spcAft>
        <a:buNone/>
        <a:tabLst/>
        <a:defRPr lang="en-US" sz="1800" b="0" i="0" u="none" strike="noStrike" kern="1200" cap="none" spc="0" baseline="0">
          <a:solidFill>
            <a:srgbClr val="000000"/>
          </a:solidFill>
          <a:highlight>
            <a:scrgbClr r="0" g="0" b="0">
              <a:alpha val="0"/>
            </a:scrgbClr>
          </a:highlight>
          <a:uFillTx/>
          <a:latin typeface="Calibri"/>
        </a:defRPr>
      </a:lvl1pPr>
    </p:titleStyle>
    <p:bodyStyle>
      <a:lvl1pPr marL="0" marR="0" lvl="0" indent="0" algn="l" defTabSz="914400" rtl="0" fontAlgn="auto" hangingPunct="1">
        <a:lnSpc>
          <a:spcPct val="90000"/>
        </a:lnSpc>
        <a:spcBef>
          <a:spcPts val="1415"/>
        </a:spcBef>
        <a:spcAft>
          <a:spcPts val="0"/>
        </a:spcAft>
        <a:buNone/>
        <a:tabLst/>
        <a:defRPr lang="en-US" sz="2800" b="0" i="0" u="none" strike="noStrike" kern="1200" cap="none" spc="0" baseline="0">
          <a:solidFill>
            <a:srgbClr val="000000"/>
          </a:solidFill>
          <a:highlight>
            <a:scrgbClr r="0" g="0" b="0">
              <a:alpha val="0"/>
            </a:scrgbClr>
          </a:highlight>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hyperlink" Target="https://sanctionscanner.com/knowledge-base/transaction-monitoring-65" TargetMode="External"/><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8.xml"/><Relationship Id="rId5" Type="http://schemas.openxmlformats.org/officeDocument/2006/relationships/hyperlink" Target="https://corporatefinanceinstitute.com/resources/careers/companies/top-banks-in-the-usa/" TargetMode="External"/><Relationship Id="rId4" Type="http://schemas.openxmlformats.org/officeDocument/2006/relationships/hyperlink" Target="https://corporatefinanceinstitute.com/resources/knowledge/finance/income-tax-payable/"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3" y="1122361"/>
            <a:ext cx="9144000" cy="1620839"/>
          </a:xfrm>
        </p:spPr>
        <p:txBody>
          <a:bodyPr/>
          <a:lstStyle/>
          <a:p>
            <a:r>
              <a:rPr lang="en-IN" sz="5400" dirty="0" smtClean="0">
                <a:solidFill>
                  <a:srgbClr val="C00000"/>
                </a:solidFill>
              </a:rPr>
              <a:t>Team Name: </a:t>
            </a:r>
            <a:r>
              <a:rPr lang="en-IN" sz="5400" dirty="0" err="1" smtClean="0">
                <a:solidFill>
                  <a:srgbClr val="C00000"/>
                </a:solidFill>
              </a:rPr>
              <a:t>Hackclasher</a:t>
            </a:r>
            <a:endParaRPr lang="en-US" sz="5400" dirty="0">
              <a:solidFill>
                <a:srgbClr val="C00000"/>
              </a:solidFill>
            </a:endParaRPr>
          </a:p>
        </p:txBody>
      </p:sp>
      <p:sp>
        <p:nvSpPr>
          <p:cNvPr id="3" name="Subtitle 2"/>
          <p:cNvSpPr>
            <a:spLocks noGrp="1"/>
          </p:cNvSpPr>
          <p:nvPr>
            <p:ph type="subTitle" idx="1"/>
          </p:nvPr>
        </p:nvSpPr>
        <p:spPr>
          <a:xfrm>
            <a:off x="1524003" y="3602040"/>
            <a:ext cx="9421088" cy="2540141"/>
          </a:xfrm>
        </p:spPr>
        <p:txBody>
          <a:bodyPr/>
          <a:lstStyle/>
          <a:p>
            <a:r>
              <a:rPr lang="en-IN" dirty="0" smtClean="0">
                <a:solidFill>
                  <a:schemeClr val="tx2">
                    <a:lumMod val="50000"/>
                  </a:schemeClr>
                </a:solidFill>
              </a:rPr>
              <a:t>Team Members:</a:t>
            </a:r>
          </a:p>
          <a:p>
            <a:r>
              <a:rPr lang="en-IN" b="1" dirty="0" smtClean="0"/>
              <a:t>  </a:t>
            </a:r>
            <a:r>
              <a:rPr lang="en-IN" b="1" dirty="0" err="1" smtClean="0"/>
              <a:t>Narasimha</a:t>
            </a:r>
            <a:r>
              <a:rPr lang="en-IN" b="1" dirty="0" smtClean="0"/>
              <a:t> </a:t>
            </a:r>
            <a:r>
              <a:rPr lang="en-IN" b="1" dirty="0" err="1" smtClean="0"/>
              <a:t>Maiya</a:t>
            </a:r>
            <a:r>
              <a:rPr lang="en-IN" b="1" dirty="0" smtClean="0"/>
              <a:t> G S</a:t>
            </a:r>
          </a:p>
          <a:p>
            <a:r>
              <a:rPr lang="en-IN" b="1" dirty="0" smtClean="0"/>
              <a:t>NIKIL B S</a:t>
            </a:r>
          </a:p>
          <a:p>
            <a:r>
              <a:rPr lang="en-IN" b="1" dirty="0" smtClean="0"/>
              <a:t>SHASHANK G</a:t>
            </a:r>
          </a:p>
          <a:p>
            <a:r>
              <a:rPr lang="en-IN" b="1" dirty="0" smtClean="0"/>
              <a:t>KARTHIK K</a:t>
            </a:r>
            <a:endParaRPr lang="en-US" b="1" dirty="0"/>
          </a:p>
        </p:txBody>
      </p:sp>
    </p:spTree>
    <p:extLst>
      <p:ext uri="{BB962C8B-B14F-4D97-AF65-F5344CB8AC3E}">
        <p14:creationId xmlns:p14="http://schemas.microsoft.com/office/powerpoint/2010/main" val="4039870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Slide23">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C87BF543-07BA-42D6-822A-85B5006F6AF7}"/>
              </a:ext>
            </a:extLst>
          </p:cNvPr>
          <p:cNvPicPr>
            <a:picLocks noChangeAspect="1"/>
          </p:cNvPicPr>
          <p:nvPr/>
        </p:nvPicPr>
        <p:blipFill>
          <a:blip r:embed="rId2"/>
          <a:stretch>
            <a:fillRect/>
          </a:stretch>
        </p:blipFill>
        <p:spPr>
          <a:xfrm>
            <a:off x="0" y="0"/>
            <a:ext cx="12191996" cy="6858000"/>
          </a:xfrm>
          <a:prstGeom prst="rect">
            <a:avLst/>
          </a:prstGeom>
          <a:noFill/>
          <a:ln cap="flat">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Role of the MLR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9BA8E-6426-49EB-BDEA-1E4E14F9E120}"/>
              </a:ext>
            </a:extLst>
          </p:cNvPr>
          <p:cNvSpPr txBox="1">
            <a:spLocks noGrp="1"/>
          </p:cNvSpPr>
          <p:nvPr>
            <p:ph type="title" idx="4294967295"/>
          </p:nvPr>
        </p:nvSpPr>
        <p:spPr>
          <a:xfrm>
            <a:off x="2629082" y="3207596"/>
            <a:ext cx="7018769" cy="380884"/>
          </a:xfrm>
        </p:spPr>
        <p:txBody>
          <a:bodyPr/>
          <a:lstStyle/>
          <a:p>
            <a:pPr lvl="0"/>
            <a:r>
              <a:rPr lang="en-GB" sz="3000">
                <a:latin typeface="Bahnschrift Light SemiCondensed" pitchFamily="34"/>
                <a:cs typeface="Arial" pitchFamily="34"/>
              </a:rPr>
              <a:t>So what can be done to stop this…!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Slide24">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E04BE356-1A7E-4A41-A378-054391D81C89}"/>
              </a:ext>
            </a:extLst>
          </p:cNvPr>
          <p:cNvPicPr>
            <a:picLocks noChangeAspect="1"/>
          </p:cNvPicPr>
          <p:nvPr/>
        </p:nvPicPr>
        <p:blipFill>
          <a:blip r:embed="rId2"/>
          <a:stretch>
            <a:fillRect/>
          </a:stretch>
        </p:blipFill>
        <p:spPr>
          <a:xfrm>
            <a:off x="-4672" y="0"/>
            <a:ext cx="12196669" cy="6855375"/>
          </a:xfrm>
          <a:prstGeom prst="rect">
            <a:avLst/>
          </a:prstGeom>
          <a:noFill/>
          <a:ln cap="flat">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AML red flag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8CA0A-A02E-489D-86ED-4CCDE8F8A305}"/>
              </a:ext>
            </a:extLst>
          </p:cNvPr>
          <p:cNvSpPr txBox="1">
            <a:spLocks noGrp="1"/>
          </p:cNvSpPr>
          <p:nvPr>
            <p:ph type="title" idx="4294967295"/>
          </p:nvPr>
        </p:nvSpPr>
        <p:spPr>
          <a:xfrm>
            <a:off x="2629082" y="3207596"/>
            <a:ext cx="5072762" cy="380884"/>
          </a:xfrm>
        </p:spPr>
        <p:txBody>
          <a:bodyPr/>
          <a:lstStyle/>
          <a:p>
            <a:pPr lvl="0"/>
            <a:r>
              <a:rPr lang="en-GB" sz="3200">
                <a:latin typeface="Bahnschrift Light SemiCondensed" pitchFamily="34"/>
                <a:cs typeface="Arial" pitchFamily="34"/>
              </a:rPr>
              <a:t>How AML works..?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Slide25">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BA9CF260-57A9-4423-A1DC-F79805F2C1A1}"/>
              </a:ext>
            </a:extLst>
          </p:cNvPr>
          <p:cNvPicPr>
            <a:picLocks noChangeAspect="1"/>
          </p:cNvPicPr>
          <p:nvPr/>
        </p:nvPicPr>
        <p:blipFill>
          <a:blip r:embed="rId2"/>
          <a:stretch>
            <a:fillRect/>
          </a:stretch>
        </p:blipFill>
        <p:spPr>
          <a:xfrm>
            <a:off x="0" y="0"/>
            <a:ext cx="12191996" cy="6858000"/>
          </a:xfrm>
          <a:prstGeom prst="rect">
            <a:avLst/>
          </a:prstGeom>
          <a:noFill/>
          <a:ln cap="flat">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Conducting customer due diligence (CD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25471-B9EF-4215-8A45-830FE8105572}"/>
              </a:ext>
            </a:extLst>
          </p:cNvPr>
          <p:cNvSpPr txBox="1">
            <a:spLocks noGrp="1"/>
          </p:cNvSpPr>
          <p:nvPr>
            <p:ph type="title" idx="4294967295"/>
          </p:nvPr>
        </p:nvSpPr>
        <p:spPr>
          <a:xfrm>
            <a:off x="2629082" y="3207596"/>
            <a:ext cx="6952676" cy="380884"/>
          </a:xfrm>
        </p:spPr>
        <p:txBody>
          <a:bodyPr/>
          <a:lstStyle/>
          <a:p>
            <a:pPr lvl="0"/>
            <a:r>
              <a:rPr lang="en-GB" sz="3200">
                <a:latin typeface="Bahnschrift Light SemiCondensed" pitchFamily="34"/>
              </a:rPr>
              <a:t>How can Tech tools help…?</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Slide26">
    <p:spTree>
      <p:nvGrpSpPr>
        <p:cNvPr id="1" name=""/>
        <p:cNvGrpSpPr/>
        <p:nvPr/>
      </p:nvGrpSpPr>
      <p:grpSpPr>
        <a:xfrm>
          <a:off x="0" y="0"/>
          <a:ext cx="0" cy="0"/>
          <a:chOff x="0" y="0"/>
          <a:chExt cx="0" cy="0"/>
        </a:xfrm>
      </p:grpSpPr>
      <p:pic>
        <p:nvPicPr>
          <p:cNvPr id="2" name="Picture 3">
            <a:extLst>
              <a:ext uri="{FF2B5EF4-FFF2-40B4-BE49-F238E27FC236}">
                <a16:creationId xmlns:a16="http://schemas.microsoft.com/office/drawing/2014/main" id="{A76512B4-FE7E-4DE9-9821-CB9F6F07EE22}"/>
              </a:ext>
            </a:extLst>
          </p:cNvPr>
          <p:cNvPicPr>
            <a:picLocks noChangeAspect="1"/>
          </p:cNvPicPr>
          <p:nvPr/>
        </p:nvPicPr>
        <p:blipFill>
          <a:blip r:embed="rId2"/>
          <a:stretch>
            <a:fillRect/>
          </a:stretch>
        </p:blipFill>
        <p:spPr>
          <a:xfrm rot="200971">
            <a:off x="5896947" y="0"/>
            <a:ext cx="6186199" cy="1781726"/>
          </a:xfrm>
          <a:prstGeom prst="rect">
            <a:avLst/>
          </a:prstGeom>
          <a:noFill/>
          <a:ln cap="flat">
            <a:noFill/>
          </a:ln>
        </p:spPr>
      </p:pic>
      <p:sp>
        <p:nvSpPr>
          <p:cNvPr id="3" name="TextBox 3">
            <a:extLst>
              <a:ext uri="{FF2B5EF4-FFF2-40B4-BE49-F238E27FC236}">
                <a16:creationId xmlns:a16="http://schemas.microsoft.com/office/drawing/2014/main" id="{CA2024F3-9FA3-4740-A0D5-B269BAA3EFBC}"/>
              </a:ext>
            </a:extLst>
          </p:cNvPr>
          <p:cNvSpPr txBox="1"/>
          <p:nvPr/>
        </p:nvSpPr>
        <p:spPr>
          <a:xfrm>
            <a:off x="240258" y="377674"/>
            <a:ext cx="5609917" cy="526297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800" b="0" i="0" u="none" strike="noStrike" kern="1200" cap="none" spc="0" baseline="0">
              <a:solidFill>
                <a:srgbClr val="212529"/>
              </a:solidFill>
              <a:uFillTx/>
              <a:latin typeface="Quicksand Medium"/>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0" u="none" strike="noStrike" kern="1200" cap="none" spc="0" baseline="0">
                <a:solidFill>
                  <a:srgbClr val="212529"/>
                </a:solidFill>
                <a:uFillTx/>
                <a:latin typeface="Quicksand Medium"/>
              </a:rPr>
              <a:t>Why Is Technology Important to Anti-Money Laundering?</a:t>
            </a:r>
          </a:p>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212529"/>
              </a:solidFill>
              <a:uFillTx/>
              <a:latin typeface="Arial Regular"/>
            </a:endParaRPr>
          </a:p>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212529"/>
              </a:solidFill>
              <a:uFillTx/>
              <a:latin typeface="Arial Regular"/>
            </a:endParaRPr>
          </a:p>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212529"/>
                </a:solidFill>
                <a:uFillTx/>
                <a:latin typeface="Quicksand Medium"/>
              </a:rPr>
              <a:t>The war between the various financial sectors and money laundering has led financial institutions to set up technologically intelligent weapons. Thus, these institutions aim to use sophisticated analytical technologies such as machine learning to combat various financial crimes effectively</a:t>
            </a:r>
            <a:r>
              <a:rPr lang="en-US" sz="1800" b="1" i="0" u="none" strike="noStrike" kern="1200" cap="none" spc="0" baseline="0">
                <a:solidFill>
                  <a:srgbClr val="212529"/>
                </a:solidFill>
                <a:uFillTx/>
                <a:latin typeface="Quicksand Medium"/>
              </a:rPr>
              <a:t>.</a:t>
            </a:r>
            <a:r>
              <a:rPr lang="en-US" sz="1800" b="0" i="0" u="none" strike="noStrike" kern="1200" cap="none" spc="0" baseline="0">
                <a:solidFill>
                  <a:srgbClr val="212529"/>
                </a:solidFill>
                <a:uFillTx/>
                <a:latin typeface="Quicksand Medium"/>
              </a:rPr>
              <a:t> Furthermore, financial institutions are confronted with criminals and regulators who are imposing increasingly severe sanctions for offenses. Branches, which fear supervisor sanctions and damage to their reputation, are more dedicated than ever in their efforts to combat money laundering and the financing of terrorism (AML / CFT).</a:t>
            </a:r>
          </a:p>
        </p:txBody>
      </p:sp>
      <p:pic>
        <p:nvPicPr>
          <p:cNvPr id="4" name="Picture 2" descr="AML – INFOPRO">
            <a:extLst>
              <a:ext uri="{FF2B5EF4-FFF2-40B4-BE49-F238E27FC236}">
                <a16:creationId xmlns:a16="http://schemas.microsoft.com/office/drawing/2014/main" id="{0D3598CC-88F6-4A54-BC4C-6821164E44D7}"/>
              </a:ext>
            </a:extLst>
          </p:cNvPr>
          <p:cNvPicPr>
            <a:picLocks noChangeAspect="1"/>
          </p:cNvPicPr>
          <p:nvPr/>
        </p:nvPicPr>
        <p:blipFill>
          <a:blip r:embed="rId3"/>
          <a:srcRect/>
          <a:stretch>
            <a:fillRect/>
          </a:stretch>
        </p:blipFill>
        <p:spPr>
          <a:xfrm>
            <a:off x="6181664" y="1960921"/>
            <a:ext cx="5770074" cy="4318574"/>
          </a:xfrm>
          <a:prstGeom prst="rect">
            <a:avLst/>
          </a:prstGeom>
          <a:noFill/>
          <a:ln cap="flat">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Slide27">
    <p:spTree>
      <p:nvGrpSpPr>
        <p:cNvPr id="1" name=""/>
        <p:cNvGrpSpPr/>
        <p:nvPr/>
      </p:nvGrpSpPr>
      <p:grpSpPr>
        <a:xfrm>
          <a:off x="0" y="0"/>
          <a:ext cx="0" cy="0"/>
          <a:chOff x="0" y="0"/>
          <a:chExt cx="0" cy="0"/>
        </a:xfrm>
      </p:grpSpPr>
      <p:pic>
        <p:nvPicPr>
          <p:cNvPr id="2" name="Picture 3">
            <a:extLst>
              <a:ext uri="{FF2B5EF4-FFF2-40B4-BE49-F238E27FC236}">
                <a16:creationId xmlns:a16="http://schemas.microsoft.com/office/drawing/2014/main" id="{7CE231B6-C027-4AF2-847E-9B477F004785}"/>
              </a:ext>
            </a:extLst>
          </p:cNvPr>
          <p:cNvPicPr>
            <a:picLocks noChangeAspect="1"/>
          </p:cNvPicPr>
          <p:nvPr/>
        </p:nvPicPr>
        <p:blipFill>
          <a:blip r:embed="rId2"/>
          <a:stretch>
            <a:fillRect/>
          </a:stretch>
        </p:blipFill>
        <p:spPr>
          <a:xfrm rot="200971">
            <a:off x="5896947" y="0"/>
            <a:ext cx="6186199" cy="1781726"/>
          </a:xfrm>
          <a:prstGeom prst="rect">
            <a:avLst/>
          </a:prstGeom>
          <a:noFill/>
          <a:ln cap="flat">
            <a:noFill/>
          </a:ln>
        </p:spPr>
      </p:pic>
      <p:sp>
        <p:nvSpPr>
          <p:cNvPr id="3" name="TextBox 4">
            <a:extLst>
              <a:ext uri="{FF2B5EF4-FFF2-40B4-BE49-F238E27FC236}">
                <a16:creationId xmlns:a16="http://schemas.microsoft.com/office/drawing/2014/main" id="{E3595742-AB8A-4E40-9D0F-EC5E2FA984C7}"/>
              </a:ext>
            </a:extLst>
          </p:cNvPr>
          <p:cNvSpPr txBox="1"/>
          <p:nvPr/>
        </p:nvSpPr>
        <p:spPr>
          <a:xfrm>
            <a:off x="391884" y="189646"/>
            <a:ext cx="9909105" cy="627864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3200" b="0" i="0" u="none" strike="noStrike" kern="1200" cap="none" spc="0" baseline="0">
              <a:solidFill>
                <a:srgbClr val="000000"/>
              </a:solidFill>
              <a:uFillTx/>
              <a:latin typeface="Quicksand Medium"/>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1200" cap="none" spc="0" baseline="0">
                <a:solidFill>
                  <a:srgbClr val="000000"/>
                </a:solidFill>
                <a:uFillTx/>
                <a:latin typeface="Quicksand Medium"/>
              </a:rPr>
              <a:t>Machine Learning in Anti-Money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1200" cap="none" spc="0" baseline="0">
                <a:solidFill>
                  <a:srgbClr val="000000"/>
                </a:solidFill>
                <a:uFillTx/>
                <a:latin typeface="Quicksand Medium"/>
              </a:rPr>
              <a:t>Laundering</a:t>
            </a:r>
          </a:p>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Arial Regular"/>
              </a:rPr>
              <a:t/>
            </a:r>
            <a:br>
              <a:rPr lang="en-US" sz="1800" b="0" i="0" u="none" strike="noStrike" kern="1200" cap="none" spc="0" baseline="0">
                <a:solidFill>
                  <a:srgbClr val="000000"/>
                </a:solidFill>
                <a:uFillTx/>
                <a:latin typeface="Arial Regular"/>
              </a:rPr>
            </a:br>
            <a:r>
              <a:rPr lang="en-US" sz="1800" b="0" i="0" u="none" strike="noStrike" kern="1200" cap="none" spc="0" baseline="0">
                <a:solidFill>
                  <a:srgbClr val="000000"/>
                </a:solidFill>
                <a:uFillTx/>
                <a:latin typeface="Quicksand Medium"/>
              </a:rPr>
              <a:t>The compliance teams who are under all this pressure from regulators believe that "machine learning" is the miracle solution for the AML. Sanction Scanner would like to point out that machine learning is not new as a concept, but recent is its use in combating money laundering. Its usefulness is particularly important for reducing the number of false positives (false alerts) that are generated through traditional AML devices.</a:t>
            </a:r>
          </a:p>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Quicksand Medium"/>
              </a:rPr>
              <a:t>Also, the areas of AML / CFT that are likely to be covered by these new technologies are very numerous, in particular:</a:t>
            </a:r>
          </a:p>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Quicksand Medium"/>
            </a:endParaRPr>
          </a:p>
          <a:p>
            <a:pPr marL="0" marR="0" lvl="0" indent="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Quicksand Medium"/>
              </a:rPr>
              <a:t>Customer knowledge (KYC), which involves due diligence and adequate customer profiles, such as verifying the origin of funds</a:t>
            </a:r>
          </a:p>
          <a:p>
            <a:pPr marL="0" marR="0" lvl="0" indent="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Quicksand Medium"/>
                <a:hlinkClick r:id="rId3"/>
              </a:rPr>
              <a:t>Monitoring of transactions</a:t>
            </a:r>
            <a:r>
              <a:rPr lang="en-US" sz="1800" b="0" i="0" u="none" strike="noStrike" kern="1200" cap="none" spc="0" baseline="0">
                <a:solidFill>
                  <a:srgbClr val="000000"/>
                </a:solidFill>
                <a:uFillTx/>
                <a:latin typeface="Quicksand Medium"/>
              </a:rPr>
              <a:t>, which includes investigations of alerts.</a:t>
            </a:r>
          </a:p>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Quicksand Medium"/>
            </a:endParaRPr>
          </a:p>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Quicksand Medium"/>
              </a:rPr>
              <a:t>Thus, new technologies will play a potentially huge role in the field of AML / CFT, but they cannot entirely replace human judgment, which remains very important in these processes. Therefore, the aim will be to enrich the existing AML / CFT devices with the various technologies of artificial intelligence (AI).</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name="Reporting suspicious activit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AE02A-73BF-4F34-95E3-38F01BA023D1}"/>
              </a:ext>
            </a:extLst>
          </p:cNvPr>
          <p:cNvSpPr txBox="1">
            <a:spLocks noGrp="1"/>
          </p:cNvSpPr>
          <p:nvPr>
            <p:ph type="title" idx="4294967295"/>
          </p:nvPr>
        </p:nvSpPr>
        <p:spPr>
          <a:xfrm>
            <a:off x="2629082" y="3207596"/>
            <a:ext cx="7485305" cy="380884"/>
          </a:xfrm>
        </p:spPr>
        <p:txBody>
          <a:bodyPr/>
          <a:lstStyle/>
          <a:p>
            <a:pPr lvl="0"/>
            <a:r>
              <a:rPr lang="en-GB">
                <a:latin typeface="Bahnschrift Light SemiCondensed" pitchFamily="34"/>
              </a:rPr>
              <a:t>How it is approached and Existing Technique..?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Slide28">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75A5DFF2-DE1E-4238-91A4-3B9C2A42EEDC}"/>
              </a:ext>
            </a:extLst>
          </p:cNvPr>
          <p:cNvPicPr>
            <a:picLocks noChangeAspect="1"/>
          </p:cNvPicPr>
          <p:nvPr/>
        </p:nvPicPr>
        <p:blipFill>
          <a:blip r:embed="rId2"/>
          <a:stretch>
            <a:fillRect/>
          </a:stretch>
        </p:blipFill>
        <p:spPr>
          <a:xfrm>
            <a:off x="251926" y="307905"/>
            <a:ext cx="11392674" cy="6307494"/>
          </a:xfrm>
          <a:prstGeom prst="rect">
            <a:avLst/>
          </a:prstGeom>
          <a:noFill/>
          <a:ln cap="flat">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Money Laundering  and  Technolog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A7852-D50C-43E9-9024-4857E4F7C1F7}"/>
              </a:ext>
            </a:extLst>
          </p:cNvPr>
          <p:cNvSpPr txBox="1">
            <a:spLocks noGrp="1"/>
          </p:cNvSpPr>
          <p:nvPr>
            <p:ph type="title" idx="4294967295"/>
          </p:nvPr>
        </p:nvSpPr>
        <p:spPr>
          <a:xfrm>
            <a:off x="2629082" y="3207596"/>
            <a:ext cx="6029635" cy="394197"/>
          </a:xfrm>
        </p:spPr>
        <p:txBody>
          <a:bodyPr/>
          <a:lstStyle/>
          <a:p>
            <a:pPr lvl="0"/>
            <a:r>
              <a:rPr lang="en-GB" sz="3000">
                <a:latin typeface="Bahnschrift SemiLight SemiConde" pitchFamily="34"/>
              </a:rPr>
              <a:t>Money Laundering  and  Technology</a:t>
            </a:r>
          </a:p>
        </p:txBody>
      </p:sp>
      <p:pic>
        <p:nvPicPr>
          <p:cNvPr id="3" name="Picture 2">
            <a:extLst>
              <a:ext uri="{FF2B5EF4-FFF2-40B4-BE49-F238E27FC236}">
                <a16:creationId xmlns:a16="http://schemas.microsoft.com/office/drawing/2014/main" id="{9898F384-5B35-4D81-856D-A30B216F7FD4}"/>
              </a:ext>
            </a:extLst>
          </p:cNvPr>
          <p:cNvPicPr>
            <a:picLocks noChangeAspect="1"/>
          </p:cNvPicPr>
          <p:nvPr/>
        </p:nvPicPr>
        <p:blipFill>
          <a:blip r:embed="rId3">
            <a:lum/>
            <a:alphaModFix/>
          </a:blip>
          <a:srcRect/>
          <a:stretch>
            <a:fillRect/>
          </a:stretch>
        </p:blipFill>
        <p:spPr>
          <a:xfrm>
            <a:off x="7026478" y="3960001"/>
            <a:ext cx="5077443" cy="2897642"/>
          </a:xfrm>
          <a:prstGeom prst="rect">
            <a:avLst/>
          </a:prstGeom>
          <a:noFill/>
          <a:ln cap="flat">
            <a:noFill/>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name="Slide2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3F3CA-6A42-4E15-87B5-55C215D861A7}"/>
              </a:ext>
            </a:extLst>
          </p:cNvPr>
          <p:cNvSpPr txBox="1">
            <a:spLocks noGrp="1"/>
          </p:cNvSpPr>
          <p:nvPr>
            <p:ph type="title"/>
          </p:nvPr>
        </p:nvSpPr>
        <p:spPr>
          <a:xfrm>
            <a:off x="2629082" y="3207596"/>
            <a:ext cx="6309643" cy="380884"/>
          </a:xfrm>
        </p:spPr>
        <p:txBody>
          <a:bodyPr/>
          <a:lstStyle/>
          <a:p>
            <a:pPr lvl="0"/>
            <a:r>
              <a:rPr lang="en-IN">
                <a:latin typeface="Bahnschrift Light SemiCondensed" pitchFamily="34"/>
              </a:rPr>
              <a:t>How can we enhance this existing model</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name="Slide30">
    <p:spTree>
      <p:nvGrpSpPr>
        <p:cNvPr id="1" name=""/>
        <p:cNvGrpSpPr/>
        <p:nvPr/>
      </p:nvGrpSpPr>
      <p:grpSpPr>
        <a:xfrm>
          <a:off x="0" y="0"/>
          <a:ext cx="0" cy="0"/>
          <a:chOff x="0" y="0"/>
          <a:chExt cx="0" cy="0"/>
        </a:xfrm>
      </p:grpSpPr>
      <p:pic>
        <p:nvPicPr>
          <p:cNvPr id="2" name="Picture 3">
            <a:extLst>
              <a:ext uri="{FF2B5EF4-FFF2-40B4-BE49-F238E27FC236}">
                <a16:creationId xmlns:a16="http://schemas.microsoft.com/office/drawing/2014/main" id="{BEC8B8C3-EDDB-487C-B5E9-E5E1C2395973}"/>
              </a:ext>
            </a:extLst>
          </p:cNvPr>
          <p:cNvPicPr>
            <a:picLocks noChangeAspect="1"/>
          </p:cNvPicPr>
          <p:nvPr/>
        </p:nvPicPr>
        <p:blipFill>
          <a:blip r:embed="rId2"/>
          <a:stretch>
            <a:fillRect/>
          </a:stretch>
        </p:blipFill>
        <p:spPr>
          <a:xfrm rot="200971">
            <a:off x="5896947" y="0"/>
            <a:ext cx="6186199" cy="1781726"/>
          </a:xfrm>
          <a:prstGeom prst="rect">
            <a:avLst/>
          </a:prstGeom>
          <a:noFill/>
          <a:ln cap="flat">
            <a:noFill/>
          </a:ln>
        </p:spPr>
      </p:pic>
      <p:sp>
        <p:nvSpPr>
          <p:cNvPr id="3" name="TextBox 3">
            <a:extLst>
              <a:ext uri="{FF2B5EF4-FFF2-40B4-BE49-F238E27FC236}">
                <a16:creationId xmlns:a16="http://schemas.microsoft.com/office/drawing/2014/main" id="{297DD6AE-E95B-49E8-A1F4-72426C1401CE}"/>
              </a:ext>
            </a:extLst>
          </p:cNvPr>
          <p:cNvSpPr txBox="1"/>
          <p:nvPr/>
        </p:nvSpPr>
        <p:spPr>
          <a:xfrm>
            <a:off x="244931" y="785935"/>
            <a:ext cx="8745120" cy="5478426"/>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1200" cap="none" spc="0" baseline="0">
                <a:solidFill>
                  <a:srgbClr val="000000"/>
                </a:solidFill>
                <a:uFillTx/>
                <a:latin typeface="Quicksand Medium"/>
              </a:rPr>
              <a:t>Our Algorithm….</a:t>
            </a:r>
          </a:p>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Arial Regular"/>
              </a:rPr>
              <a:t/>
            </a:r>
            <a:br>
              <a:rPr lang="en-US" sz="1800" b="0" i="0" u="none" strike="noStrike" kern="1200" cap="none" spc="0" baseline="0">
                <a:solidFill>
                  <a:srgbClr val="000000"/>
                </a:solidFill>
                <a:uFillTx/>
                <a:latin typeface="Arial Regular"/>
              </a:rPr>
            </a:br>
            <a:r>
              <a:rPr lang="en-US" sz="1800" b="0" i="0" u="none" strike="noStrike" kern="1200" cap="none" spc="0" baseline="0">
                <a:solidFill>
                  <a:srgbClr val="000000"/>
                </a:solidFill>
                <a:uFillTx/>
                <a:latin typeface="Arial Regular"/>
              </a:rPr>
              <a:t>    </a:t>
            </a:r>
            <a:r>
              <a:rPr lang="en-US" sz="2000" b="0" i="0" u="none" strike="noStrike" kern="1200" cap="none" spc="0" baseline="0">
                <a:solidFill>
                  <a:srgbClr val="000000"/>
                </a:solidFill>
                <a:uFillTx/>
                <a:latin typeface="Quicksand Medium"/>
              </a:rPr>
              <a:t>As Technology advanced Financial crimes took a new different dimension and some loop holes in technology and Governance procedures were exploited by the Money launderers</a:t>
            </a:r>
          </a:p>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000" b="0" i="0" u="none" strike="noStrike" kern="1200" cap="none" spc="0" baseline="0">
              <a:solidFill>
                <a:srgbClr val="000000"/>
              </a:solidFill>
              <a:uFillTx/>
              <a:latin typeface="Quicksand Medium"/>
            </a:endParaRPr>
          </a:p>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0" i="0" u="none" strike="noStrike" kern="1200" cap="none" spc="0" baseline="0">
                <a:solidFill>
                  <a:srgbClr val="000000"/>
                </a:solidFill>
                <a:uFillTx/>
                <a:latin typeface="Quicksand Medium"/>
              </a:rPr>
              <a:t>    Over the years and over the number of money laundering cases reported and filed and when analyzed these reports , we can see common money smurfing techniques and strategies these money launderers use and the GDP increase in a Decentralized systems and The amount of money used in smurfing , transactions in dormant accounts and many other similar factors</a:t>
            </a:r>
          </a:p>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000" b="0" i="0" u="none" strike="noStrike" kern="1200" cap="none" spc="0" baseline="0">
              <a:solidFill>
                <a:srgbClr val="000000"/>
              </a:solidFill>
              <a:uFillTx/>
              <a:latin typeface="Quicksand Medium"/>
            </a:endParaRPr>
          </a:p>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0" i="0" u="none" strike="noStrike" kern="1200" cap="none" spc="0" baseline="0">
                <a:solidFill>
                  <a:srgbClr val="000000"/>
                </a:solidFill>
                <a:uFillTx/>
                <a:latin typeface="Quicksand Medium"/>
              </a:rPr>
              <a:t>  we can structure the data obtained from these cases and clean the unwanted data and analyze them for further processing and we can train our Machine Learning model with this data to detect suspicious activities in banking and prepare SAR’s (Suspicious Activity Report) we can also integrate this with the above existing model for better accuracy.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name="Slide3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AE8D0-CAC7-4132-ACA6-1A54279E6AE9}"/>
              </a:ext>
            </a:extLst>
          </p:cNvPr>
          <p:cNvSpPr txBox="1">
            <a:spLocks noGrp="1"/>
          </p:cNvSpPr>
          <p:nvPr>
            <p:ph type="title"/>
          </p:nvPr>
        </p:nvSpPr>
        <p:spPr/>
        <p:txBody>
          <a:bodyPr/>
          <a:lstStyle/>
          <a:p>
            <a:pPr lvl="0"/>
            <a:r>
              <a:rPr lang="en-IN" sz="3200">
                <a:latin typeface="Bahnschrift Light SemiCondensed" pitchFamily="34"/>
              </a:rPr>
              <a:t>      THANK YOU….!</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What is Money laundering &amp; How it work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B19ED-3149-46A8-98C4-693FDF23884C}"/>
              </a:ext>
            </a:extLst>
          </p:cNvPr>
          <p:cNvSpPr txBox="1">
            <a:spLocks noGrp="1"/>
          </p:cNvSpPr>
          <p:nvPr>
            <p:ph type="title" idx="4294967295"/>
          </p:nvPr>
        </p:nvSpPr>
        <p:spPr>
          <a:xfrm>
            <a:off x="2629082" y="3207596"/>
            <a:ext cx="9114839" cy="380884"/>
          </a:xfrm>
        </p:spPr>
        <p:txBody>
          <a:bodyPr/>
          <a:lstStyle/>
          <a:p>
            <a:pPr lvl="0"/>
            <a:r>
              <a:rPr lang="en-GB" sz="3000">
                <a:latin typeface="Bahnschrift SemiLight SemiConde" pitchFamily="34"/>
                <a:cs typeface="Arial" pitchFamily="34"/>
              </a:rPr>
              <a:t>What is Money laundering &amp; How it works?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Money laundering explaine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173205-EA2D-4EEC-9EB3-F022F9F5831C}"/>
              </a:ext>
            </a:extLst>
          </p:cNvPr>
          <p:cNvSpPr txBox="1"/>
          <p:nvPr/>
        </p:nvSpPr>
        <p:spPr>
          <a:xfrm>
            <a:off x="250746" y="69933"/>
            <a:ext cx="8921243" cy="2126053"/>
          </a:xfrm>
          <a:prstGeom prst="rect">
            <a:avLst/>
          </a:prstGeom>
          <a:noFill/>
          <a:ln cap="flat">
            <a:noFill/>
          </a:ln>
        </p:spPr>
        <p:txBody>
          <a:bodyPr vert="horz" wrap="square" lIns="90004" tIns="44997" rIns="90004" bIns="44997" anchor="t" anchorCtr="0" compatLnSpc="0">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Quicksand Medium" pitchFamily="2"/>
              <a:ea typeface="Bitstream Vera Sans" pitchFamily="2"/>
              <a:cs typeface="FreeSans" pitchFamily="2"/>
            </a:endParaRP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Quicksand Medium" pitchFamily="2"/>
              <a:ea typeface="Bitstream Vera Sans" pitchFamily="2"/>
              <a:cs typeface="FreeSans" pitchFamily="2"/>
            </a:endParaRP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IN" sz="4000" b="0" i="0" u="none" strike="noStrike" kern="1200" cap="none" spc="0" baseline="0">
                <a:solidFill>
                  <a:srgbClr val="000000"/>
                </a:solidFill>
                <a:uFillTx/>
                <a:latin typeface="Quicksand Medium" pitchFamily="2"/>
                <a:ea typeface="Bitstream Vera Sans" pitchFamily="2"/>
                <a:cs typeface="FreeSans" pitchFamily="2"/>
              </a:rPr>
              <a:t>Money laundering </a:t>
            </a:r>
            <a:r>
              <a:rPr lang="en-IN" sz="1800" b="0" i="0" u="none" strike="noStrike" kern="1200" cap="none" spc="0" baseline="0">
                <a:solidFill>
                  <a:srgbClr val="000000"/>
                </a:solidFill>
                <a:uFillTx/>
                <a:latin typeface="Quicksand Medium" pitchFamily="2"/>
                <a:ea typeface="Bitstream Vera Sans" pitchFamily="2"/>
                <a:cs typeface="FreeSans" pitchFamily="2"/>
              </a:rPr>
              <a:t>is a process that criminals use in an attempt to hide</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IN" sz="1800" b="0" i="0" u="none" strike="noStrike" kern="1200" cap="none" spc="0" baseline="0">
                <a:solidFill>
                  <a:srgbClr val="000000"/>
                </a:solidFill>
                <a:uFillTx/>
                <a:latin typeface="Quicksand Medium" pitchFamily="2"/>
                <a:ea typeface="Bitstream Vera Sans" pitchFamily="2"/>
                <a:cs typeface="FreeSans" pitchFamily="2"/>
              </a:rPr>
              <a:t>the illegal source of their income. By passing money through complex transfers and transactions, or through a series of businesses, the money is “cleaned” of its illegitimate origin and made to appear as legitimate business profits.</a:t>
            </a:r>
          </a:p>
        </p:txBody>
      </p:sp>
      <p:pic>
        <p:nvPicPr>
          <p:cNvPr id="3" name="Picture 3">
            <a:extLst>
              <a:ext uri="{FF2B5EF4-FFF2-40B4-BE49-F238E27FC236}">
                <a16:creationId xmlns:a16="http://schemas.microsoft.com/office/drawing/2014/main" id="{B19CB2DF-2456-4567-ACF8-FCE7236A1185}"/>
              </a:ext>
            </a:extLst>
          </p:cNvPr>
          <p:cNvPicPr>
            <a:picLocks noChangeAspect="1"/>
          </p:cNvPicPr>
          <p:nvPr/>
        </p:nvPicPr>
        <p:blipFill>
          <a:blip r:embed="rId3"/>
          <a:stretch>
            <a:fillRect/>
          </a:stretch>
        </p:blipFill>
        <p:spPr>
          <a:xfrm rot="200971">
            <a:off x="5896947" y="0"/>
            <a:ext cx="6186199" cy="1781726"/>
          </a:xfrm>
          <a:prstGeom prst="rect">
            <a:avLst/>
          </a:prstGeom>
          <a:noFill/>
          <a:ln cap="flat">
            <a:noFill/>
          </a:ln>
        </p:spPr>
      </p:pic>
      <p:sp>
        <p:nvSpPr>
          <p:cNvPr id="4" name="TextBox 4">
            <a:extLst>
              <a:ext uri="{FF2B5EF4-FFF2-40B4-BE49-F238E27FC236}">
                <a16:creationId xmlns:a16="http://schemas.microsoft.com/office/drawing/2014/main" id="{C806317F-494B-426C-A199-F3BC7B90EBD1}"/>
              </a:ext>
            </a:extLst>
          </p:cNvPr>
          <p:cNvSpPr txBox="1"/>
          <p:nvPr/>
        </p:nvSpPr>
        <p:spPr>
          <a:xfrm>
            <a:off x="158620" y="2799179"/>
            <a:ext cx="10658539" cy="3293211"/>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1" i="0" u="none" strike="noStrike" kern="1200" cap="none" spc="0" baseline="0">
                <a:solidFill>
                  <a:srgbClr val="132E57"/>
                </a:solidFill>
                <a:uFillTx/>
                <a:latin typeface="Quicksand Medium"/>
              </a:rPr>
              <a:t>The Need to Launder Money</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1" i="0" u="none" strike="noStrike" kern="1200" cap="none" spc="0" baseline="0">
              <a:solidFill>
                <a:srgbClr val="000000"/>
              </a:solidFill>
              <a:uFillTx/>
              <a:latin typeface="Quicksand Medium"/>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Quicksand Medium"/>
              </a:rPr>
              <a:t>A major business problem of large, organized criminal enterprises – such as drug smuggling operations – is that they end up with huge amounts of cash that they need to conceal in order to avoid attracting investigations by legal authorities. The recipients of such large amounts of cash also do not want to have to acknowledge it as income, thereby incurring massive </a:t>
            </a:r>
            <a:r>
              <a:rPr lang="en-US" sz="1800" b="0" i="0" u="none" strike="noStrike" kern="1200" cap="none" spc="0" baseline="0">
                <a:solidFill>
                  <a:srgbClr val="000000"/>
                </a:solidFill>
                <a:uFillTx/>
                <a:latin typeface="Quicksand Medium"/>
                <a:hlinkClick r:id="rId4"/>
              </a:rPr>
              <a:t>income tax liabilities</a:t>
            </a:r>
            <a:r>
              <a:rPr lang="en-US" sz="1800" b="0" i="0" u="none" strike="noStrike" kern="1200" cap="none" spc="0" baseline="0">
                <a:solidFill>
                  <a:srgbClr val="000000"/>
                </a:solidFill>
                <a:uFillTx/>
                <a:latin typeface="Quicksand Medium"/>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Quicksand Medium"/>
              </a:rPr>
              <a:t>To deal with the problem of having millions of dollars in cash obtained from illegal activities, criminal enterprises create ways of “laundering” the money to obscure the illegal nature of how it is obtained. In short, money laundering aims to disguise money made illegally by working it into a legitimate financial system, such as a </a:t>
            </a:r>
            <a:r>
              <a:rPr lang="en-US" sz="1800" b="0" i="0" u="none" strike="noStrike" kern="1200" cap="none" spc="0" baseline="0">
                <a:solidFill>
                  <a:srgbClr val="000000"/>
                </a:solidFill>
                <a:uFillTx/>
                <a:latin typeface="Quicksand Medium"/>
                <a:hlinkClick r:id="rId5"/>
              </a:rPr>
              <a:t>bank</a:t>
            </a:r>
            <a:r>
              <a:rPr lang="en-US" sz="1800" b="0" i="0" u="none" strike="noStrike" kern="1200" cap="none" spc="0" baseline="0">
                <a:solidFill>
                  <a:srgbClr val="000000"/>
                </a:solidFill>
                <a:uFillTx/>
                <a:latin typeface="Quicksand Medium"/>
              </a:rPr>
              <a:t> or business</a:t>
            </a:r>
            <a:r>
              <a:rPr lang="en-US" sz="1800" b="0" i="0" u="none" strike="noStrike" kern="1200" cap="none" spc="0" baseline="0">
                <a:solidFill>
                  <a:srgbClr val="000000"/>
                </a:solidFill>
                <a:uFillTx/>
                <a:latin typeface="Open Sans" pitchFamily="34"/>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Accountants and money laundering">
    <p:spTree>
      <p:nvGrpSpPr>
        <p:cNvPr id="1" name=""/>
        <p:cNvGrpSpPr/>
        <p:nvPr/>
      </p:nvGrpSpPr>
      <p:grpSpPr>
        <a:xfrm>
          <a:off x="0" y="0"/>
          <a:ext cx="0" cy="0"/>
          <a:chOff x="0" y="0"/>
          <a:chExt cx="0" cy="0"/>
        </a:xfrm>
      </p:grpSpPr>
      <p:pic>
        <p:nvPicPr>
          <p:cNvPr id="2" name="Picture 3">
            <a:extLst>
              <a:ext uri="{FF2B5EF4-FFF2-40B4-BE49-F238E27FC236}">
                <a16:creationId xmlns:a16="http://schemas.microsoft.com/office/drawing/2014/main" id="{0D0E8B57-CBB5-4A82-814C-36AB84D4BFBD}"/>
              </a:ext>
            </a:extLst>
          </p:cNvPr>
          <p:cNvPicPr>
            <a:picLocks noChangeAspect="1"/>
          </p:cNvPicPr>
          <p:nvPr/>
        </p:nvPicPr>
        <p:blipFill>
          <a:blip r:embed="rId3"/>
          <a:stretch>
            <a:fillRect/>
          </a:stretch>
        </p:blipFill>
        <p:spPr>
          <a:xfrm rot="200971">
            <a:off x="5896947" y="0"/>
            <a:ext cx="6186199" cy="1781726"/>
          </a:xfrm>
          <a:prstGeom prst="rect">
            <a:avLst/>
          </a:prstGeom>
          <a:noFill/>
          <a:ln cap="flat">
            <a:noFill/>
          </a:ln>
        </p:spPr>
      </p:pic>
      <p:sp>
        <p:nvSpPr>
          <p:cNvPr id="3" name="TextBox 7">
            <a:extLst>
              <a:ext uri="{FF2B5EF4-FFF2-40B4-BE49-F238E27FC236}">
                <a16:creationId xmlns:a16="http://schemas.microsoft.com/office/drawing/2014/main" id="{6C4CB51F-F28B-48BF-882C-93EC14A8DFA2}"/>
              </a:ext>
            </a:extLst>
          </p:cNvPr>
          <p:cNvSpPr txBox="1"/>
          <p:nvPr/>
        </p:nvSpPr>
        <p:spPr>
          <a:xfrm>
            <a:off x="317132" y="503852"/>
            <a:ext cx="11066105" cy="560153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3600" b="1" i="0" u="none" strike="noStrike" kern="1200" cap="none" spc="0" baseline="0">
              <a:solidFill>
                <a:srgbClr val="132E57"/>
              </a:solidFill>
              <a:uFillTx/>
              <a:latin typeface="Quicksand Medium"/>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600" b="1" i="0" u="none" strike="noStrike" kern="1200" cap="none" spc="0" baseline="0">
                <a:solidFill>
                  <a:srgbClr val="132E57"/>
                </a:solidFill>
                <a:uFillTx/>
                <a:latin typeface="Quicksand Medium"/>
              </a:rPr>
              <a:t>How Money Laundering Works..?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1" i="0" u="none" strike="noStrike" kern="1200" cap="none" spc="0" baseline="0">
              <a:solidFill>
                <a:srgbClr val="132E57"/>
              </a:solidFill>
              <a:uFillTx/>
              <a:latin typeface="Open Sans" pitchFamily="34"/>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0" baseline="0">
                <a:solidFill>
                  <a:srgbClr val="57595D"/>
                </a:solidFill>
                <a:uFillTx/>
                <a:latin typeface="Quicksand Medium"/>
              </a:rPr>
              <a:t>Money laundering typically occurs in three phases: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400" b="1" i="0" u="none" strike="noStrike" kern="1200" cap="none" spc="0" baseline="0">
              <a:solidFill>
                <a:srgbClr val="57595D"/>
              </a:solidFill>
              <a:uFillTx/>
              <a:latin typeface="Quicksand Medium"/>
            </a:endParaRPr>
          </a:p>
          <a:p>
            <a:pPr marL="0" marR="0" lvl="0" indent="0" algn="l" defTabSz="914400" rtl="0" fontAlgn="auto" hangingPunct="1">
              <a:lnSpc>
                <a:spcPct val="100000"/>
              </a:lnSpc>
              <a:spcBef>
                <a:spcPts val="0"/>
              </a:spcBef>
              <a:spcAft>
                <a:spcPts val="0"/>
              </a:spcAft>
              <a:buSzPct val="100000"/>
              <a:buFont typeface="Calibri Light"/>
              <a:buAutoNum type="arabicPeriod"/>
              <a:tabLst/>
              <a:defRPr sz="1800" b="0" i="0" u="none" strike="noStrike" kern="0" cap="none" spc="0" baseline="0">
                <a:solidFill>
                  <a:srgbClr val="000000"/>
                </a:solidFill>
                <a:uFillTx/>
              </a:defRPr>
            </a:pPr>
            <a:r>
              <a:rPr lang="en-US" sz="2400" b="1" i="0" u="none" strike="noStrike" kern="1200" cap="none" spc="0" baseline="0">
                <a:solidFill>
                  <a:srgbClr val="57595D"/>
                </a:solidFill>
                <a:uFillTx/>
                <a:latin typeface="Quicksand Medium"/>
              </a:rPr>
              <a:t>Initial entry or placement</a:t>
            </a:r>
            <a:r>
              <a:rPr lang="en-US" sz="2400" b="0" i="0" u="none" strike="noStrike" kern="1200" cap="none" spc="0" baseline="0">
                <a:solidFill>
                  <a:srgbClr val="57595D"/>
                </a:solidFill>
                <a:uFillTx/>
                <a:latin typeface="Quicksand Medium"/>
              </a:rPr>
              <a:t> is the initial movement of an amount of money earned from criminal activity into some legitimate financial network or institution.</a:t>
            </a:r>
          </a:p>
          <a:p>
            <a:pPr marL="0" marR="0" lvl="0" indent="0" algn="l" defTabSz="914400" rtl="0" fontAlgn="auto" hangingPunct="1">
              <a:lnSpc>
                <a:spcPct val="100000"/>
              </a:lnSpc>
              <a:spcBef>
                <a:spcPts val="0"/>
              </a:spcBef>
              <a:spcAft>
                <a:spcPts val="0"/>
              </a:spcAft>
              <a:buSzPct val="100000"/>
              <a:buFont typeface="Calibri Light"/>
              <a:buAutoNum type="arabicPeriod"/>
              <a:tabLst/>
              <a:defRPr sz="1800" b="0" i="0" u="none" strike="noStrike" kern="0" cap="none" spc="0" baseline="0">
                <a:solidFill>
                  <a:srgbClr val="000000"/>
                </a:solidFill>
                <a:uFillTx/>
              </a:defRPr>
            </a:pPr>
            <a:endParaRPr lang="en-US" sz="2400" b="1" i="0" u="none" strike="noStrike" kern="1200" cap="none" spc="0" baseline="0">
              <a:solidFill>
                <a:srgbClr val="57595D"/>
              </a:solidFill>
              <a:uFillTx/>
              <a:latin typeface="Quicksand Medium"/>
            </a:endParaRPr>
          </a:p>
          <a:p>
            <a:pPr marL="0" marR="0" lvl="0" indent="0" algn="l" defTabSz="914400" rtl="0" fontAlgn="auto" hangingPunct="1">
              <a:lnSpc>
                <a:spcPct val="100000"/>
              </a:lnSpc>
              <a:spcBef>
                <a:spcPts val="0"/>
              </a:spcBef>
              <a:spcAft>
                <a:spcPts val="0"/>
              </a:spcAft>
              <a:buSzPct val="100000"/>
              <a:buFont typeface="Calibri Light"/>
              <a:buAutoNum type="arabicPeriod"/>
              <a:tabLst/>
              <a:defRPr sz="1800" b="0" i="0" u="none" strike="noStrike" kern="0" cap="none" spc="0" baseline="0">
                <a:solidFill>
                  <a:srgbClr val="000000"/>
                </a:solidFill>
                <a:uFillTx/>
              </a:defRPr>
            </a:pPr>
            <a:r>
              <a:rPr lang="en-US" sz="2400" b="1" i="0" u="none" strike="noStrike" kern="1200" cap="none" spc="0" baseline="0">
                <a:solidFill>
                  <a:srgbClr val="57595D"/>
                </a:solidFill>
                <a:uFillTx/>
                <a:latin typeface="Quicksand Medium"/>
              </a:rPr>
              <a:t>Layering</a:t>
            </a:r>
            <a:r>
              <a:rPr lang="en-US" sz="2400" b="0" i="0" u="none" strike="noStrike" kern="1200" cap="none" spc="0" baseline="0">
                <a:solidFill>
                  <a:srgbClr val="57595D"/>
                </a:solidFill>
                <a:uFillTx/>
                <a:latin typeface="Quicksand Medium"/>
              </a:rPr>
              <a:t> is the continuing transfer of the money through multiple transactions, forms, investments, or enterprises, to make it virtually impossible to trace the money back to its illegal origin.</a:t>
            </a:r>
          </a:p>
          <a:p>
            <a:pPr marL="0" marR="0" lvl="0" indent="0" algn="l" defTabSz="914400" rtl="0" fontAlgn="auto" hangingPunct="1">
              <a:lnSpc>
                <a:spcPct val="100000"/>
              </a:lnSpc>
              <a:spcBef>
                <a:spcPts val="0"/>
              </a:spcBef>
              <a:spcAft>
                <a:spcPts val="0"/>
              </a:spcAft>
              <a:buSzPct val="100000"/>
              <a:buFont typeface="Calibri Light"/>
              <a:buAutoNum type="arabicPeriod"/>
              <a:tabLst/>
              <a:defRPr sz="1800" b="0" i="0" u="none" strike="noStrike" kern="0" cap="none" spc="0" baseline="0">
                <a:solidFill>
                  <a:srgbClr val="000000"/>
                </a:solidFill>
                <a:uFillTx/>
              </a:defRPr>
            </a:pPr>
            <a:endParaRPr lang="en-US" sz="2400" b="1" i="0" u="none" strike="noStrike" kern="1200" cap="none" spc="0" baseline="0">
              <a:solidFill>
                <a:srgbClr val="57595D"/>
              </a:solidFill>
              <a:uFillTx/>
              <a:latin typeface="Quicksand Medium"/>
            </a:endParaRPr>
          </a:p>
          <a:p>
            <a:pPr marL="0" marR="0" lvl="0" indent="0" algn="l" defTabSz="914400" rtl="0" fontAlgn="auto" hangingPunct="1">
              <a:lnSpc>
                <a:spcPct val="100000"/>
              </a:lnSpc>
              <a:spcBef>
                <a:spcPts val="0"/>
              </a:spcBef>
              <a:spcAft>
                <a:spcPts val="0"/>
              </a:spcAft>
              <a:buSzPct val="100000"/>
              <a:buFont typeface="Calibri Light"/>
              <a:buAutoNum type="arabicPeriod"/>
              <a:tabLst/>
              <a:defRPr sz="1800" b="0" i="0" u="none" strike="noStrike" kern="0" cap="none" spc="0" baseline="0">
                <a:solidFill>
                  <a:srgbClr val="000000"/>
                </a:solidFill>
                <a:uFillTx/>
              </a:defRPr>
            </a:pPr>
            <a:r>
              <a:rPr lang="en-US" sz="2400" b="1" i="0" u="none" strike="noStrike" kern="1200" cap="none" spc="0" baseline="0">
                <a:solidFill>
                  <a:srgbClr val="57595D"/>
                </a:solidFill>
                <a:uFillTx/>
                <a:latin typeface="Quicksand Medium"/>
              </a:rPr>
              <a:t>Final integration</a:t>
            </a:r>
            <a:r>
              <a:rPr lang="en-US" sz="2400" b="0" i="0" u="none" strike="noStrike" kern="1200" cap="none" spc="0" baseline="0">
                <a:solidFill>
                  <a:srgbClr val="57595D"/>
                </a:solidFill>
                <a:uFillTx/>
                <a:latin typeface="Quicksand Medium"/>
              </a:rPr>
              <a:t> is when the money is freely used legally without the necessity to conceal it any further.</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pic>
        <p:nvPicPr>
          <p:cNvPr id="2" name="Picture 9">
            <a:extLst>
              <a:ext uri="{FF2B5EF4-FFF2-40B4-BE49-F238E27FC236}">
                <a16:creationId xmlns:a16="http://schemas.microsoft.com/office/drawing/2014/main" id="{EC372AD4-54DA-45AD-92A1-F26B54651018}"/>
              </a:ext>
            </a:extLst>
          </p:cNvPr>
          <p:cNvPicPr>
            <a:picLocks noChangeAspect="1"/>
          </p:cNvPicPr>
          <p:nvPr/>
        </p:nvPicPr>
        <p:blipFill>
          <a:blip r:embed="rId3"/>
          <a:stretch>
            <a:fillRect/>
          </a:stretch>
        </p:blipFill>
        <p:spPr>
          <a:xfrm>
            <a:off x="777121" y="782497"/>
            <a:ext cx="10637754" cy="5292995"/>
          </a:xfrm>
          <a:prstGeom prst="rect">
            <a:avLst/>
          </a:prstGeom>
          <a:noFill/>
          <a:ln cap="flat">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The law and regulations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12FEF-953A-402F-89AB-65BB6AEF81D2}"/>
              </a:ext>
            </a:extLst>
          </p:cNvPr>
          <p:cNvSpPr txBox="1">
            <a:spLocks noGrp="1"/>
          </p:cNvSpPr>
          <p:nvPr>
            <p:ph type="title" idx="4294967295"/>
          </p:nvPr>
        </p:nvSpPr>
        <p:spPr>
          <a:xfrm>
            <a:off x="2629082" y="3207596"/>
            <a:ext cx="7102748" cy="431340"/>
          </a:xfrm>
        </p:spPr>
        <p:txBody>
          <a:bodyPr/>
          <a:lstStyle/>
          <a:p>
            <a:pPr lvl="0"/>
            <a:r>
              <a:rPr lang="en-GB" sz="3000">
                <a:latin typeface="Bahnschrift Light SemiCondensed" pitchFamily="34"/>
                <a:cs typeface="Arial" pitchFamily="34"/>
              </a:rPr>
              <a:t>      A Bit Deep insight of the problem…</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What is tipping of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F22C8-A97B-4664-9118-16DE77ECAAF2}"/>
              </a:ext>
            </a:extLst>
          </p:cNvPr>
          <p:cNvSpPr txBox="1">
            <a:spLocks noGrp="1"/>
          </p:cNvSpPr>
          <p:nvPr>
            <p:ph type="title" idx="4294967295"/>
          </p:nvPr>
        </p:nvSpPr>
        <p:spPr>
          <a:xfrm>
            <a:off x="950052" y="2193837"/>
            <a:ext cx="10515243" cy="1325157"/>
          </a:xfrm>
        </p:spPr>
        <p:txBody>
          <a:bodyPr>
            <a:normAutofit/>
          </a:bodyPr>
          <a:lstStyle/>
          <a:p>
            <a:endParaRPr lang="en-IN"/>
          </a:p>
        </p:txBody>
      </p:sp>
      <p:sp>
        <p:nvSpPr>
          <p:cNvPr id="3" name="Content Placeholder 2">
            <a:extLst>
              <a:ext uri="{FF2B5EF4-FFF2-40B4-BE49-F238E27FC236}">
                <a16:creationId xmlns:a16="http://schemas.microsoft.com/office/drawing/2014/main" id="{6C730AA9-A05D-4027-9384-F33DBD9D506E}"/>
              </a:ext>
            </a:extLst>
          </p:cNvPr>
          <p:cNvSpPr txBox="1">
            <a:spLocks noGrp="1"/>
          </p:cNvSpPr>
          <p:nvPr>
            <p:ph type="body" idx="4294967295"/>
          </p:nvPr>
        </p:nvSpPr>
        <p:spPr/>
        <p:txBody>
          <a:bodyPr/>
          <a:lstStyle/>
          <a:p>
            <a:pPr lvl="0">
              <a:spcBef>
                <a:spcPts val="1415"/>
              </a:spcBef>
              <a:buNone/>
            </a:pPr>
            <a:endParaRPr lang="en-GB" sz="2400">
              <a:latin typeface="Calibri" pitchFamily="34"/>
            </a:endParaRPr>
          </a:p>
          <a:p>
            <a:pPr lvl="0">
              <a:spcBef>
                <a:spcPts val="1415"/>
              </a:spcBef>
              <a:buNone/>
            </a:pPr>
            <a:endParaRPr lang="en-GB" sz="2400">
              <a:latin typeface="Calibri" pitchFamily="34"/>
            </a:endParaRPr>
          </a:p>
        </p:txBody>
      </p:sp>
      <p:pic>
        <p:nvPicPr>
          <p:cNvPr id="4" name="Picture 7">
            <a:extLst>
              <a:ext uri="{FF2B5EF4-FFF2-40B4-BE49-F238E27FC236}">
                <a16:creationId xmlns:a16="http://schemas.microsoft.com/office/drawing/2014/main" id="{1CF58B14-4DCB-423B-8D89-A699C65608C4}"/>
              </a:ext>
            </a:extLst>
          </p:cNvPr>
          <p:cNvPicPr>
            <a:picLocks noChangeAspect="1"/>
          </p:cNvPicPr>
          <p:nvPr/>
        </p:nvPicPr>
        <p:blipFill>
          <a:blip r:embed="rId3"/>
          <a:stretch>
            <a:fillRect/>
          </a:stretch>
        </p:blipFill>
        <p:spPr>
          <a:xfrm>
            <a:off x="0" y="0"/>
            <a:ext cx="12191996" cy="6858000"/>
          </a:xfrm>
          <a:prstGeom prst="rect">
            <a:avLst/>
          </a:prstGeom>
          <a:noFill/>
          <a:ln cap="flat">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Slide22">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36FCFB3A-53A8-4AE2-8291-53FCAE175237}"/>
              </a:ext>
            </a:extLst>
          </p:cNvPr>
          <p:cNvPicPr>
            <a:picLocks noChangeAspect="1"/>
          </p:cNvPicPr>
          <p:nvPr/>
        </p:nvPicPr>
        <p:blipFill>
          <a:blip r:embed="rId2"/>
          <a:stretch>
            <a:fillRect/>
          </a:stretch>
        </p:blipFill>
        <p:spPr>
          <a:xfrm>
            <a:off x="3638937" y="0"/>
            <a:ext cx="8553059" cy="6858000"/>
          </a:xfrm>
          <a:prstGeom prst="rect">
            <a:avLst/>
          </a:prstGeom>
          <a:noFill/>
          <a:ln cap="flat">
            <a:noFill/>
          </a:ln>
        </p:spPr>
      </p:pic>
      <p:sp>
        <p:nvSpPr>
          <p:cNvPr id="3" name="TextBox 4">
            <a:extLst>
              <a:ext uri="{FF2B5EF4-FFF2-40B4-BE49-F238E27FC236}">
                <a16:creationId xmlns:a16="http://schemas.microsoft.com/office/drawing/2014/main" id="{226E1A9E-D8DD-4459-895D-7AD9FF4B94B5}"/>
              </a:ext>
            </a:extLst>
          </p:cNvPr>
          <p:cNvSpPr txBox="1"/>
          <p:nvPr/>
        </p:nvSpPr>
        <p:spPr>
          <a:xfrm>
            <a:off x="195946" y="354558"/>
            <a:ext cx="3296283" cy="589392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0" u="none" strike="noStrike" kern="1200" cap="none" spc="0" baseline="0">
                <a:solidFill>
                  <a:srgbClr val="000000"/>
                </a:solidFill>
                <a:uFillTx/>
                <a:latin typeface="Quicksand Medium"/>
              </a:rPr>
              <a:t>Smurfing and structuring</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Arial (Headings)"/>
              </a:rPr>
              <a:t/>
            </a:r>
            <a:br>
              <a:rPr lang="en-US" sz="1800" b="0" i="0" u="none" strike="noStrike" kern="1200" cap="none" spc="0" baseline="0">
                <a:solidFill>
                  <a:srgbClr val="000000"/>
                </a:solidFill>
                <a:uFillTx/>
                <a:latin typeface="Arial (Headings)"/>
              </a:rPr>
            </a:br>
            <a:r>
              <a:rPr lang="en-US" sz="1900" b="0" i="0" u="none" strike="noStrike" kern="1200" cap="none" spc="0" baseline="0">
                <a:solidFill>
                  <a:srgbClr val="000000"/>
                </a:solidFill>
                <a:uFillTx/>
                <a:latin typeface="Quicksand Medium"/>
              </a:rPr>
              <a:t>Smurfing is a common placement technique. Cash from illegal sources is divided between 'deposit specialists' or 'smurfs' who make multiple deposits into multiple accounts (often using various aliases) at any number of financial institutions. In this way, money enters the financial system and is then available for layering. Suspicion is often avoided as it is difficult to detect any connection between the smurfs, deposits and accounts.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Divider page (single, white log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tle and Conten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Blan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640</TotalTime>
  <Words>613</Words>
  <Application>Microsoft Office PowerPoint</Application>
  <PresentationFormat>Widescreen</PresentationFormat>
  <Paragraphs>105</Paragraphs>
  <Slides>22</Slides>
  <Notes>11</Notes>
  <HiddenSlides>0</HiddenSlides>
  <MMClips>0</MMClips>
  <ScaleCrop>false</ScaleCrop>
  <HeadingPairs>
    <vt:vector size="6" baseType="variant">
      <vt:variant>
        <vt:lpstr>Fonts Used</vt:lpstr>
      </vt:variant>
      <vt:variant>
        <vt:i4>15</vt:i4>
      </vt:variant>
      <vt:variant>
        <vt:lpstr>Theme</vt:lpstr>
      </vt:variant>
      <vt:variant>
        <vt:i4>3</vt:i4>
      </vt:variant>
      <vt:variant>
        <vt:lpstr>Slide Titles</vt:lpstr>
      </vt:variant>
      <vt:variant>
        <vt:i4>22</vt:i4>
      </vt:variant>
    </vt:vector>
  </HeadingPairs>
  <TitlesOfParts>
    <vt:vector size="40" baseType="lpstr">
      <vt:lpstr>Arial</vt:lpstr>
      <vt:lpstr>Arial (Headings)</vt:lpstr>
      <vt:lpstr>Arial Regular</vt:lpstr>
      <vt:lpstr>Bahnschrift Light SemiCondensed</vt:lpstr>
      <vt:lpstr>Bahnschrift SemiLight SemiConde</vt:lpstr>
      <vt:lpstr>Bitstream Vera Sans</vt:lpstr>
      <vt:lpstr>Calibri</vt:lpstr>
      <vt:lpstr>Calibri Light</vt:lpstr>
      <vt:lpstr>DejaVu Sans</vt:lpstr>
      <vt:lpstr>FreeSans</vt:lpstr>
      <vt:lpstr>Liberation Sans</vt:lpstr>
      <vt:lpstr>Liberation Serif</vt:lpstr>
      <vt:lpstr>Open Sans</vt:lpstr>
      <vt:lpstr>Quicksand Medium</vt:lpstr>
      <vt:lpstr>StarSymbol</vt:lpstr>
      <vt:lpstr>1_Divider page (single, white logo)</vt:lpstr>
      <vt:lpstr>Title and Content</vt:lpstr>
      <vt:lpstr>Blank</vt:lpstr>
      <vt:lpstr>Team Name: Hackclasher</vt:lpstr>
      <vt:lpstr>Money Laundering  and  Technology</vt:lpstr>
      <vt:lpstr>What is Money laundering &amp; How it works?</vt:lpstr>
      <vt:lpstr>PowerPoint Presentation</vt:lpstr>
      <vt:lpstr>PowerPoint Presentation</vt:lpstr>
      <vt:lpstr>PowerPoint Presentation</vt:lpstr>
      <vt:lpstr>      A Bit Deep insight of the problem…</vt:lpstr>
      <vt:lpstr>PowerPoint Presentation</vt:lpstr>
      <vt:lpstr>PowerPoint Presentation</vt:lpstr>
      <vt:lpstr>PowerPoint Presentation</vt:lpstr>
      <vt:lpstr>So what can be done to stop this…!</vt:lpstr>
      <vt:lpstr>PowerPoint Presentation</vt:lpstr>
      <vt:lpstr>How AML works..?</vt:lpstr>
      <vt:lpstr>PowerPoint Presentation</vt:lpstr>
      <vt:lpstr>How can Tech tools help…?</vt:lpstr>
      <vt:lpstr>PowerPoint Presentation</vt:lpstr>
      <vt:lpstr>PowerPoint Presentation</vt:lpstr>
      <vt:lpstr>How it is approached and Existing Technique..? </vt:lpstr>
      <vt:lpstr>PowerPoint Presentation</vt:lpstr>
      <vt:lpstr>How can we enhance this existing model</vt:lpstr>
      <vt:lpstr>PowerPoint Presentation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AML Supervisory Team Structure</dc:title>
  <dc:creator>Peter Petrucci</dc:creator>
  <cp:lastModifiedBy>hp</cp:lastModifiedBy>
  <cp:revision>76</cp:revision>
  <dcterms:created xsi:type="dcterms:W3CDTF">2020-01-21T12:22:01Z</dcterms:created>
  <dcterms:modified xsi:type="dcterms:W3CDTF">2021-04-15T08:16:57Z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0x010100F6D77FCCE7BC3D4F9956CAD493D98E8D</vt:lpwstr>
  </property>
  <property fmtid="{D5CDD505-2E9C-101B-9397-08002B2CF9AE}" pid="4" name="MMClips">
    <vt:r8>4</vt:r8>
  </property>
  <property fmtid="{D5CDD505-2E9C-101B-9397-08002B2CF9AE}" pid="5" name="Notes">
    <vt:r8>21</vt:r8>
  </property>
  <property fmtid="{D5CDD505-2E9C-101B-9397-08002B2CF9AE}" pid="6" name="PresentationFormat">
    <vt:lpwstr>Widescreen</vt:lpwstr>
  </property>
  <property fmtid="{D5CDD505-2E9C-101B-9397-08002B2CF9AE}" pid="7" name="Slides">
    <vt:r8>21</vt:r8>
  </property>
</Properties>
</file>