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pna sagar" initials="" lastIdx="5" clrIdx="0"/>
  <p:cmAuthor id="1" name="suraj chainani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C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7T06:04:46.076" idx="1">
    <p:pos x="6000" y="0"/>
    <p:text>the background has to be same in every slide. if i change for this one, it wont match with other backgrounds of slides....is that okay?</p:text>
  </p:cm>
  <p:cm authorId="0" dt="2019-08-07T06:29:58.528" idx="1">
    <p:pos x="6000" y="0"/>
    <p:text>Make this slide more attractive use some effective background to present  slide</p:text>
  </p:cm>
  <p:cm authorId="0" dt="2019-08-07T06:29:58.528" idx="2">
    <p:pos x="6000" y="0"/>
    <p:text>you can Change B.G. for every slides or put some elements to make slides attractive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1996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7770959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7770959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7770959c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7770959c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308c195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308c195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29" y="1562825"/>
            <a:ext cx="7017541" cy="313475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30101" y="860874"/>
            <a:ext cx="7847273" cy="701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Healthcare Development -Med O’clock</a:t>
            </a:r>
            <a:endParaRPr sz="3600" b="1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50" y="273600"/>
            <a:ext cx="9119100" cy="13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250" y="189886"/>
            <a:ext cx="914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236450" y="4650"/>
            <a:ext cx="551100" cy="551100"/>
          </a:xfrm>
          <a:prstGeom prst="diamond">
            <a:avLst/>
          </a:prstGeom>
          <a:solidFill>
            <a:srgbClr val="40CD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375725" y="4650"/>
            <a:ext cx="551100" cy="551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92175" y="555750"/>
            <a:ext cx="8185200" cy="9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Healthcare Industry Overview</a:t>
            </a:r>
            <a:endParaRPr sz="3600" b="1" dirty="0">
              <a:solidFill>
                <a:srgbClr val="0000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87175" y="1778350"/>
            <a:ext cx="7731900" cy="3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Healthcare professionals now have realised how mobile apps can change their lives. They have understood the importance of mobile applications in the healthcare industry.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In the modern times, hugely efficient and speedy healthcare services are in demand. These mobile applications can help providing industry the solution to this demand.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If you are looking to expand the reach and the delivery mechanism of health related services, then the investment in healthcare mobile application is the way to go.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0" y="273600"/>
            <a:ext cx="9119100" cy="13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>
            <a:off x="250" y="189886"/>
            <a:ext cx="914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236450" y="4650"/>
            <a:ext cx="551100" cy="551100"/>
          </a:xfrm>
          <a:prstGeom prst="diamond">
            <a:avLst/>
          </a:prstGeom>
          <a:solidFill>
            <a:srgbClr val="40CD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75725" y="4650"/>
            <a:ext cx="551100" cy="551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0" y="527474"/>
            <a:ext cx="9355650" cy="977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Why do you need to develop a           Med O’clock?</a:t>
            </a:r>
            <a:endParaRPr sz="3200" b="1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75725" y="1602000"/>
            <a:ext cx="84156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More than 60 percent of the world population use smartphones.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Most of them have the access to internet and which is why mobile applications have become popular.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Healthcare services are one of the biggest untapped market in the context of mobile app services.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This sector is assumed to grow by 300-350 per cent in less than 5 years.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❖"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Overall these mobile apps can help improve the healthcare industry, making the service speedy and cost effective.</a:t>
            </a:r>
            <a:endParaRPr sz="1600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250" y="273600"/>
            <a:ext cx="9119100" cy="13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250" y="189886"/>
            <a:ext cx="914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236450" y="4650"/>
            <a:ext cx="551100" cy="551100"/>
          </a:xfrm>
          <a:prstGeom prst="diamond">
            <a:avLst/>
          </a:prstGeom>
          <a:solidFill>
            <a:srgbClr val="40CD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75725" y="4650"/>
            <a:ext cx="551100" cy="551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756175" y="1506662"/>
            <a:ext cx="3937200" cy="456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641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Healthcare Development</a:t>
            </a:r>
            <a:endParaRPr sz="3600" b="1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1500" y="2125124"/>
            <a:ext cx="4558200" cy="23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1. Helpful to residents of remote areas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2. Helpful to doctors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3. Decline in medical expenses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4. Decreases chance of wrong diagnosis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5. 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 Business Model and Opportunities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Can be used as a Medical Assisstant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56175" y="2125124"/>
            <a:ext cx="4394400" cy="245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1. Telemedicine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2. Appointment manager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3. Surgery updates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4. Medicine ordering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5. User-friendly interface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Verdana"/>
                <a:ea typeface="Verdana"/>
                <a:cs typeface="Verdana"/>
                <a:sym typeface="Verdana"/>
              </a:rPr>
              <a:t>6. Prescription reminder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65000" y="1506662"/>
            <a:ext cx="3937200" cy="45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Benefits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250" y="273600"/>
            <a:ext cx="9119100" cy="13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0" y="189886"/>
            <a:ext cx="914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207572" y="-1950"/>
            <a:ext cx="551100" cy="551100"/>
          </a:xfrm>
          <a:prstGeom prst="diamond">
            <a:avLst/>
          </a:prstGeom>
          <a:solidFill>
            <a:srgbClr val="40CD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75725" y="4650"/>
            <a:ext cx="551100" cy="551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5EDF-D0A7-4216-B772-0B845FEB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0" y="514963"/>
            <a:ext cx="8520600" cy="572700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Members</a:t>
            </a:r>
            <a:endParaRPr lang="en-IN" sz="3200" b="1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BECB-B11B-4413-B012-7B72C860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83984" cy="3416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Vyjayanthi K S : USN - 1KS18CS120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Krithika K N : USN – 1KS18CS034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Ramya R : USN – 1KS18CS077</a:t>
            </a:r>
          </a:p>
          <a:p>
            <a:pPr marL="609600" lvl="1" indent="0">
              <a:buNone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94;p16">
            <a:extLst>
              <a:ext uri="{FF2B5EF4-FFF2-40B4-BE49-F238E27FC236}">
                <a16:creationId xmlns:a16="http://schemas.microsoft.com/office/drawing/2014/main" id="{F942D5FB-2475-4FDF-9C50-FC7DFD2CB929}"/>
              </a:ext>
            </a:extLst>
          </p:cNvPr>
          <p:cNvCxnSpPr/>
          <p:nvPr/>
        </p:nvCxnSpPr>
        <p:spPr>
          <a:xfrm>
            <a:off x="0" y="189886"/>
            <a:ext cx="914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93;p16">
            <a:extLst>
              <a:ext uri="{FF2B5EF4-FFF2-40B4-BE49-F238E27FC236}">
                <a16:creationId xmlns:a16="http://schemas.microsoft.com/office/drawing/2014/main" id="{B13CC554-176D-4CC1-B941-ED82CBE32AF4}"/>
              </a:ext>
            </a:extLst>
          </p:cNvPr>
          <p:cNvCxnSpPr/>
          <p:nvPr/>
        </p:nvCxnSpPr>
        <p:spPr>
          <a:xfrm>
            <a:off x="0" y="280616"/>
            <a:ext cx="9119100" cy="13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5;p16">
            <a:extLst>
              <a:ext uri="{FF2B5EF4-FFF2-40B4-BE49-F238E27FC236}">
                <a16:creationId xmlns:a16="http://schemas.microsoft.com/office/drawing/2014/main" id="{91625F18-36D0-43F2-B78F-485BC73EAD1C}"/>
              </a:ext>
            </a:extLst>
          </p:cNvPr>
          <p:cNvSpPr/>
          <p:nvPr/>
        </p:nvSpPr>
        <p:spPr>
          <a:xfrm>
            <a:off x="236450" y="4650"/>
            <a:ext cx="551100" cy="551100"/>
          </a:xfrm>
          <a:prstGeom prst="diamond">
            <a:avLst/>
          </a:prstGeom>
          <a:solidFill>
            <a:srgbClr val="40CD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6;p16">
            <a:extLst>
              <a:ext uri="{FF2B5EF4-FFF2-40B4-BE49-F238E27FC236}">
                <a16:creationId xmlns:a16="http://schemas.microsoft.com/office/drawing/2014/main" id="{B59480E4-D1B8-4FBF-B06B-F3AFFC399AFB}"/>
              </a:ext>
            </a:extLst>
          </p:cNvPr>
          <p:cNvSpPr/>
          <p:nvPr/>
        </p:nvSpPr>
        <p:spPr>
          <a:xfrm>
            <a:off x="375307" y="-1500"/>
            <a:ext cx="565318" cy="542549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E9B0-8951-42D1-BA38-8F78CECD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9" y="0"/>
            <a:ext cx="8782681" cy="1017725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D2968-0954-49A8-AEA0-750A8F2C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547" y="2154200"/>
            <a:ext cx="3846565" cy="835099"/>
          </a:xfrm>
        </p:spPr>
        <p:txBody>
          <a:bodyPr/>
          <a:lstStyle/>
          <a:p>
            <a:pPr marL="139700" indent="0">
              <a:buNone/>
            </a:pPr>
            <a:r>
              <a:rPr lang="en-US" sz="32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 :)</a:t>
            </a:r>
            <a:endParaRPr lang="en-IN" sz="3200" b="1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94;p16">
            <a:extLst>
              <a:ext uri="{FF2B5EF4-FFF2-40B4-BE49-F238E27FC236}">
                <a16:creationId xmlns:a16="http://schemas.microsoft.com/office/drawing/2014/main" id="{EBD3ACA7-CA8A-4AE1-96A0-14F2E89A0B95}"/>
              </a:ext>
            </a:extLst>
          </p:cNvPr>
          <p:cNvCxnSpPr/>
          <p:nvPr/>
        </p:nvCxnSpPr>
        <p:spPr>
          <a:xfrm>
            <a:off x="0" y="189886"/>
            <a:ext cx="914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93;p16">
            <a:extLst>
              <a:ext uri="{FF2B5EF4-FFF2-40B4-BE49-F238E27FC236}">
                <a16:creationId xmlns:a16="http://schemas.microsoft.com/office/drawing/2014/main" id="{7D3AABD0-9105-40C7-9A86-E1F77B4B1F62}"/>
              </a:ext>
            </a:extLst>
          </p:cNvPr>
          <p:cNvCxnSpPr/>
          <p:nvPr/>
        </p:nvCxnSpPr>
        <p:spPr>
          <a:xfrm>
            <a:off x="250" y="273600"/>
            <a:ext cx="9119100" cy="13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0263848E-43F4-4DDD-BF1E-BA19F2D4E1D2}"/>
              </a:ext>
            </a:extLst>
          </p:cNvPr>
          <p:cNvSpPr/>
          <p:nvPr/>
        </p:nvSpPr>
        <p:spPr>
          <a:xfrm>
            <a:off x="204648" y="-1950"/>
            <a:ext cx="551100" cy="551100"/>
          </a:xfrm>
          <a:prstGeom prst="diamond">
            <a:avLst/>
          </a:prstGeom>
          <a:solidFill>
            <a:srgbClr val="40CD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E31715F1-F346-4265-AB34-83014628D460}"/>
              </a:ext>
            </a:extLst>
          </p:cNvPr>
          <p:cNvSpPr/>
          <p:nvPr/>
        </p:nvSpPr>
        <p:spPr>
          <a:xfrm>
            <a:off x="375725" y="4650"/>
            <a:ext cx="551100" cy="5511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304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369CA65-F522-424C-B96F-648D404B74E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316382"/>
  <p:tag name="ISPRING_RESOURCE_PATHS_HASH_PRESENTER" val="11128833518f83fde1c5cbc58fa1df4aebb3ae6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281</Words>
  <Application>Microsoft Office PowerPoint</Application>
  <PresentationFormat>On-screen Show (16:9)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</vt:lpstr>
      <vt:lpstr>Wingdings</vt:lpstr>
      <vt:lpstr>Simple Light</vt:lpstr>
      <vt:lpstr>Healthcare Development -Med O’clock </vt:lpstr>
      <vt:lpstr> Healthcare Industry Overview</vt:lpstr>
      <vt:lpstr>Why do you need to develop a           Med O’clock?</vt:lpstr>
      <vt:lpstr>Healthcare Development</vt:lpstr>
      <vt:lpstr>Team Members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9316382</dc:title>
  <dc:creator>Vyjayanthi</dc:creator>
  <cp:lastModifiedBy>Vyjayanthi K S</cp:lastModifiedBy>
  <cp:revision>16</cp:revision>
  <dcterms:modified xsi:type="dcterms:W3CDTF">2021-04-15T09:46:25Z</dcterms:modified>
</cp:coreProperties>
</file>