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A" userId="8c9b6d52602d5a14" providerId="LiveId" clId="{C44A7311-0392-4796-AFC4-7A42A3464F1B}"/>
    <pc:docChg chg="custSel modSld">
      <pc:chgData name="RUBA" userId="8c9b6d52602d5a14" providerId="LiveId" clId="{C44A7311-0392-4796-AFC4-7A42A3464F1B}" dt="2021-04-15T08:33:43.393" v="165" actId="1076"/>
      <pc:docMkLst>
        <pc:docMk/>
      </pc:docMkLst>
      <pc:sldChg chg="modSp mod">
        <pc:chgData name="RUBA" userId="8c9b6d52602d5a14" providerId="LiveId" clId="{C44A7311-0392-4796-AFC4-7A42A3464F1B}" dt="2021-04-15T08:33:43.393" v="165" actId="1076"/>
        <pc:sldMkLst>
          <pc:docMk/>
          <pc:sldMk cId="1542815666" sldId="257"/>
        </pc:sldMkLst>
        <pc:spChg chg="mod">
          <ac:chgData name="RUBA" userId="8c9b6d52602d5a14" providerId="LiveId" clId="{C44A7311-0392-4796-AFC4-7A42A3464F1B}" dt="2021-04-15T08:33:43.393" v="165" actId="1076"/>
          <ac:spMkLst>
            <pc:docMk/>
            <pc:sldMk cId="1542815666" sldId="257"/>
            <ac:spMk id="3" creationId="{24384E40-5B33-4555-A858-86A49786EA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2EF9B-9B4C-4C05-B09C-B0F5FACB0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B347E7E-FD6E-4FBA-B181-413E32450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0FB6D2D-66F8-4FF1-9969-8CAD5C431CC0}"/>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567CC8EF-00B9-40F3-ADB5-9A23776C0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3E0C764-574A-43CF-BFBB-37D1846D8244}"/>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2817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EDFE12-9CE1-4CA4-A308-E9FE2264A2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357E15A-01F5-444B-A4F2-4235F9271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57B51BD-B8E9-4B39-80D9-B78664D76F76}"/>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89F7C93D-8211-4BC7-82F4-7DFE26E8A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C69A7DC-D456-4B02-A1F4-87C538C89F58}"/>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268531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5DECEA4-A817-4166-A431-E53E9C03E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A2E5204-1B66-4398-AAF4-B585E4F94C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E99EC71-AA70-4E20-A8FA-0824A1797141}"/>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5D1F6395-D940-4130-84DD-45134479F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88CD1C1-B35A-4572-81FA-559B945EF0F0}"/>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406511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B33F03-FC93-437F-B155-444D1BA034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3394F46-E957-4623-BAAE-C2C40ADB2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C9745B8-FAE6-4700-81BD-37014E1A6212}"/>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13785D81-1B4E-4FF1-959B-ADB2CE05C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FB56791-B493-46A9-81FF-6F240CFF6256}"/>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296428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890F50-83F9-4843-8F97-D4536DD04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23CF75-E8D0-42B7-8C38-A8171020E9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29DE3FA-C859-4E85-BAC3-FBEF129D89EA}"/>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02A60206-337C-4604-A201-9013F07F9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ABB427A-5BE4-4F53-9D08-5073AC87F296}"/>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71298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E5E0E6-5234-4329-AA55-8BFFB79807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D04399D-ECAF-47CE-B8C1-95156EF87B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64F81E5-8721-4F23-A5BE-372BF41FE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9DFEAD2-06B2-44D3-8E04-CA8F64333117}"/>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6" name="Footer Placeholder 5">
            <a:extLst>
              <a:ext uri="{FF2B5EF4-FFF2-40B4-BE49-F238E27FC236}">
                <a16:creationId xmlns="" xmlns:a16="http://schemas.microsoft.com/office/drawing/2014/main" id="{D130920C-1DC3-4DDC-871B-72251600F2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70F781A-C762-4C95-A1BD-7B418774F666}"/>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3122792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80B332-C61C-48A7-9D6B-5B093E8CCD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793AE3B-D956-4BB0-86D7-775785FEE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CEA7694-9DA8-4994-B8D3-FAC626F4E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AC7D8EF-49C0-49B5-82B5-C7F6500FB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D0DCE1F-5326-4CD3-9407-CFC9B1BC96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44DD0DF-6EE6-44AC-BDC0-49682FCB3A0C}"/>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8" name="Footer Placeholder 7">
            <a:extLst>
              <a:ext uri="{FF2B5EF4-FFF2-40B4-BE49-F238E27FC236}">
                <a16:creationId xmlns="" xmlns:a16="http://schemas.microsoft.com/office/drawing/2014/main" id="{20786A08-D0AB-4FF4-9BF1-12852F6B55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590D0F4-B07F-420A-9E12-0E9FD56736BB}"/>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182204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BB09F7-B7D5-4E22-8614-921FB6181C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0E992F0-F5D7-42A6-9CB2-36E897F9FA74}"/>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4" name="Footer Placeholder 3">
            <a:extLst>
              <a:ext uri="{FF2B5EF4-FFF2-40B4-BE49-F238E27FC236}">
                <a16:creationId xmlns="" xmlns:a16="http://schemas.microsoft.com/office/drawing/2014/main" id="{8E33390B-F854-46E7-BAEE-898A7FF4F6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9E36BAB-1CDC-4AEB-A530-A8DFA7EE8935}"/>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370525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6EFA955-F2B7-4B58-86C3-009E2C01F9FC}"/>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3" name="Footer Placeholder 2">
            <a:extLst>
              <a:ext uri="{FF2B5EF4-FFF2-40B4-BE49-F238E27FC236}">
                <a16:creationId xmlns="" xmlns:a16="http://schemas.microsoft.com/office/drawing/2014/main" id="{A027D8FD-18AF-474B-8234-64C88D34BB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E7869859-CC40-452B-8034-F155B920270D}"/>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333724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3FC689-AAFA-43F0-B464-54643E8DF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B0A6863-4E46-40CB-AAFE-253A295C7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C0C5163-64E6-4770-87D9-AE7769F72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F48F32-F86E-46EC-ACE2-AC4FA20B1FD9}"/>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6" name="Footer Placeholder 5">
            <a:extLst>
              <a:ext uri="{FF2B5EF4-FFF2-40B4-BE49-F238E27FC236}">
                <a16:creationId xmlns="" xmlns:a16="http://schemas.microsoft.com/office/drawing/2014/main" id="{A4291011-7C35-4ED2-AB55-DE1362F3D7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9748773-5810-4DB6-8ED1-2D3AD1F034F5}"/>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269093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710D91-A4EE-40EE-BBE4-D91D9DA30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44A59E9-001D-49F3-9CA8-22239B6D1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84D6DDD9-7DA4-436E-8FAF-2D995B7A3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40CE83-C451-45AA-B4E8-E1A7921CD7E1}"/>
              </a:ext>
            </a:extLst>
          </p:cNvPr>
          <p:cNvSpPr>
            <a:spLocks noGrp="1"/>
          </p:cNvSpPr>
          <p:nvPr>
            <p:ph type="dt" sz="half" idx="10"/>
          </p:nvPr>
        </p:nvSpPr>
        <p:spPr/>
        <p:txBody>
          <a:bodyPr/>
          <a:lstStyle/>
          <a:p>
            <a:fld id="{E0D7F75E-C28B-4F68-A525-189A9E0953F6}" type="datetimeFigureOut">
              <a:rPr lang="en-IN" smtClean="0"/>
              <a:t>15-04-2021</a:t>
            </a:fld>
            <a:endParaRPr lang="en-IN"/>
          </a:p>
        </p:txBody>
      </p:sp>
      <p:sp>
        <p:nvSpPr>
          <p:cNvPr id="6" name="Footer Placeholder 5">
            <a:extLst>
              <a:ext uri="{FF2B5EF4-FFF2-40B4-BE49-F238E27FC236}">
                <a16:creationId xmlns="" xmlns:a16="http://schemas.microsoft.com/office/drawing/2014/main" id="{C6C5E546-89F5-4601-9786-AAB4D98592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C8545A5-20A6-4D16-8AB6-8851FE9BAB1B}"/>
              </a:ext>
            </a:extLst>
          </p:cNvPr>
          <p:cNvSpPr>
            <a:spLocks noGrp="1"/>
          </p:cNvSpPr>
          <p:nvPr>
            <p:ph type="sldNum" sz="quarter" idx="12"/>
          </p:nvPr>
        </p:nvSpPr>
        <p:spPr/>
        <p:txBody>
          <a:bodyPr/>
          <a:lstStyle/>
          <a:p>
            <a:fld id="{1F64E94E-35AA-4B36-807D-48A4E912F7AE}" type="slidenum">
              <a:rPr lang="en-IN" smtClean="0"/>
              <a:t>‹#›</a:t>
            </a:fld>
            <a:endParaRPr lang="en-IN"/>
          </a:p>
        </p:txBody>
      </p:sp>
    </p:spTree>
    <p:extLst>
      <p:ext uri="{BB962C8B-B14F-4D97-AF65-F5344CB8AC3E}">
        <p14:creationId xmlns:p14="http://schemas.microsoft.com/office/powerpoint/2010/main" val="365158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6FE147-D2CD-4EE4-AECF-89079FC78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DDB74CD-46A6-44AB-A0A7-FE37FF5E8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B6FCABF-F328-440E-85AE-D23C95EA3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7F75E-C28B-4F68-A525-189A9E0953F6}" type="datetimeFigureOut">
              <a:rPr lang="en-IN" smtClean="0"/>
              <a:t>15-04-2021</a:t>
            </a:fld>
            <a:endParaRPr lang="en-IN"/>
          </a:p>
        </p:txBody>
      </p:sp>
      <p:sp>
        <p:nvSpPr>
          <p:cNvPr id="5" name="Footer Placeholder 4">
            <a:extLst>
              <a:ext uri="{FF2B5EF4-FFF2-40B4-BE49-F238E27FC236}">
                <a16:creationId xmlns="" xmlns:a16="http://schemas.microsoft.com/office/drawing/2014/main" id="{D382DC5F-6E9E-4FB9-84F3-4AD603A3F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4BE48DF-66EA-4AFE-B2F9-067DA75B9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E94E-35AA-4B36-807D-48A4E912F7AE}" type="slidenum">
              <a:rPr lang="en-IN" smtClean="0"/>
              <a:t>‹#›</a:t>
            </a:fld>
            <a:endParaRPr lang="en-IN"/>
          </a:p>
        </p:txBody>
      </p:sp>
    </p:spTree>
    <p:extLst>
      <p:ext uri="{BB962C8B-B14F-4D97-AF65-F5344CB8AC3E}">
        <p14:creationId xmlns:p14="http://schemas.microsoft.com/office/powerpoint/2010/main" val="422439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DA09B3F-3429-4382-9D9F-85ACDD6E272B}"/>
              </a:ext>
            </a:extLst>
          </p:cNvPr>
          <p:cNvSpPr>
            <a:spLocks noGrp="1"/>
          </p:cNvSpPr>
          <p:nvPr>
            <p:ph type="ctrTitle"/>
          </p:nvPr>
        </p:nvSpPr>
        <p:spPr>
          <a:xfrm>
            <a:off x="3043403" y="2073499"/>
            <a:ext cx="6105194" cy="3549561"/>
          </a:xfrm>
        </p:spPr>
        <p:txBody>
          <a:bodyPr>
            <a:normAutofit fontScale="90000"/>
          </a:bodyPr>
          <a:lstStyle/>
          <a:p>
            <a:r>
              <a:rPr lang="en-IN" sz="4800" dirty="0">
                <a:solidFill>
                  <a:schemeClr val="bg1"/>
                </a:solidFill>
                <a:latin typeface="Consolas" panose="020B0609020204030204" pitchFamily="49" charset="0"/>
              </a:rPr>
              <a:t>Title:</a:t>
            </a:r>
            <a:br>
              <a:rPr lang="en-IN" sz="4800" dirty="0">
                <a:solidFill>
                  <a:schemeClr val="bg1"/>
                </a:solidFill>
                <a:latin typeface="Consolas" panose="020B0609020204030204" pitchFamily="49" charset="0"/>
              </a:rPr>
            </a:br>
            <a:r>
              <a:rPr lang="en-IN" sz="4800" dirty="0" smtClean="0">
                <a:solidFill>
                  <a:schemeClr val="bg1"/>
                </a:solidFill>
                <a:latin typeface="Consolas" panose="020B0609020204030204" pitchFamily="49" charset="0"/>
              </a:rPr>
              <a:t>Medical Prescriptions via Audio</a:t>
            </a:r>
            <a:br>
              <a:rPr lang="en-IN" sz="4800" dirty="0" smtClean="0">
                <a:solidFill>
                  <a:schemeClr val="bg1"/>
                </a:solidFill>
                <a:latin typeface="Consolas" panose="020B0609020204030204" pitchFamily="49" charset="0"/>
              </a:rPr>
            </a:br>
            <a:r>
              <a:rPr lang="en-IN" sz="3600" dirty="0" smtClean="0">
                <a:solidFill>
                  <a:schemeClr val="bg1"/>
                </a:solidFill>
                <a:latin typeface="Consolas" panose="020B0609020204030204" pitchFamily="49" charset="0"/>
              </a:rPr>
              <a:t>Team: CODE </a:t>
            </a:r>
            <a:r>
              <a:rPr lang="en-IN" sz="3600" dirty="0" smtClean="0">
                <a:solidFill>
                  <a:schemeClr val="bg1"/>
                </a:solidFill>
                <a:latin typeface="Consolas" panose="020B0609020204030204" pitchFamily="49" charset="0"/>
              </a:rPr>
              <a:t>WARRIORS</a:t>
            </a:r>
            <a:br>
              <a:rPr lang="en-IN" sz="3600" dirty="0" smtClean="0">
                <a:solidFill>
                  <a:schemeClr val="bg1"/>
                </a:solidFill>
                <a:latin typeface="Consolas" panose="020B0609020204030204" pitchFamily="49" charset="0"/>
              </a:rPr>
            </a:br>
            <a:r>
              <a:rPr lang="en-IN" sz="2200" dirty="0" smtClean="0">
                <a:solidFill>
                  <a:schemeClr val="bg1"/>
                </a:solidFill>
                <a:latin typeface="Consolas" panose="020B0609020204030204" pitchFamily="49" charset="0"/>
              </a:rPr>
              <a:t>Members: Sunaina Nayak,Vishnupriya D,Zaina Khan,Ruba Abdul Rahman</a:t>
            </a:r>
            <a:r>
              <a:rPr lang="en-IN" b="1" i="0" dirty="0">
                <a:solidFill>
                  <a:srgbClr val="24292E"/>
                </a:solidFill>
                <a:effectLst/>
                <a:latin typeface="-apple-system"/>
              </a:rPr>
              <a:t/>
            </a:r>
            <a:br>
              <a:rPr lang="en-IN" b="1" i="0" dirty="0">
                <a:solidFill>
                  <a:srgbClr val="24292E"/>
                </a:solidFill>
                <a:effectLst/>
                <a:latin typeface="-apple-system"/>
              </a:rPr>
            </a:br>
            <a:endParaRPr lang="en-IN" dirty="0">
              <a:solidFill>
                <a:srgbClr val="FFFFFF"/>
              </a:solidFill>
            </a:endParaRPr>
          </a:p>
        </p:txBody>
      </p:sp>
    </p:spTree>
    <p:extLst>
      <p:ext uri="{BB962C8B-B14F-4D97-AF65-F5344CB8AC3E}">
        <p14:creationId xmlns:p14="http://schemas.microsoft.com/office/powerpoint/2010/main" val="410576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A43A4B-974D-41EC-A49D-5C731F3BEAFC}"/>
              </a:ext>
            </a:extLst>
          </p:cNvPr>
          <p:cNvSpPr>
            <a:spLocks noGrp="1"/>
          </p:cNvSpPr>
          <p:nvPr>
            <p:ph type="title"/>
          </p:nvPr>
        </p:nvSpPr>
        <p:spPr>
          <a:xfrm>
            <a:off x="838200" y="0"/>
            <a:ext cx="10515600" cy="1325563"/>
          </a:xfrm>
        </p:spPr>
        <p:txBody>
          <a:bodyPr/>
          <a:lstStyle/>
          <a:p>
            <a:r>
              <a:rPr lang="en-IN" dirty="0"/>
              <a:t>Description</a:t>
            </a:r>
          </a:p>
        </p:txBody>
      </p:sp>
      <p:sp>
        <p:nvSpPr>
          <p:cNvPr id="3" name="Content Placeholder 2">
            <a:extLst>
              <a:ext uri="{FF2B5EF4-FFF2-40B4-BE49-F238E27FC236}">
                <a16:creationId xmlns="" xmlns:a16="http://schemas.microsoft.com/office/drawing/2014/main" id="{24384E40-5B33-4555-A858-86A49786EAE9}"/>
              </a:ext>
            </a:extLst>
          </p:cNvPr>
          <p:cNvSpPr>
            <a:spLocks noGrp="1"/>
          </p:cNvSpPr>
          <p:nvPr>
            <p:ph idx="1"/>
          </p:nvPr>
        </p:nvSpPr>
        <p:spPr>
          <a:xfrm>
            <a:off x="838200" y="1196267"/>
            <a:ext cx="10515600" cy="4660776"/>
          </a:xfrm>
        </p:spPr>
        <p:txBody>
          <a:bodyPr>
            <a:normAutofit fontScale="70000" lnSpcReduction="20000"/>
          </a:bodyPr>
          <a:lstStyle/>
          <a:p>
            <a:r>
              <a:rPr lang="en-US" sz="3800" dirty="0"/>
              <a:t>The proposed system converts the voice to text first and then generates text form of the prescriptions automatically by focusing on the keywords and displays the required format automatically. Just by using the audio file , we can efficiently generate the prescription. This idea saves a lot of time in the medical field for the doctors as there are huge number of patients with time</a:t>
            </a:r>
            <a:r>
              <a:rPr lang="en-US" sz="3800" dirty="0" smtClean="0"/>
              <a:t>.</a:t>
            </a:r>
            <a:endParaRPr lang="en-US" sz="3800" b="0" i="0" dirty="0">
              <a:solidFill>
                <a:srgbClr val="24292E"/>
              </a:solidFill>
              <a:effectLst/>
              <a:latin typeface="-apple-system"/>
            </a:endParaRPr>
          </a:p>
          <a:p>
            <a:pPr algn="l"/>
            <a:r>
              <a:rPr lang="en-US" sz="3600" dirty="0" smtClean="0">
                <a:solidFill>
                  <a:srgbClr val="24292E"/>
                </a:solidFill>
                <a:latin typeface="-apple-system"/>
              </a:rPr>
              <a:t>With </a:t>
            </a:r>
            <a:r>
              <a:rPr lang="en-US" sz="3600" dirty="0">
                <a:solidFill>
                  <a:srgbClr val="24292E"/>
                </a:solidFill>
                <a:latin typeface="-apple-system"/>
              </a:rPr>
              <a:t>the help of voice-prescription t</a:t>
            </a:r>
            <a:r>
              <a:rPr lang="en-US" sz="3600" b="0" i="0" dirty="0">
                <a:solidFill>
                  <a:srgbClr val="24292E"/>
                </a:solidFill>
                <a:effectLst/>
                <a:latin typeface="-apple-system"/>
              </a:rPr>
              <a:t>he patient need not visit the doctor manually for curing very small health issues. It also provides a way to send the prescription through mail personally to the patient so that they need not meet the doctor again for prescription. This system also provides an option for the doctor to sign the prescription after reviewing it. Since the prescription provided is verified by the doctor there is no possibility of mistakes in this system and the security of the patients medical records is maintained.</a:t>
            </a:r>
          </a:p>
          <a:p>
            <a:endParaRPr lang="en-IN" dirty="0"/>
          </a:p>
        </p:txBody>
      </p:sp>
    </p:spTree>
    <p:extLst>
      <p:ext uri="{BB962C8B-B14F-4D97-AF65-F5344CB8AC3E}">
        <p14:creationId xmlns:p14="http://schemas.microsoft.com/office/powerpoint/2010/main" val="154281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E73718-0708-4C91-8341-362BFEA6D81A}"/>
              </a:ext>
            </a:extLst>
          </p:cNvPr>
          <p:cNvSpPr>
            <a:spLocks noGrp="1"/>
          </p:cNvSpPr>
          <p:nvPr>
            <p:ph type="title"/>
          </p:nvPr>
        </p:nvSpPr>
        <p:spPr>
          <a:xfrm>
            <a:off x="838200" y="160939"/>
            <a:ext cx="10515600" cy="1325563"/>
          </a:xfrm>
        </p:spPr>
        <p:txBody>
          <a:bodyPr/>
          <a:lstStyle/>
          <a:p>
            <a:r>
              <a:rPr lang="en-IN" dirty="0"/>
              <a:t>Steps</a:t>
            </a:r>
          </a:p>
        </p:txBody>
      </p:sp>
      <p:sp>
        <p:nvSpPr>
          <p:cNvPr id="3" name="Content Placeholder 2">
            <a:extLst>
              <a:ext uri="{FF2B5EF4-FFF2-40B4-BE49-F238E27FC236}">
                <a16:creationId xmlns="" xmlns:a16="http://schemas.microsoft.com/office/drawing/2014/main" id="{9C519C0C-BFD1-40B3-9130-81E7D1C0E7A7}"/>
              </a:ext>
            </a:extLst>
          </p:cNvPr>
          <p:cNvSpPr>
            <a:spLocks noGrp="1"/>
          </p:cNvSpPr>
          <p:nvPr>
            <p:ph idx="1"/>
          </p:nvPr>
        </p:nvSpPr>
        <p:spPr>
          <a:xfrm>
            <a:off x="838200" y="1447060"/>
            <a:ext cx="10515600" cy="4729903"/>
          </a:xfrm>
        </p:spPr>
        <p:txBody>
          <a:bodyPr/>
          <a:lstStyle/>
          <a:p>
            <a:pPr marL="0" indent="0">
              <a:buNone/>
            </a:pPr>
            <a:r>
              <a:rPr lang="en-US" b="0" i="0" dirty="0">
                <a:solidFill>
                  <a:srgbClr val="24292E"/>
                </a:solidFill>
                <a:effectLst/>
                <a:latin typeface="-apple-system"/>
              </a:rPr>
              <a:t>1.Import voice or audio file</a:t>
            </a:r>
          </a:p>
          <a:p>
            <a:pPr marL="0" indent="0">
              <a:buNone/>
            </a:pPr>
            <a:r>
              <a:rPr lang="en-US" dirty="0">
                <a:latin typeface="-apple-system"/>
              </a:rPr>
              <a:t/>
            </a:r>
            <a:br>
              <a:rPr lang="en-US" dirty="0">
                <a:latin typeface="-apple-system"/>
              </a:rPr>
            </a:br>
            <a:r>
              <a:rPr lang="en-US" b="0" i="0" dirty="0">
                <a:solidFill>
                  <a:srgbClr val="24292E"/>
                </a:solidFill>
                <a:effectLst/>
                <a:latin typeface="-apple-system"/>
              </a:rPr>
              <a:t>2.Converts audio to text</a:t>
            </a:r>
          </a:p>
          <a:p>
            <a:pPr marL="0" indent="0">
              <a:buNone/>
            </a:pPr>
            <a:r>
              <a:rPr lang="en-US" dirty="0">
                <a:latin typeface="-apple-system"/>
              </a:rPr>
              <a:t/>
            </a:r>
            <a:br>
              <a:rPr lang="en-US" dirty="0">
                <a:latin typeface="-apple-system"/>
              </a:rPr>
            </a:br>
            <a:r>
              <a:rPr lang="en-US" b="0" i="0" dirty="0">
                <a:solidFill>
                  <a:srgbClr val="24292E"/>
                </a:solidFill>
                <a:effectLst/>
                <a:latin typeface="-apple-system"/>
              </a:rPr>
              <a:t>3.Extracts keywords and prepares prescription in correct format</a:t>
            </a:r>
          </a:p>
          <a:p>
            <a:pPr marL="0" indent="0">
              <a:buNone/>
            </a:pPr>
            <a:r>
              <a:rPr lang="en-US" dirty="0">
                <a:latin typeface="-apple-system"/>
              </a:rPr>
              <a:t/>
            </a:r>
            <a:br>
              <a:rPr lang="en-US" dirty="0">
                <a:latin typeface="-apple-system"/>
              </a:rPr>
            </a:br>
            <a:endParaRPr lang="en-US" b="0" i="0" dirty="0">
              <a:solidFill>
                <a:srgbClr val="24292E"/>
              </a:solidFill>
              <a:effectLst/>
              <a:latin typeface="-apple-system"/>
            </a:endParaRPr>
          </a:p>
        </p:txBody>
      </p:sp>
    </p:spTree>
    <p:extLst>
      <p:ext uri="{BB962C8B-B14F-4D97-AF65-F5344CB8AC3E}">
        <p14:creationId xmlns:p14="http://schemas.microsoft.com/office/powerpoint/2010/main" val="682347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74</TotalTime>
  <Words>170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-apple-system</vt:lpstr>
      <vt:lpstr>Arial</vt:lpstr>
      <vt:lpstr>Calibri</vt:lpstr>
      <vt:lpstr>Calibri Light</vt:lpstr>
      <vt:lpstr>Consolas</vt:lpstr>
      <vt:lpstr>Office Theme</vt:lpstr>
      <vt:lpstr>Title: Medical Prescriptions via Audio Team: CODE WARRIORS Members: Sunaina Nayak,Vishnupriya D,Zaina Khan,Ruba Abdul Rahman </vt:lpstr>
      <vt:lpstr>Description</vt:lpstr>
      <vt:lpstr>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name:  Voice-Prescription</dc:title>
  <dc:creator>RUBA</dc:creator>
  <cp:lastModifiedBy>Sunaina Nayak</cp:lastModifiedBy>
  <cp:revision>6</cp:revision>
  <dcterms:created xsi:type="dcterms:W3CDTF">2021-04-15T08:13:59Z</dcterms:created>
  <dcterms:modified xsi:type="dcterms:W3CDTF">2021-04-15T06:28:35Z</dcterms:modified>
</cp:coreProperties>
</file>