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c76e457e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c76e457e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c76e457e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c76e457e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76e457e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c76e457e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c76e457e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c76e457e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f659c5b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f659c5b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2797150" y="371500"/>
            <a:ext cx="4911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rgbClr val="000000"/>
                </a:solidFill>
              </a:rPr>
              <a:t>Code Innovation series</a:t>
            </a:r>
            <a:endParaRPr sz="30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rgbClr val="000000"/>
                </a:solidFill>
              </a:rPr>
              <a:t>      </a:t>
            </a:r>
            <a:endParaRPr sz="3040">
              <a:solidFill>
                <a:srgbClr val="000000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75" y="275600"/>
            <a:ext cx="1199025" cy="11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7972825" y="352772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122675" y="3927925"/>
            <a:ext cx="39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cifico"/>
                <a:ea typeface="Pacifico"/>
                <a:cs typeface="Pacifico"/>
                <a:sym typeface="Pacifico"/>
              </a:rPr>
              <a:t>Emerging Geeks</a:t>
            </a:r>
            <a:endParaRPr sz="22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2693500" y="2258763"/>
            <a:ext cx="5119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Comic Sans MS"/>
                <a:ea typeface="Comic Sans MS"/>
                <a:cs typeface="Comic Sans MS"/>
                <a:sym typeface="Comic Sans MS"/>
              </a:rPr>
              <a:t>Course4U.com</a:t>
            </a:r>
            <a:endParaRPr b="1" sz="4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3502150" y="959200"/>
            <a:ext cx="35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rebuchet MS"/>
                <a:ea typeface="Trebuchet MS"/>
                <a:cs typeface="Trebuchet MS"/>
                <a:sym typeface="Trebuchet MS"/>
              </a:rPr>
              <a:t>Idea Submission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180150" y="734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Problem Theme:-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2942275" y="1853200"/>
            <a:ext cx="49113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6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1" sz="6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4650500" y="51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 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2181200" y="1270075"/>
            <a:ext cx="6913200" cy="23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An Application </a:t>
            </a:r>
            <a:r>
              <a:rPr b="1" lang="en" sz="2400">
                <a:solidFill>
                  <a:srgbClr val="000000"/>
                </a:solidFill>
              </a:rPr>
              <a:t>which</a:t>
            </a:r>
            <a:r>
              <a:rPr b="1" lang="en" sz="2400">
                <a:solidFill>
                  <a:srgbClr val="000000"/>
                </a:solidFill>
              </a:rPr>
              <a:t> provides all the information about various courses from various websites (such as Coursera, Udemy etc) based on the user selection. 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3423550" y="573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Uniqueness of the Idea: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2429200" y="1436400"/>
            <a:ext cx="62466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User need not visit </a:t>
            </a:r>
            <a:r>
              <a:rPr b="1" lang="en" sz="2400">
                <a:solidFill>
                  <a:srgbClr val="000000"/>
                </a:solidFill>
              </a:rPr>
              <a:t>all other E-Learning platforms instead he/she can use this Application to find all the available options based on their interest, prices, user ratings etc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2964925" y="94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Tech Stack: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766275" y="1853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HTML (HyperText MarkUp Language)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CSS (Cascading Style Sheets)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JavaScript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Flask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2745600" y="2056050"/>
            <a:ext cx="3652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Impact"/>
                <a:ea typeface="Impact"/>
                <a:cs typeface="Impact"/>
                <a:sym typeface="Impact"/>
              </a:rPr>
              <a:t>“Thank Yo</a:t>
            </a:r>
            <a:r>
              <a:rPr lang="en" sz="5500">
                <a:latin typeface="Impact"/>
                <a:ea typeface="Impact"/>
                <a:cs typeface="Impact"/>
                <a:sym typeface="Impact"/>
              </a:rPr>
              <a:t>u</a:t>
            </a:r>
            <a:r>
              <a:rPr lang="en" sz="5500">
                <a:latin typeface="Impact"/>
                <a:ea typeface="Impact"/>
                <a:cs typeface="Impact"/>
                <a:sym typeface="Impact"/>
              </a:rPr>
              <a:t>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