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62" r:id="rId4"/>
    <p:sldId id="263" r:id="rId5"/>
    <p:sldId id="275" r:id="rId6"/>
    <p:sldId id="265" r:id="rId7"/>
    <p:sldId id="266" r:id="rId8"/>
    <p:sldId id="276" r:id="rId9"/>
    <p:sldId id="267" r:id="rId10"/>
    <p:sldId id="281" r:id="rId11"/>
    <p:sldId id="280" r:id="rId12"/>
    <p:sldId id="279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sa G L" initials="MGL" lastIdx="1" clrIdx="0">
    <p:extLst>
      <p:ext uri="{19B8F6BF-5375-455C-9EA6-DF929625EA0E}">
        <p15:presenceInfo xmlns:p15="http://schemas.microsoft.com/office/powerpoint/2012/main" userId="9e3b29f69ecb8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CEC"/>
    <a:srgbClr val="FF6600"/>
    <a:srgbClr val="00CC00"/>
    <a:srgbClr val="0000A8"/>
    <a:srgbClr val="FF0066"/>
    <a:srgbClr val="FFCC00"/>
    <a:srgbClr val="008000"/>
    <a:srgbClr val="FFFF00"/>
    <a:srgbClr val="6D2D5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1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8525-C045-4D41-B4A5-46C2E5FE4C54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51F376-462D-4738-8FB2-EE058FF7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AE003E-8977-43C3-92D7-040ECA8F245E}"/>
              </a:ext>
            </a:extLst>
          </p:cNvPr>
          <p:cNvSpPr/>
          <p:nvPr/>
        </p:nvSpPr>
        <p:spPr>
          <a:xfrm>
            <a:off x="4871813" y="4055321"/>
            <a:ext cx="2245171" cy="18759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6350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BANDITS</a:t>
            </a:r>
            <a:endParaRPr lang="en-I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7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F36AF5A-6DFD-4090-9538-B8BB27A5CA22}"/>
              </a:ext>
            </a:extLst>
          </p:cNvPr>
          <p:cNvSpPr/>
          <p:nvPr/>
        </p:nvSpPr>
        <p:spPr>
          <a:xfrm>
            <a:off x="488221" y="3069109"/>
            <a:ext cx="2438266" cy="969490"/>
          </a:xfrm>
          <a:prstGeom prst="homePlate">
            <a:avLst>
              <a:gd name="adj" fmla="val 574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b="1" dirty="0"/>
              <a:t> 1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35344E9-32E7-46C3-9B61-700F3B7E3588}"/>
              </a:ext>
            </a:extLst>
          </p:cNvPr>
          <p:cNvSpPr/>
          <p:nvPr/>
        </p:nvSpPr>
        <p:spPr>
          <a:xfrm>
            <a:off x="1618599" y="3069109"/>
            <a:ext cx="2438266" cy="969490"/>
          </a:xfrm>
          <a:prstGeom prst="homePlat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2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B2E2E3F-FCE2-41F3-B6A9-27D4813FE5F0}"/>
              </a:ext>
            </a:extLst>
          </p:cNvPr>
          <p:cNvSpPr/>
          <p:nvPr/>
        </p:nvSpPr>
        <p:spPr>
          <a:xfrm>
            <a:off x="2709762" y="3069109"/>
            <a:ext cx="2438266" cy="969490"/>
          </a:xfrm>
          <a:prstGeom prst="homePlate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3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752443A-3C90-46FC-9862-B3B1C4333B3A}"/>
              </a:ext>
            </a:extLst>
          </p:cNvPr>
          <p:cNvSpPr/>
          <p:nvPr/>
        </p:nvSpPr>
        <p:spPr>
          <a:xfrm>
            <a:off x="3756576" y="3069109"/>
            <a:ext cx="2337555" cy="969490"/>
          </a:xfrm>
          <a:prstGeom prst="homePlat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4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B8D83A3-BC43-4CFD-8FB8-BFA5E89B844B}"/>
              </a:ext>
            </a:extLst>
          </p:cNvPr>
          <p:cNvSpPr/>
          <p:nvPr/>
        </p:nvSpPr>
        <p:spPr>
          <a:xfrm>
            <a:off x="4765276" y="3069109"/>
            <a:ext cx="2438266" cy="969490"/>
          </a:xfrm>
          <a:prstGeom prst="homePlate">
            <a:avLst/>
          </a:pr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5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927AC95-AB78-4F39-A639-41B291D6BA91}"/>
              </a:ext>
            </a:extLst>
          </p:cNvPr>
          <p:cNvSpPr/>
          <p:nvPr/>
        </p:nvSpPr>
        <p:spPr>
          <a:xfrm>
            <a:off x="5779156" y="3069109"/>
            <a:ext cx="2438266" cy="969490"/>
          </a:xfrm>
          <a:prstGeom prst="homePlat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6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298E201-5117-4B51-8C32-CC9244AA0F76}"/>
              </a:ext>
            </a:extLst>
          </p:cNvPr>
          <p:cNvSpPr/>
          <p:nvPr/>
        </p:nvSpPr>
        <p:spPr>
          <a:xfrm>
            <a:off x="6760182" y="3069109"/>
            <a:ext cx="2562065" cy="969490"/>
          </a:xfrm>
          <a:prstGeom prst="homePlat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 7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4377FFD-942E-4F84-A6F0-F50277DA5B98}"/>
              </a:ext>
            </a:extLst>
          </p:cNvPr>
          <p:cNvSpPr/>
          <p:nvPr/>
        </p:nvSpPr>
        <p:spPr>
          <a:xfrm>
            <a:off x="7897002" y="3069109"/>
            <a:ext cx="2664937" cy="969490"/>
          </a:xfrm>
          <a:prstGeom prst="homePlate">
            <a:avLst/>
          </a:prstGeom>
          <a:solidFill>
            <a:srgbClr val="FC8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  8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07D4231-970B-48D5-B547-B33D92A35CB1}"/>
              </a:ext>
            </a:extLst>
          </p:cNvPr>
          <p:cNvSpPr/>
          <p:nvPr/>
        </p:nvSpPr>
        <p:spPr>
          <a:xfrm>
            <a:off x="8990444" y="3069109"/>
            <a:ext cx="2664925" cy="961646"/>
          </a:xfrm>
          <a:prstGeom prst="homePlate">
            <a:avLst>
              <a:gd name="adj" fmla="val 447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RECOGNIZED</a:t>
            </a:r>
          </a:p>
          <a:p>
            <a:pPr algn="ctr"/>
            <a:r>
              <a:rPr lang="en-IN" sz="2000" b="1" dirty="0">
                <a:solidFill>
                  <a:srgbClr val="002060"/>
                </a:solidFill>
              </a:rPr>
              <a:t>CHANNEL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4755C5-2F37-4D56-B37D-D5470269B8E0}"/>
              </a:ext>
            </a:extLst>
          </p:cNvPr>
          <p:cNvCxnSpPr>
            <a:cxnSpLocks/>
          </p:cNvCxnSpPr>
          <p:nvPr/>
        </p:nvCxnSpPr>
        <p:spPr>
          <a:xfrm flipV="1">
            <a:off x="948281" y="2411240"/>
            <a:ext cx="17463" cy="6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23B4BD-D53B-4787-8927-F80B27FD92EB}"/>
              </a:ext>
            </a:extLst>
          </p:cNvPr>
          <p:cNvCxnSpPr/>
          <p:nvPr/>
        </p:nvCxnSpPr>
        <p:spPr>
          <a:xfrm>
            <a:off x="2067225" y="4105727"/>
            <a:ext cx="0" cy="5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DDCE3-4299-4F02-8738-3E3D24E1CD0F}"/>
              </a:ext>
            </a:extLst>
          </p:cNvPr>
          <p:cNvCxnSpPr>
            <a:cxnSpLocks/>
          </p:cNvCxnSpPr>
          <p:nvPr/>
        </p:nvCxnSpPr>
        <p:spPr>
          <a:xfrm flipV="1">
            <a:off x="3125448" y="2440704"/>
            <a:ext cx="17341" cy="65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7053E4-622D-4589-999F-48267191FE13}"/>
              </a:ext>
            </a:extLst>
          </p:cNvPr>
          <p:cNvCxnSpPr>
            <a:cxnSpLocks/>
          </p:cNvCxnSpPr>
          <p:nvPr/>
        </p:nvCxnSpPr>
        <p:spPr>
          <a:xfrm>
            <a:off x="4142577" y="4038599"/>
            <a:ext cx="0" cy="5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22554-7819-4585-89BC-BBB0E0F67D64}"/>
              </a:ext>
            </a:extLst>
          </p:cNvPr>
          <p:cNvCxnSpPr>
            <a:cxnSpLocks/>
          </p:cNvCxnSpPr>
          <p:nvPr/>
        </p:nvCxnSpPr>
        <p:spPr>
          <a:xfrm>
            <a:off x="6380806" y="4105727"/>
            <a:ext cx="0" cy="5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52403A-3709-4A15-A8E5-827603364BCF}"/>
              </a:ext>
            </a:extLst>
          </p:cNvPr>
          <p:cNvCxnSpPr>
            <a:cxnSpLocks/>
          </p:cNvCxnSpPr>
          <p:nvPr/>
        </p:nvCxnSpPr>
        <p:spPr>
          <a:xfrm>
            <a:off x="8698588" y="4105727"/>
            <a:ext cx="0" cy="5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17E3D-39FD-4D51-83D1-0A255C8AB2B1}"/>
              </a:ext>
            </a:extLst>
          </p:cNvPr>
          <p:cNvCxnSpPr>
            <a:cxnSpLocks/>
          </p:cNvCxnSpPr>
          <p:nvPr/>
        </p:nvCxnSpPr>
        <p:spPr>
          <a:xfrm flipV="1">
            <a:off x="5275120" y="2440703"/>
            <a:ext cx="20798" cy="6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015A42-4788-4DE7-81BF-11A7B5AE0458}"/>
              </a:ext>
            </a:extLst>
          </p:cNvPr>
          <p:cNvCxnSpPr>
            <a:cxnSpLocks/>
          </p:cNvCxnSpPr>
          <p:nvPr/>
        </p:nvCxnSpPr>
        <p:spPr>
          <a:xfrm flipV="1">
            <a:off x="7473085" y="2411240"/>
            <a:ext cx="31165" cy="6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63582D-36BE-4801-88F7-B55861699DE9}"/>
              </a:ext>
            </a:extLst>
          </p:cNvPr>
          <p:cNvSpPr/>
          <p:nvPr/>
        </p:nvSpPr>
        <p:spPr>
          <a:xfrm>
            <a:off x="2306637" y="704507"/>
            <a:ext cx="1654962" cy="1527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EXPERIENCED EDUCATOR WITH </a:t>
            </a:r>
            <a:r>
              <a:rPr lang="en-IN" b="1" i="1" dirty="0"/>
              <a:t>TECHNICAL SKILLS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EEF082C-D503-4F85-BC9D-5838B6779519}"/>
              </a:ext>
            </a:extLst>
          </p:cNvPr>
          <p:cNvSpPr/>
          <p:nvPr/>
        </p:nvSpPr>
        <p:spPr>
          <a:xfrm>
            <a:off x="3432220" y="4933591"/>
            <a:ext cx="1554938" cy="12051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WELL-ORGANIZED TIME DURATION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F28C51-1412-42A4-B291-4F293282208B}"/>
              </a:ext>
            </a:extLst>
          </p:cNvPr>
          <p:cNvSpPr/>
          <p:nvPr/>
        </p:nvSpPr>
        <p:spPr>
          <a:xfrm>
            <a:off x="243765" y="892702"/>
            <a:ext cx="1602570" cy="1278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PARTNERSHIP WITH OTHER CHANNELS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34B3C0-A267-4F7F-B175-AAE6B28CE92F}"/>
              </a:ext>
            </a:extLst>
          </p:cNvPr>
          <p:cNvSpPr/>
          <p:nvPr/>
        </p:nvSpPr>
        <p:spPr>
          <a:xfrm>
            <a:off x="577090" y="4875223"/>
            <a:ext cx="2349397" cy="14049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VISUALISATION THROUGH VIRTUAL NETWORK SIGNALS FROM SATELLITES</a:t>
            </a:r>
            <a:endParaRPr lang="en-IN" sz="18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97E0ED2-F0BF-4248-99D9-83033E0292FD}"/>
              </a:ext>
            </a:extLst>
          </p:cNvPr>
          <p:cNvSpPr/>
          <p:nvPr/>
        </p:nvSpPr>
        <p:spPr>
          <a:xfrm>
            <a:off x="6584253" y="1081023"/>
            <a:ext cx="2109893" cy="10792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SAVED RECORDINGS,</a:t>
            </a:r>
          </a:p>
          <a:p>
            <a:pPr algn="ctr"/>
            <a:r>
              <a:rPr lang="en-IN" dirty="0"/>
              <a:t>LIVE-TELECAST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58042B1-F8A7-4453-95C1-0A2E07297C1E}"/>
              </a:ext>
            </a:extLst>
          </p:cNvPr>
          <p:cNvSpPr/>
          <p:nvPr/>
        </p:nvSpPr>
        <p:spPr>
          <a:xfrm>
            <a:off x="5664268" y="4875223"/>
            <a:ext cx="1839970" cy="13798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BEST DISPLAY &amp; SOUND QUALITY THROUGH </a:t>
            </a:r>
            <a:r>
              <a:rPr lang="en-IN" sz="2400" b="1" dirty="0"/>
              <a:t>AR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144F33-B78D-488C-8C4F-462A2EF548ED}"/>
              </a:ext>
            </a:extLst>
          </p:cNvPr>
          <p:cNvSpPr/>
          <p:nvPr/>
        </p:nvSpPr>
        <p:spPr>
          <a:xfrm>
            <a:off x="8090937" y="4875223"/>
            <a:ext cx="2909158" cy="1253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UPGRADED VERSION’S according TO THE NEW INNOVATIONS 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E5E3DA-8C8C-4588-B22B-B22732AB2973}"/>
              </a:ext>
            </a:extLst>
          </p:cNvPr>
          <p:cNvSpPr/>
          <p:nvPr/>
        </p:nvSpPr>
        <p:spPr>
          <a:xfrm>
            <a:off x="4539192" y="989156"/>
            <a:ext cx="1554939" cy="1132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SMOOTH </a:t>
            </a:r>
          </a:p>
          <a:p>
            <a:pPr algn="ctr"/>
            <a:r>
              <a:rPr lang="en-IN" dirty="0"/>
              <a:t>PROGRESS OF OUR CHANNEL</a:t>
            </a:r>
          </a:p>
        </p:txBody>
      </p:sp>
      <p:pic>
        <p:nvPicPr>
          <p:cNvPr id="67" name="Graphic 66" descr="Hourglass">
            <a:extLst>
              <a:ext uri="{FF2B5EF4-FFF2-40B4-BE49-F238E27FC236}">
                <a16:creationId xmlns:a16="http://schemas.microsoft.com/office/drawing/2014/main" id="{3FB241A3-58A9-43DB-A457-D5A479893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152" y="3176490"/>
            <a:ext cx="501003" cy="7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7C8F6"/>
            </a:gs>
            <a:gs pos="100000">
              <a:srgbClr val="A7C8F6"/>
            </a:gs>
            <a:gs pos="100000">
              <a:srgbClr val="A7C8F6"/>
            </a:gs>
            <a:gs pos="100000">
              <a:srgbClr val="A7C8F6"/>
            </a:gs>
            <a:gs pos="100000">
              <a:srgbClr val="A7C9F7"/>
            </a:gs>
            <a:gs pos="100000">
              <a:srgbClr val="A8CBF9"/>
            </a:gs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291F71-2066-4285-9E6B-29712BFD48DD}"/>
              </a:ext>
            </a:extLst>
          </p:cNvPr>
          <p:cNvSpPr/>
          <p:nvPr/>
        </p:nvSpPr>
        <p:spPr>
          <a:xfrm>
            <a:off x="609598" y="942422"/>
            <a:ext cx="11219543" cy="725714"/>
          </a:xfrm>
          <a:prstGeom prst="roundRect">
            <a:avLst>
              <a:gd name="adj" fmla="val 50000"/>
            </a:avLst>
          </a:prstGeom>
          <a:effectLst>
            <a:innerShdw blurRad="3810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E7AFD-BBAC-40BD-B62D-47A7F680E05F}"/>
              </a:ext>
            </a:extLst>
          </p:cNvPr>
          <p:cNvSpPr/>
          <p:nvPr/>
        </p:nvSpPr>
        <p:spPr>
          <a:xfrm>
            <a:off x="997184" y="1143988"/>
            <a:ext cx="10444372" cy="33217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3E1088-B464-4FFB-ACE3-DE2171481655}"/>
              </a:ext>
            </a:extLst>
          </p:cNvPr>
          <p:cNvSpPr/>
          <p:nvPr/>
        </p:nvSpPr>
        <p:spPr>
          <a:xfrm>
            <a:off x="3852827" y="3263818"/>
            <a:ext cx="1332000" cy="1332000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0066"/>
              </a:gs>
              <a:gs pos="0">
                <a:srgbClr val="FC8CEC">
                  <a:alpha val="75000"/>
                </a:srgb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8CEC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i="1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IN" i="1" dirty="0">
                <a:solidFill>
                  <a:schemeClr val="tx1"/>
                </a:solidFill>
              </a:rPr>
              <a:t>FRIENDLY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F4E3E-A0A4-45B4-BA45-EA4A124CABC9}"/>
              </a:ext>
            </a:extLst>
          </p:cNvPr>
          <p:cNvSpPr/>
          <p:nvPr/>
        </p:nvSpPr>
        <p:spPr>
          <a:xfrm>
            <a:off x="2312261" y="4556157"/>
            <a:ext cx="1787508" cy="1614597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100000">
                <a:schemeClr val="bg1"/>
              </a:gs>
              <a:gs pos="0">
                <a:srgbClr val="FF6600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00CC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 TECHNOLOGIES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5B62BE-3408-481A-9CFC-57F0BA374AD8}"/>
              </a:ext>
            </a:extLst>
          </p:cNvPr>
          <p:cNvSpPr/>
          <p:nvPr/>
        </p:nvSpPr>
        <p:spPr>
          <a:xfrm>
            <a:off x="-449943" y="-101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A9C662-6EBE-45D7-AA79-0810E02DBA27}"/>
              </a:ext>
            </a:extLst>
          </p:cNvPr>
          <p:cNvSpPr/>
          <p:nvPr/>
        </p:nvSpPr>
        <p:spPr>
          <a:xfrm>
            <a:off x="1538514" y="947217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807899-DE62-4CA6-98CC-B4400B4792FA}"/>
              </a:ext>
            </a:extLst>
          </p:cNvPr>
          <p:cNvSpPr/>
          <p:nvPr/>
        </p:nvSpPr>
        <p:spPr>
          <a:xfrm>
            <a:off x="1741714" y="1143988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667E-985E-43C8-A578-D5D9C5F87265}"/>
              </a:ext>
            </a:extLst>
          </p:cNvPr>
          <p:cNvSpPr/>
          <p:nvPr/>
        </p:nvSpPr>
        <p:spPr>
          <a:xfrm>
            <a:off x="2726337" y="947217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DAFABD-AF9C-4134-86AD-B0E026F47AA6}"/>
              </a:ext>
            </a:extLst>
          </p:cNvPr>
          <p:cNvSpPr/>
          <p:nvPr/>
        </p:nvSpPr>
        <p:spPr>
          <a:xfrm>
            <a:off x="2929537" y="1143988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42F463-28A2-450E-8C3B-F67ADBA48E7E}"/>
              </a:ext>
            </a:extLst>
          </p:cNvPr>
          <p:cNvSpPr/>
          <p:nvPr/>
        </p:nvSpPr>
        <p:spPr>
          <a:xfrm>
            <a:off x="4187371" y="947217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0DB56D-CBB4-4018-B06D-C48B4D5488CE}"/>
              </a:ext>
            </a:extLst>
          </p:cNvPr>
          <p:cNvSpPr/>
          <p:nvPr/>
        </p:nvSpPr>
        <p:spPr>
          <a:xfrm>
            <a:off x="4390571" y="1143988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921F3-C75A-4190-AA5B-137AEF1F8CBE}"/>
              </a:ext>
            </a:extLst>
          </p:cNvPr>
          <p:cNvSpPr/>
          <p:nvPr/>
        </p:nvSpPr>
        <p:spPr>
          <a:xfrm>
            <a:off x="5445205" y="957434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132A3F-75D7-4503-85C5-293EB5999389}"/>
              </a:ext>
            </a:extLst>
          </p:cNvPr>
          <p:cNvSpPr/>
          <p:nvPr/>
        </p:nvSpPr>
        <p:spPr>
          <a:xfrm>
            <a:off x="5648405" y="1154205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A48DF7-B750-40C6-8D5A-77F0E395210B}"/>
              </a:ext>
            </a:extLst>
          </p:cNvPr>
          <p:cNvSpPr/>
          <p:nvPr/>
        </p:nvSpPr>
        <p:spPr>
          <a:xfrm>
            <a:off x="6779146" y="937627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412D39-07DE-41ED-B4F7-7003B0377276}"/>
              </a:ext>
            </a:extLst>
          </p:cNvPr>
          <p:cNvSpPr/>
          <p:nvPr/>
        </p:nvSpPr>
        <p:spPr>
          <a:xfrm>
            <a:off x="6982346" y="1134398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4858CE-F856-4C87-BBDB-381361061FA8}"/>
              </a:ext>
            </a:extLst>
          </p:cNvPr>
          <p:cNvSpPr/>
          <p:nvPr/>
        </p:nvSpPr>
        <p:spPr>
          <a:xfrm>
            <a:off x="8211400" y="914293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B243ED-C4FA-4C71-B05F-EA6B87F23DAC}"/>
              </a:ext>
            </a:extLst>
          </p:cNvPr>
          <p:cNvSpPr/>
          <p:nvPr/>
        </p:nvSpPr>
        <p:spPr>
          <a:xfrm>
            <a:off x="8414600" y="1111064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4D54C0-1CC9-4CE5-85AA-1D60650F85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92614" y="1672931"/>
            <a:ext cx="21759" cy="178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4BACF6-51C6-4952-A056-CAD7C2C3C519}"/>
              </a:ext>
            </a:extLst>
          </p:cNvPr>
          <p:cNvCxnSpPr>
            <a:cxnSpLocks/>
            <a:stCxn id="17" idx="4"/>
            <a:endCxn id="11" idx="5"/>
          </p:cNvCxnSpPr>
          <p:nvPr/>
        </p:nvCxnSpPr>
        <p:spPr>
          <a:xfrm>
            <a:off x="3080437" y="1672931"/>
            <a:ext cx="125578" cy="28832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65575A-0FA5-4782-A60E-1DCCFC4F7102}"/>
              </a:ext>
            </a:extLst>
          </p:cNvPr>
          <p:cNvSpPr/>
          <p:nvPr/>
        </p:nvSpPr>
        <p:spPr>
          <a:xfrm flipH="1">
            <a:off x="1868654" y="3271297"/>
            <a:ext cx="45719" cy="177105"/>
          </a:xfrm>
          <a:custGeom>
            <a:avLst/>
            <a:gdLst>
              <a:gd name="connsiteX0" fmla="*/ 43543 w 47732"/>
              <a:gd name="connsiteY0" fmla="*/ 0 h 228173"/>
              <a:gd name="connsiteX1" fmla="*/ 43543 w 47732"/>
              <a:gd name="connsiteY1" fmla="*/ 203200 h 228173"/>
              <a:gd name="connsiteX2" fmla="*/ 0 w 47732"/>
              <a:gd name="connsiteY2" fmla="*/ 217714 h 22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32" h="228173">
                <a:moveTo>
                  <a:pt x="43543" y="0"/>
                </a:moveTo>
                <a:cubicBezTo>
                  <a:pt x="47171" y="83457"/>
                  <a:pt x="50800" y="166914"/>
                  <a:pt x="43543" y="203200"/>
                </a:cubicBezTo>
                <a:cubicBezTo>
                  <a:pt x="36286" y="239486"/>
                  <a:pt x="18143" y="228600"/>
                  <a:pt x="0" y="217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7145CF-878A-4765-B519-ACD02ACA1ECB}"/>
              </a:ext>
            </a:extLst>
          </p:cNvPr>
          <p:cNvCxnSpPr>
            <a:stCxn id="19" idx="4"/>
            <a:endCxn id="9" idx="0"/>
          </p:cNvCxnSpPr>
          <p:nvPr/>
        </p:nvCxnSpPr>
        <p:spPr>
          <a:xfrm flipH="1">
            <a:off x="4527572" y="1672931"/>
            <a:ext cx="13899" cy="172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B52913-787F-4832-996F-46113D37DE52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5758269" y="1723745"/>
            <a:ext cx="117853" cy="306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B2807E-332D-45D5-A87F-1137D2726968}"/>
              </a:ext>
            </a:extLst>
          </p:cNvPr>
          <p:cNvCxnSpPr>
            <a:cxnSpLocks/>
            <a:stCxn id="23" idx="4"/>
            <a:endCxn id="79" idx="5"/>
          </p:cNvCxnSpPr>
          <p:nvPr/>
        </p:nvCxnSpPr>
        <p:spPr>
          <a:xfrm>
            <a:off x="7133246" y="1663341"/>
            <a:ext cx="61254" cy="1690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36BD4F-F1ED-42E4-997C-A8CE74858C57}"/>
              </a:ext>
            </a:extLst>
          </p:cNvPr>
          <p:cNvCxnSpPr>
            <a:cxnSpLocks/>
            <a:stCxn id="25" idx="4"/>
            <a:endCxn id="97" idx="0"/>
          </p:cNvCxnSpPr>
          <p:nvPr/>
        </p:nvCxnSpPr>
        <p:spPr>
          <a:xfrm>
            <a:off x="8565500" y="1640007"/>
            <a:ext cx="213293" cy="2902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40CB09-D0EF-4052-97AF-F5AC7034A094}"/>
              </a:ext>
            </a:extLst>
          </p:cNvPr>
          <p:cNvCxnSpPr>
            <a:cxnSpLocks/>
            <a:endCxn id="80" idx="5"/>
          </p:cNvCxnSpPr>
          <p:nvPr/>
        </p:nvCxnSpPr>
        <p:spPr>
          <a:xfrm>
            <a:off x="10132465" y="1576870"/>
            <a:ext cx="242464" cy="186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01B7122-32CB-4A6E-948F-EFC1997DE776}"/>
              </a:ext>
            </a:extLst>
          </p:cNvPr>
          <p:cNvSpPr/>
          <p:nvPr/>
        </p:nvSpPr>
        <p:spPr>
          <a:xfrm>
            <a:off x="1238978" y="3304741"/>
            <a:ext cx="1332000" cy="1332000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0066"/>
              </a:gs>
              <a:gs pos="0">
                <a:srgbClr val="FC8CEC">
                  <a:alpha val="75000"/>
                </a:srgb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8CEC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i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CHANNEL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556E66B-D935-4D15-A6B8-36905D5B977E}"/>
              </a:ext>
            </a:extLst>
          </p:cNvPr>
          <p:cNvSpPr/>
          <p:nvPr/>
        </p:nvSpPr>
        <p:spPr>
          <a:xfrm>
            <a:off x="5019013" y="4592390"/>
            <a:ext cx="1692000" cy="1872000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100000">
                <a:schemeClr val="bg1"/>
              </a:gs>
              <a:gs pos="0">
                <a:srgbClr val="FF6600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00CC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ACADEMIC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&amp; PERSONAL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11A81A6-E2A2-4C12-A960-519BC81A1BCC}"/>
              </a:ext>
            </a:extLst>
          </p:cNvPr>
          <p:cNvSpPr/>
          <p:nvPr/>
        </p:nvSpPr>
        <p:spPr>
          <a:xfrm>
            <a:off x="8010488" y="4549674"/>
            <a:ext cx="1486994" cy="1494088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100000">
                <a:schemeClr val="bg1"/>
              </a:gs>
              <a:gs pos="0">
                <a:srgbClr val="FF6600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00CC0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AUGMENTED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REALITY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C51138C-6160-4AF3-B9ED-212EA438EC15}"/>
              </a:ext>
            </a:extLst>
          </p:cNvPr>
          <p:cNvSpPr/>
          <p:nvPr/>
        </p:nvSpPr>
        <p:spPr>
          <a:xfrm>
            <a:off x="6378511" y="3354192"/>
            <a:ext cx="1631977" cy="1536896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0066"/>
              </a:gs>
              <a:gs pos="0">
                <a:srgbClr val="FC8CEC">
                  <a:alpha val="75000"/>
                </a:srgb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8CEC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i="1" dirty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IN" i="1" dirty="0">
                <a:solidFill>
                  <a:schemeClr val="tx1"/>
                </a:solidFill>
              </a:rPr>
              <a:t>IN DIFFERENT</a:t>
            </a:r>
          </a:p>
          <a:p>
            <a:pPr algn="ctr"/>
            <a:r>
              <a:rPr lang="en-IN" i="1" dirty="0">
                <a:solidFill>
                  <a:schemeClr val="tx1"/>
                </a:solidFill>
              </a:rPr>
              <a:t>MEDIAS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DB5C1FC-A50D-47DB-A846-FCE16E2427F9}"/>
              </a:ext>
            </a:extLst>
          </p:cNvPr>
          <p:cNvSpPr/>
          <p:nvPr/>
        </p:nvSpPr>
        <p:spPr>
          <a:xfrm>
            <a:off x="9557505" y="3441851"/>
            <a:ext cx="1634847" cy="1737567"/>
          </a:xfrm>
          <a:custGeom>
            <a:avLst/>
            <a:gdLst>
              <a:gd name="connsiteX0" fmla="*/ 649357 w 1281882"/>
              <a:gd name="connsiteY0" fmla="*/ 136977 h 1332000"/>
              <a:gd name="connsiteX1" fmla="*/ 556592 w 1281882"/>
              <a:gd name="connsiteY1" fmla="*/ 265358 h 1332000"/>
              <a:gd name="connsiteX2" fmla="*/ 649357 w 1281882"/>
              <a:gd name="connsiteY2" fmla="*/ 393739 h 1332000"/>
              <a:gd name="connsiteX3" fmla="*/ 742122 w 1281882"/>
              <a:gd name="connsiteY3" fmla="*/ 265358 h 1332000"/>
              <a:gd name="connsiteX4" fmla="*/ 649357 w 1281882"/>
              <a:gd name="connsiteY4" fmla="*/ 136977 h 1332000"/>
              <a:gd name="connsiteX5" fmla="*/ 640941 w 1281882"/>
              <a:gd name="connsiteY5" fmla="*/ 0 h 1332000"/>
              <a:gd name="connsiteX6" fmla="*/ 1281882 w 1281882"/>
              <a:gd name="connsiteY6" fmla="*/ 666000 h 1332000"/>
              <a:gd name="connsiteX7" fmla="*/ 640941 w 1281882"/>
              <a:gd name="connsiteY7" fmla="*/ 1332000 h 1332000"/>
              <a:gd name="connsiteX8" fmla="*/ 0 w 1281882"/>
              <a:gd name="connsiteY8" fmla="*/ 666000 h 1332000"/>
              <a:gd name="connsiteX9" fmla="*/ 640941 w 1281882"/>
              <a:gd name="connsiteY9" fmla="*/ 0 h 13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1882" h="1332000">
                <a:moveTo>
                  <a:pt x="649357" y="136977"/>
                </a:moveTo>
                <a:cubicBezTo>
                  <a:pt x="598124" y="136977"/>
                  <a:pt x="556592" y="194455"/>
                  <a:pt x="556592" y="265358"/>
                </a:cubicBezTo>
                <a:cubicBezTo>
                  <a:pt x="556592" y="336261"/>
                  <a:pt x="598124" y="393739"/>
                  <a:pt x="649357" y="393739"/>
                </a:cubicBezTo>
                <a:cubicBezTo>
                  <a:pt x="700590" y="393739"/>
                  <a:pt x="742122" y="336261"/>
                  <a:pt x="742122" y="265358"/>
                </a:cubicBezTo>
                <a:cubicBezTo>
                  <a:pt x="742122" y="194455"/>
                  <a:pt x="700590" y="136977"/>
                  <a:pt x="649357" y="136977"/>
                </a:cubicBezTo>
                <a:close/>
                <a:moveTo>
                  <a:pt x="640941" y="0"/>
                </a:moveTo>
                <a:cubicBezTo>
                  <a:pt x="994923" y="0"/>
                  <a:pt x="1281882" y="298178"/>
                  <a:pt x="1281882" y="666000"/>
                </a:cubicBezTo>
                <a:cubicBezTo>
                  <a:pt x="1281882" y="1033822"/>
                  <a:pt x="994923" y="1332000"/>
                  <a:pt x="640941" y="1332000"/>
                </a:cubicBezTo>
                <a:cubicBezTo>
                  <a:pt x="286959" y="1332000"/>
                  <a:pt x="0" y="1033822"/>
                  <a:pt x="0" y="666000"/>
                </a:cubicBezTo>
                <a:cubicBezTo>
                  <a:pt x="0" y="298178"/>
                  <a:pt x="286959" y="0"/>
                  <a:pt x="64094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0066"/>
              </a:gs>
              <a:gs pos="0">
                <a:srgbClr val="FC8CEC">
                  <a:alpha val="75000"/>
                </a:srgb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8CEC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00FF00"/>
                </a:gs>
                <a:gs pos="100000">
                  <a:schemeClr val="bg1"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reflection blurRad="6350" stA="50000" endPos="43000" dir="5400000" sy="-100000" algn="bl" rotWithShape="0"/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i="1" dirty="0">
                <a:solidFill>
                  <a:schemeClr val="tx1"/>
                </a:solidFill>
              </a:rPr>
              <a:t>BENIFICIAL TO ALL GENERATIONS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EC73848-429A-4473-A5F0-5C6A7EE822C3}"/>
              </a:ext>
            </a:extLst>
          </p:cNvPr>
          <p:cNvSpPr/>
          <p:nvPr/>
        </p:nvSpPr>
        <p:spPr>
          <a:xfrm flipV="1">
            <a:off x="4474830" y="3259022"/>
            <a:ext cx="59691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86A7D0B8-F26B-4F39-B909-E5D8B94FAC8A}"/>
              </a:ext>
            </a:extLst>
          </p:cNvPr>
          <p:cNvSpPr/>
          <p:nvPr/>
        </p:nvSpPr>
        <p:spPr>
          <a:xfrm>
            <a:off x="4442897" y="3271298"/>
            <a:ext cx="84676" cy="129498"/>
          </a:xfrm>
          <a:prstGeom prst="arc">
            <a:avLst>
              <a:gd name="adj1" fmla="val 16200000"/>
              <a:gd name="adj2" fmla="val 55395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6777B4BD-056B-4169-9E6B-A1FE69597EB5}"/>
              </a:ext>
            </a:extLst>
          </p:cNvPr>
          <p:cNvSpPr/>
          <p:nvPr/>
        </p:nvSpPr>
        <p:spPr>
          <a:xfrm flipH="1">
            <a:off x="5865013" y="4626797"/>
            <a:ext cx="64201" cy="129211"/>
          </a:xfrm>
          <a:prstGeom prst="arc">
            <a:avLst>
              <a:gd name="adj1" fmla="val 16200000"/>
              <a:gd name="adj2" fmla="val 58478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BD795A31-159B-4CEF-9FAC-DD75085A1C67}"/>
              </a:ext>
            </a:extLst>
          </p:cNvPr>
          <p:cNvSpPr/>
          <p:nvPr/>
        </p:nvSpPr>
        <p:spPr>
          <a:xfrm flipH="1">
            <a:off x="7146258" y="3344359"/>
            <a:ext cx="167071" cy="154558"/>
          </a:xfrm>
          <a:prstGeom prst="arc">
            <a:avLst>
              <a:gd name="adj1" fmla="val 17868307"/>
              <a:gd name="adj2" fmla="val 56129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FD5FF43-63CD-4505-A114-5956E56902EB}"/>
              </a:ext>
            </a:extLst>
          </p:cNvPr>
          <p:cNvSpPr/>
          <p:nvPr/>
        </p:nvSpPr>
        <p:spPr>
          <a:xfrm flipH="1">
            <a:off x="8753985" y="4542725"/>
            <a:ext cx="49616" cy="188031"/>
          </a:xfrm>
          <a:prstGeom prst="arc">
            <a:avLst>
              <a:gd name="adj1" fmla="val 16200000"/>
              <a:gd name="adj2" fmla="val 64750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34487BD9-7305-41C2-BF47-4A5C8F143C91}"/>
              </a:ext>
            </a:extLst>
          </p:cNvPr>
          <p:cNvSpPr/>
          <p:nvPr/>
        </p:nvSpPr>
        <p:spPr>
          <a:xfrm flipH="1">
            <a:off x="10323344" y="3413722"/>
            <a:ext cx="111607" cy="212128"/>
          </a:xfrm>
          <a:prstGeom prst="arc">
            <a:avLst>
              <a:gd name="adj1" fmla="val 16200000"/>
              <a:gd name="adj2" fmla="val 64750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0FB45CD5-157F-40F1-9A96-C2E44E8DC978}"/>
              </a:ext>
            </a:extLst>
          </p:cNvPr>
          <p:cNvSpPr/>
          <p:nvPr/>
        </p:nvSpPr>
        <p:spPr>
          <a:xfrm>
            <a:off x="3110055" y="4553239"/>
            <a:ext cx="104841" cy="228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0157E3F9-85E1-4031-93B0-A2A1081414E2}"/>
              </a:ext>
            </a:extLst>
          </p:cNvPr>
          <p:cNvSpPr/>
          <p:nvPr/>
        </p:nvSpPr>
        <p:spPr>
          <a:xfrm>
            <a:off x="3169177" y="4595818"/>
            <a:ext cx="45719" cy="29527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CF04DC8-D400-4B34-B197-C5C09853AE91}"/>
              </a:ext>
            </a:extLst>
          </p:cNvPr>
          <p:cNvSpPr/>
          <p:nvPr/>
        </p:nvSpPr>
        <p:spPr>
          <a:xfrm>
            <a:off x="9779676" y="914293"/>
            <a:ext cx="708200" cy="725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C58865C-6AE0-4C9B-885F-84F7E1D58947}"/>
              </a:ext>
            </a:extLst>
          </p:cNvPr>
          <p:cNvSpPr/>
          <p:nvPr/>
        </p:nvSpPr>
        <p:spPr>
          <a:xfrm>
            <a:off x="9981565" y="1121287"/>
            <a:ext cx="301800" cy="33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118D676-12B7-452B-BCF0-A204685FDCBB}"/>
              </a:ext>
            </a:extLst>
          </p:cNvPr>
          <p:cNvSpPr/>
          <p:nvPr/>
        </p:nvSpPr>
        <p:spPr>
          <a:xfrm>
            <a:off x="4568369" y="76459"/>
            <a:ext cx="3302000" cy="42592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7C8F6">
                  <a:alpha val="0"/>
                </a:srgbClr>
              </a:gs>
              <a:gs pos="100000">
                <a:srgbClr val="A7C8F6"/>
              </a:gs>
              <a:gs pos="100000">
                <a:srgbClr val="A7C8F6"/>
              </a:gs>
              <a:gs pos="100000">
                <a:srgbClr val="A7C8F6"/>
              </a:gs>
              <a:gs pos="100000">
                <a:srgbClr val="A7C9F7"/>
              </a:gs>
              <a:gs pos="100000">
                <a:srgbClr val="A8CBF9"/>
              </a:gs>
              <a:gs pos="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TV-CHANNEL</a:t>
            </a:r>
          </a:p>
        </p:txBody>
      </p:sp>
    </p:spTree>
    <p:extLst>
      <p:ext uri="{BB962C8B-B14F-4D97-AF65-F5344CB8AC3E}">
        <p14:creationId xmlns:p14="http://schemas.microsoft.com/office/powerpoint/2010/main" val="12574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7B1B93-3161-4972-8FD8-7D349E08BE34}"/>
              </a:ext>
            </a:extLst>
          </p:cNvPr>
          <p:cNvSpPr/>
          <p:nvPr/>
        </p:nvSpPr>
        <p:spPr>
          <a:xfrm>
            <a:off x="4519030" y="235283"/>
            <a:ext cx="3581337" cy="9572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ADVANTAGES FOR LEARNER’S</a:t>
            </a:r>
            <a:endParaRPr lang="en-IN" sz="2400" b="1" i="1" dirty="0">
              <a:solidFill>
                <a:srgbClr val="FF0000"/>
              </a:solidFill>
            </a:endParaRP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EBD5AA9E-3386-442A-8066-960A790A7BE0}"/>
              </a:ext>
            </a:extLst>
          </p:cNvPr>
          <p:cNvSpPr/>
          <p:nvPr/>
        </p:nvSpPr>
        <p:spPr>
          <a:xfrm>
            <a:off x="6419186" y="3100841"/>
            <a:ext cx="3137305" cy="1128856"/>
          </a:xfrm>
          <a:prstGeom prst="homePlate">
            <a:avLst/>
          </a:prstGeom>
          <a:gradFill>
            <a:gsLst>
              <a:gs pos="0">
                <a:srgbClr val="FFFF00">
                  <a:alpha val="0"/>
                </a:srgbClr>
              </a:gs>
              <a:gs pos="0">
                <a:srgbClr val="FFCC00">
                  <a:alpha val="56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IN" sz="2000" b="1" i="0" dirty="0">
                <a:solidFill>
                  <a:srgbClr val="008000"/>
                </a:solidFill>
                <a:effectLst/>
                <a:latin typeface="Work sans"/>
              </a:rPr>
              <a:t>Bridges the gap between theory and practice</a:t>
            </a:r>
            <a:endParaRPr lang="en-IN" sz="2000" b="1" dirty="0">
              <a:ln>
                <a:solidFill>
                  <a:schemeClr val="tx1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FC7F1C5E-D52C-45AE-919D-49CD87758AD5}"/>
              </a:ext>
            </a:extLst>
          </p:cNvPr>
          <p:cNvSpPr/>
          <p:nvPr/>
        </p:nvSpPr>
        <p:spPr>
          <a:xfrm>
            <a:off x="6419186" y="5372872"/>
            <a:ext cx="2964794" cy="969490"/>
          </a:xfrm>
          <a:prstGeom prst="homePlate">
            <a:avLst/>
          </a:prstGeom>
          <a:gradFill>
            <a:gsLst>
              <a:gs pos="0">
                <a:srgbClr val="FFFF00">
                  <a:alpha val="0"/>
                </a:srgbClr>
              </a:gs>
              <a:gs pos="0">
                <a:srgbClr val="FFCC00">
                  <a:alpha val="56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08000"/>
                </a:solidFill>
                <a:effectLst/>
                <a:latin typeface="Work sans"/>
              </a:rPr>
              <a:t>Assessing complex learning is easier</a:t>
            </a:r>
            <a:endParaRPr lang="en-IN" b="1" dirty="0">
              <a:solidFill>
                <a:srgbClr val="008000"/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D3B32AAF-B9B4-4E84-A254-51A0BDD50727}"/>
              </a:ext>
            </a:extLst>
          </p:cNvPr>
          <p:cNvSpPr/>
          <p:nvPr/>
        </p:nvSpPr>
        <p:spPr>
          <a:xfrm flipH="1">
            <a:off x="3034748" y="2149707"/>
            <a:ext cx="3137304" cy="957212"/>
          </a:xfrm>
          <a:prstGeom prst="homePlate">
            <a:avLst>
              <a:gd name="adj" fmla="val 43423"/>
            </a:avLst>
          </a:prstGeom>
          <a:gradFill>
            <a:gsLst>
              <a:gs pos="0">
                <a:srgbClr val="FFFF00">
                  <a:alpha val="76000"/>
                </a:srgbClr>
              </a:gs>
              <a:gs pos="100000">
                <a:srgbClr val="FFCC00">
                  <a:alpha val="56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Left"/>
              <a:lightRig rig="threePt" dir="t"/>
            </a:scene3d>
          </a:bodyPr>
          <a:lstStyle/>
          <a:p>
            <a:pPr algn="ctr"/>
            <a:r>
              <a:rPr lang="en-IN" sz="2000" b="1" i="0" dirty="0">
                <a:solidFill>
                  <a:schemeClr val="tx1"/>
                </a:solidFill>
                <a:effectLst/>
                <a:latin typeface="Work sans"/>
              </a:rPr>
              <a:t>Provides a safe </a:t>
            </a:r>
            <a:r>
              <a:rPr lang="en-IN" sz="2000" b="1" dirty="0">
                <a:solidFill>
                  <a:schemeClr val="tx1"/>
                </a:solidFill>
                <a:effectLst/>
                <a:latin typeface="Work sans"/>
              </a:rPr>
              <a:t>learning environment</a:t>
            </a:r>
            <a:endParaRPr lang="en-IN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E6E25C1A-B2A8-427F-B26F-9BC443C2912C}"/>
              </a:ext>
            </a:extLst>
          </p:cNvPr>
          <p:cNvSpPr/>
          <p:nvPr/>
        </p:nvSpPr>
        <p:spPr>
          <a:xfrm>
            <a:off x="6004898" y="1192495"/>
            <a:ext cx="609600" cy="543022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07A39F2F-DAA1-4900-AFF2-277989207B3F}"/>
              </a:ext>
            </a:extLst>
          </p:cNvPr>
          <p:cNvSpPr/>
          <p:nvPr/>
        </p:nvSpPr>
        <p:spPr>
          <a:xfrm flipH="1">
            <a:off x="3034748" y="4317523"/>
            <a:ext cx="3137304" cy="957212"/>
          </a:xfrm>
          <a:prstGeom prst="homePlate">
            <a:avLst>
              <a:gd name="adj" fmla="val 43423"/>
            </a:avLst>
          </a:prstGeom>
          <a:gradFill>
            <a:gsLst>
              <a:gs pos="0">
                <a:srgbClr val="FFFF00">
                  <a:alpha val="76000"/>
                </a:srgbClr>
              </a:gs>
              <a:gs pos="100000">
                <a:srgbClr val="FFCC00">
                  <a:alpha val="56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IN" sz="2000" b="1" i="0" dirty="0">
                <a:solidFill>
                  <a:schemeClr val="tx1"/>
                </a:solidFill>
                <a:effectLst/>
                <a:latin typeface="Work sans"/>
              </a:rPr>
              <a:t>Increases engagement levels</a:t>
            </a:r>
            <a:endParaRPr lang="en-IN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98000"/>
                <a:satMod val="130000"/>
                <a:shade val="90000"/>
                <a:lumMod val="103000"/>
                <a:alpha val="46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C99C8-887A-4C5A-A679-26B96F0291A5}"/>
              </a:ext>
            </a:extLst>
          </p:cNvPr>
          <p:cNvSpPr/>
          <p:nvPr/>
        </p:nvSpPr>
        <p:spPr>
          <a:xfrm>
            <a:off x="530214" y="4129315"/>
            <a:ext cx="3967243" cy="1972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SPONSOERS </a:t>
            </a:r>
            <a:r>
              <a:rPr lang="en-US" sz="2400" i="1" dirty="0"/>
              <a:t>PRODUCTS WILL BE ADVERTIZED DURING THE </a:t>
            </a:r>
          </a:p>
          <a:p>
            <a:pPr algn="ctr"/>
            <a:r>
              <a:rPr lang="en-US" sz="2400" i="1" dirty="0"/>
              <a:t>TEACHING PROCESS</a:t>
            </a:r>
            <a:endParaRPr lang="en-IN" sz="2400" i="1" dirty="0"/>
          </a:p>
        </p:txBody>
      </p:sp>
      <p:pic>
        <p:nvPicPr>
          <p:cNvPr id="1026" name="Picture 2" descr="Sponsor High Res Stock Images | Shutterstock">
            <a:extLst>
              <a:ext uri="{FF2B5EF4-FFF2-40B4-BE49-F238E27FC236}">
                <a16:creationId xmlns:a16="http://schemas.microsoft.com/office/drawing/2014/main" id="{5EEF5E0D-9DAC-4F45-801D-B3937DFAB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-96" r="214" b="9268"/>
          <a:stretch/>
        </p:blipFill>
        <p:spPr bwMode="auto">
          <a:xfrm>
            <a:off x="159656" y="174170"/>
            <a:ext cx="5667513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onsor - Israel Mobile Summit 2021">
            <a:extLst>
              <a:ext uri="{FF2B5EF4-FFF2-40B4-BE49-F238E27FC236}">
                <a16:creationId xmlns:a16="http://schemas.microsoft.com/office/drawing/2014/main" id="{8A1F4ABF-9FF5-4658-B380-67E50254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44" y="310274"/>
            <a:ext cx="6096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7C1DD-3A82-48D9-A522-95610F4DAD15}"/>
              </a:ext>
            </a:extLst>
          </p:cNvPr>
          <p:cNvSpPr/>
          <p:nvPr/>
        </p:nvSpPr>
        <p:spPr>
          <a:xfrm>
            <a:off x="3544712" y="4173315"/>
            <a:ext cx="7500436" cy="908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IN" sz="6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A2FCA40-E1C1-4B84-9D59-CE011F7DEC7D}"/>
              </a:ext>
            </a:extLst>
          </p:cNvPr>
          <p:cNvSpPr/>
          <p:nvPr/>
        </p:nvSpPr>
        <p:spPr>
          <a:xfrm>
            <a:off x="3004457" y="1409389"/>
            <a:ext cx="3091543" cy="9071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/>
              <a:t>V-T.V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FD44A-9105-4B06-AEDA-17038DCA2009}"/>
              </a:ext>
            </a:extLst>
          </p:cNvPr>
          <p:cNvSpPr/>
          <p:nvPr/>
        </p:nvSpPr>
        <p:spPr>
          <a:xfrm>
            <a:off x="1785257" y="1409390"/>
            <a:ext cx="1219200" cy="908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9DB4C-EAF6-4348-97D1-75B6A09A7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6" t="73439" r="24337" b="12292"/>
          <a:stretch/>
        </p:blipFill>
        <p:spPr>
          <a:xfrm>
            <a:off x="1966686" y="1467534"/>
            <a:ext cx="856342" cy="7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25344-A047-4EC1-ABAA-D81C6FDEF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EA146D-34B8-4608-91D5-1C17271B49E2}"/>
              </a:ext>
            </a:extLst>
          </p:cNvPr>
          <p:cNvSpPr/>
          <p:nvPr/>
        </p:nvSpPr>
        <p:spPr>
          <a:xfrm>
            <a:off x="424069" y="5420139"/>
            <a:ext cx="2570923" cy="6899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ANUSHA B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BHUMIKA M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CHAITANYA SHIVARAJU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MANASA G L</a:t>
            </a:r>
            <a:endParaRPr lang="en-US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E00133-0EAA-4C58-A55D-F73F4541E612}"/>
              </a:ext>
            </a:extLst>
          </p:cNvPr>
          <p:cNvSpPr/>
          <p:nvPr/>
        </p:nvSpPr>
        <p:spPr>
          <a:xfrm>
            <a:off x="2517912" y="6227083"/>
            <a:ext cx="2796211" cy="513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TEAMMATES</a:t>
            </a:r>
          </a:p>
        </p:txBody>
      </p:sp>
    </p:spTree>
    <p:extLst>
      <p:ext uri="{BB962C8B-B14F-4D97-AF65-F5344CB8AC3E}">
        <p14:creationId xmlns:p14="http://schemas.microsoft.com/office/powerpoint/2010/main" val="3672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C66ED-7F46-4633-AB0D-4B6E4E13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2000" cy="38325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8910F85-1E7E-4A6A-940E-75CC4660E7FB}"/>
              </a:ext>
            </a:extLst>
          </p:cNvPr>
          <p:cNvSpPr/>
          <p:nvPr/>
        </p:nvSpPr>
        <p:spPr>
          <a:xfrm>
            <a:off x="516835" y="351183"/>
            <a:ext cx="516835" cy="4903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IN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2FC8CCE-3CC4-4F1F-A57A-15217DA0A056}"/>
              </a:ext>
            </a:extLst>
          </p:cNvPr>
          <p:cNvSpPr/>
          <p:nvPr/>
        </p:nvSpPr>
        <p:spPr>
          <a:xfrm>
            <a:off x="1033671" y="357809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C51320B-4478-4F85-9E0D-B0FB60BF2CEC}"/>
              </a:ext>
            </a:extLst>
          </p:cNvPr>
          <p:cNvSpPr/>
          <p:nvPr/>
        </p:nvSpPr>
        <p:spPr>
          <a:xfrm>
            <a:off x="1550506" y="364435"/>
            <a:ext cx="516835" cy="49033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E52BD7-6C42-4A0F-A3C3-676EED7FE762}"/>
              </a:ext>
            </a:extLst>
          </p:cNvPr>
          <p:cNvSpPr/>
          <p:nvPr/>
        </p:nvSpPr>
        <p:spPr>
          <a:xfrm>
            <a:off x="2067341" y="364435"/>
            <a:ext cx="516835" cy="49033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F70204-026A-4ACF-8F92-BE91173AA480}"/>
              </a:ext>
            </a:extLst>
          </p:cNvPr>
          <p:cNvSpPr/>
          <p:nvPr/>
        </p:nvSpPr>
        <p:spPr>
          <a:xfrm>
            <a:off x="2584176" y="364435"/>
            <a:ext cx="516835" cy="4903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602D856-4670-41F9-A4B4-D7671958D5EB}"/>
              </a:ext>
            </a:extLst>
          </p:cNvPr>
          <p:cNvSpPr/>
          <p:nvPr/>
        </p:nvSpPr>
        <p:spPr>
          <a:xfrm>
            <a:off x="3101010" y="357809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6507B48-E102-4425-A645-3C6E616D351C}"/>
              </a:ext>
            </a:extLst>
          </p:cNvPr>
          <p:cNvSpPr/>
          <p:nvPr/>
        </p:nvSpPr>
        <p:spPr>
          <a:xfrm>
            <a:off x="3604593" y="351183"/>
            <a:ext cx="516835" cy="49033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F01252E-0D12-43B4-810A-3FD67B631A5E}"/>
              </a:ext>
            </a:extLst>
          </p:cNvPr>
          <p:cNvSpPr/>
          <p:nvPr/>
        </p:nvSpPr>
        <p:spPr>
          <a:xfrm>
            <a:off x="4134680" y="364435"/>
            <a:ext cx="516835" cy="49033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52AC338-6749-456C-A8F7-4EA30C9EF967}"/>
              </a:ext>
            </a:extLst>
          </p:cNvPr>
          <p:cNvSpPr/>
          <p:nvPr/>
        </p:nvSpPr>
        <p:spPr>
          <a:xfrm>
            <a:off x="4651514" y="357809"/>
            <a:ext cx="516835" cy="49033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5554A5F-2293-4C0D-978A-C9E3E8E6A6D0}"/>
              </a:ext>
            </a:extLst>
          </p:cNvPr>
          <p:cNvSpPr/>
          <p:nvPr/>
        </p:nvSpPr>
        <p:spPr>
          <a:xfrm>
            <a:off x="5181601" y="357809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C67C612-1791-4DB5-B4C5-30AF39D935C3}"/>
              </a:ext>
            </a:extLst>
          </p:cNvPr>
          <p:cNvSpPr/>
          <p:nvPr/>
        </p:nvSpPr>
        <p:spPr>
          <a:xfrm>
            <a:off x="5711688" y="357809"/>
            <a:ext cx="516835" cy="49033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9B32C36-30A2-4BED-9B91-7559D031926D}"/>
              </a:ext>
            </a:extLst>
          </p:cNvPr>
          <p:cNvSpPr/>
          <p:nvPr/>
        </p:nvSpPr>
        <p:spPr>
          <a:xfrm>
            <a:off x="6235152" y="364435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269052C-EA18-4288-8EF9-BEBC9616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612"/>
            <a:ext cx="12192000" cy="3325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9BCEA0-8BD4-48B1-98EB-2394D8A11917}"/>
              </a:ext>
            </a:extLst>
          </p:cNvPr>
          <p:cNvSpPr/>
          <p:nvPr/>
        </p:nvSpPr>
        <p:spPr>
          <a:xfrm>
            <a:off x="4943887" y="3238058"/>
            <a:ext cx="2120900" cy="4703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Button">
              <a:avLst/>
            </a:prstTxWarp>
          </a:bodyPr>
          <a:lstStyle/>
          <a:p>
            <a:pPr algn="ctr"/>
            <a:r>
              <a:rPr lang="en-US" sz="2000" dirty="0"/>
              <a:t>INTO AMAZING</a:t>
            </a:r>
            <a:endParaRPr lang="en-IN" sz="2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70CA1-47CA-4ACA-A0CE-B4046FB9855B}"/>
              </a:ext>
            </a:extLst>
          </p:cNvPr>
          <p:cNvSpPr/>
          <p:nvPr/>
        </p:nvSpPr>
        <p:spPr>
          <a:xfrm>
            <a:off x="4909653" y="5359402"/>
            <a:ext cx="2565400" cy="72047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EXPERIENCES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E4F36-99AC-4DEE-ACD5-077E30A5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07" y="92767"/>
            <a:ext cx="6640995" cy="6765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FAB887-3915-47E2-BE66-0F641F8FE56A}"/>
              </a:ext>
            </a:extLst>
          </p:cNvPr>
          <p:cNvSpPr/>
          <p:nvPr/>
        </p:nvSpPr>
        <p:spPr>
          <a:xfrm>
            <a:off x="357810" y="553280"/>
            <a:ext cx="4691269" cy="5751443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solidFill>
                  <a:srgbClr val="0000A8"/>
                </a:solidFill>
                <a:effectLst>
                  <a:reflection blurRad="6350" stA="53000" endA="300" endPos="35500" dir="5400000" sy="-90000" algn="bl" rotWithShape="0"/>
                </a:effectLst>
              </a:rPr>
              <a:t>E-LEARNING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not intended to replace conventional methods and learning in classrooms.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Its aim is to create an augmented </a:t>
            </a:r>
            <a:r>
              <a:rPr lang="en-US" sz="3200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learning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 environment where </a:t>
            </a:r>
            <a:r>
              <a:rPr lang="en-US" sz="2000" b="1" i="1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technology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  is used to deliver a combined range of teaching and learning techniques by maximizing the individual’s participation</a:t>
            </a:r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Achieving the goals in the learning and teaching process as a greener world.</a:t>
            </a:r>
          </a:p>
        </p:txBody>
      </p:sp>
    </p:spTree>
    <p:extLst>
      <p:ext uri="{BB962C8B-B14F-4D97-AF65-F5344CB8AC3E}">
        <p14:creationId xmlns:p14="http://schemas.microsoft.com/office/powerpoint/2010/main" val="26516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494E0A-B047-44F3-A7C9-13584752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12774" cy="3000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E20C0-208A-448D-B44F-C6C130380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5" y="3217478"/>
            <a:ext cx="6612774" cy="32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Power Of Visuals In Online Learning">
            <a:extLst>
              <a:ext uri="{FF2B5EF4-FFF2-40B4-BE49-F238E27FC236}">
                <a16:creationId xmlns:a16="http://schemas.microsoft.com/office/drawing/2014/main" id="{A340A697-93B8-4A85-87B5-92008CEFB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51"/>
          <a:stretch/>
        </p:blipFill>
        <p:spPr bwMode="auto">
          <a:xfrm>
            <a:off x="419100" y="300036"/>
            <a:ext cx="5524500" cy="62150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4" name="Picture 6" descr="The Power Of Visuals In Online Learning">
            <a:extLst>
              <a:ext uri="{FF2B5EF4-FFF2-40B4-BE49-F238E27FC236}">
                <a16:creationId xmlns:a16="http://schemas.microsoft.com/office/drawing/2014/main" id="{A84124BA-A724-4593-88CE-0C66DD71C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9148"/>
          <a:stretch/>
        </p:blipFill>
        <p:spPr bwMode="auto">
          <a:xfrm>
            <a:off x="5943600" y="300036"/>
            <a:ext cx="5945717" cy="62150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77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D6DE8-7794-4CE3-BC94-FAFBCF49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"/>
            <a:ext cx="8260081" cy="6858000"/>
          </a:xfrm>
          <a:prstGeom prst="rect">
            <a:avLst/>
          </a:prstGeom>
          <a:ln>
            <a:noFill/>
          </a:ln>
          <a:effectLst/>
          <a:scene3d>
            <a:camera prst="obliqueTopRight"/>
            <a:lightRig rig="threePt" dir="t"/>
          </a:scene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95DE24F-1C0B-47BE-A7B8-FEDD21E3CA7F}"/>
              </a:ext>
            </a:extLst>
          </p:cNvPr>
          <p:cNvSpPr/>
          <p:nvPr/>
        </p:nvSpPr>
        <p:spPr>
          <a:xfrm>
            <a:off x="1" y="2743200"/>
            <a:ext cx="4419599" cy="1371600"/>
          </a:xfrm>
          <a:prstGeom prst="homePlate">
            <a:avLst/>
          </a:prstGeom>
          <a:solidFill>
            <a:srgbClr val="FFC000"/>
          </a:solidFill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EFFECTIVE                        SOLUTION -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4330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12D4-ADFF-4C79-9FFB-F5B4F518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29898" y="247973"/>
            <a:ext cx="10423902" cy="2278251"/>
          </a:xfrm>
        </p:spPr>
        <p:txBody>
          <a:bodyPr>
            <a:noAutofit/>
          </a:bodyPr>
          <a:lstStyle/>
          <a:p>
            <a:pPr algn="ctr"/>
            <a:br>
              <a:rPr lang="en-US" sz="7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6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EFFECTIVE WAY OF                   E-LEARNING  EXPERIENCE</a:t>
            </a:r>
            <a:br>
              <a:rPr lang="en-US" sz="6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6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THROUGH </a:t>
            </a:r>
            <a:r>
              <a:rPr lang="en-US" sz="72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TELEVISION</a:t>
            </a:r>
            <a:endParaRPr lang="en-IN" sz="72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1B538-3A1D-4378-A1F1-F095CB2C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9" y="3870941"/>
            <a:ext cx="4074066" cy="2625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15342-9F56-4FA0-AA26-419D311B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5"/>
          <a:stretch/>
        </p:blipFill>
        <p:spPr>
          <a:xfrm>
            <a:off x="4804474" y="3993072"/>
            <a:ext cx="1992824" cy="238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E8FFE-D26D-4F4A-9021-74B0F702D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77" y="3758326"/>
            <a:ext cx="4686150" cy="28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atellite dish">
            <a:extLst>
              <a:ext uri="{FF2B5EF4-FFF2-40B4-BE49-F238E27FC236}">
                <a16:creationId xmlns:a16="http://schemas.microsoft.com/office/drawing/2014/main" id="{AABFF157-8027-4EC0-96DD-A46D8040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942" y="1371764"/>
            <a:ext cx="914400" cy="914400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8741F9F-FDF8-4641-AAFF-FDC9E9613B0B}"/>
              </a:ext>
            </a:extLst>
          </p:cNvPr>
          <p:cNvSpPr/>
          <p:nvPr/>
        </p:nvSpPr>
        <p:spPr>
          <a:xfrm>
            <a:off x="1390333" y="1118197"/>
            <a:ext cx="331304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A5C9A2-7621-4889-9F04-697C31E195A4}"/>
              </a:ext>
            </a:extLst>
          </p:cNvPr>
          <p:cNvSpPr/>
          <p:nvPr/>
        </p:nvSpPr>
        <p:spPr>
          <a:xfrm>
            <a:off x="664168" y="203797"/>
            <a:ext cx="2001079" cy="8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TV Channel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6BF35-8647-413F-88E0-686DF9FE6F05}"/>
              </a:ext>
            </a:extLst>
          </p:cNvPr>
          <p:cNvSpPr/>
          <p:nvPr/>
        </p:nvSpPr>
        <p:spPr>
          <a:xfrm>
            <a:off x="551524" y="1754451"/>
            <a:ext cx="2226365" cy="4108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 CHANNEL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4A74A066-072D-4A47-B754-B35D91892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942" y="37531"/>
            <a:ext cx="914400" cy="91440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85B689E-2186-45ED-94CC-C8C03FE80449}"/>
              </a:ext>
            </a:extLst>
          </p:cNvPr>
          <p:cNvSpPr/>
          <p:nvPr/>
        </p:nvSpPr>
        <p:spPr>
          <a:xfrm>
            <a:off x="1468291" y="2305179"/>
            <a:ext cx="331304" cy="410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74F2551C-F977-45F3-B31F-8F984373ADE4}"/>
              </a:ext>
            </a:extLst>
          </p:cNvPr>
          <p:cNvSpPr/>
          <p:nvPr/>
        </p:nvSpPr>
        <p:spPr>
          <a:xfrm>
            <a:off x="567754" y="2855907"/>
            <a:ext cx="2238081" cy="729931"/>
          </a:xfrm>
          <a:prstGeom prst="flowChartPunchedTape">
            <a:avLst/>
          </a:prstGeom>
          <a:solidFill>
            <a:srgbClr val="FC8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THROUGH SATELLITE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Graphic 18" descr="Satellite">
            <a:extLst>
              <a:ext uri="{FF2B5EF4-FFF2-40B4-BE49-F238E27FC236}">
                <a16:creationId xmlns:a16="http://schemas.microsoft.com/office/drawing/2014/main" id="{15C41E93-DAF3-42F7-A8F4-D006E418A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5525" y="3011416"/>
            <a:ext cx="914400" cy="914400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343C39F4-5878-4986-B1E4-80E18C6BDF26}"/>
              </a:ext>
            </a:extLst>
          </p:cNvPr>
          <p:cNvSpPr/>
          <p:nvPr/>
        </p:nvSpPr>
        <p:spPr>
          <a:xfrm>
            <a:off x="1521142" y="3711025"/>
            <a:ext cx="331304" cy="392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4FD926F5-A436-4C0E-A832-EE2D1832BB5D}"/>
              </a:ext>
            </a:extLst>
          </p:cNvPr>
          <p:cNvSpPr/>
          <p:nvPr/>
        </p:nvSpPr>
        <p:spPr>
          <a:xfrm>
            <a:off x="664168" y="4153366"/>
            <a:ext cx="2920861" cy="1458021"/>
          </a:xfrm>
          <a:prstGeom prst="cloud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anUp">
              <a:avLst/>
            </a:prstTxWarp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VIRTUALIZATION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</a:t>
            </a:r>
          </a:p>
        </p:txBody>
      </p:sp>
      <p:pic>
        <p:nvPicPr>
          <p:cNvPr id="26" name="Graphic 25" descr="Classroom">
            <a:extLst>
              <a:ext uri="{FF2B5EF4-FFF2-40B4-BE49-F238E27FC236}">
                <a16:creationId xmlns:a16="http://schemas.microsoft.com/office/drawing/2014/main" id="{32B7E5E7-8794-4125-8DF7-7598F8E62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613" y="5453040"/>
            <a:ext cx="1367529" cy="1367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C3D19F0-9752-4BC2-AB33-35B1AA08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7" y="712721"/>
            <a:ext cx="6317925" cy="501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80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224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Algerian</vt:lpstr>
      <vt:lpstr>Arial</vt:lpstr>
      <vt:lpstr>Calibri</vt:lpstr>
      <vt:lpstr>Calibri Light</vt:lpstr>
      <vt:lpstr>Wingdings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EFFECTIVE WAY OF                   E-LEARNING  EXPERIENCE THROUGH TELEVISION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G L</dc:creator>
  <cp:lastModifiedBy>Manasa G L</cp:lastModifiedBy>
  <cp:revision>98</cp:revision>
  <dcterms:created xsi:type="dcterms:W3CDTF">2021-04-15T00:31:35Z</dcterms:created>
  <dcterms:modified xsi:type="dcterms:W3CDTF">2021-04-16T01:26:39Z</dcterms:modified>
</cp:coreProperties>
</file>