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3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5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2617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30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39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1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6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20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7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2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6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5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0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5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9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197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ptr.org/participate/hackathon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am-colleagues-human-group-2306525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oundreport.com/10-things-wrong-healthcare-management-2017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article/outlook2020/eight-health-tech-hiring-trends-for-2020-24297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urfiniteworld.com/2015/06/23/bp-data-suggests-we-are-reaching-peak-energy-demand/comment-page-17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pixabay.com/en/heart-care-medical-care-heart-1040229/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Sign-Symbol-Thank-Thanks-Calligraphy-Pen-You-2658504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6664-C31F-4549-A4AB-92208DFC8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0621" y="1215822"/>
            <a:ext cx="8150940" cy="2096455"/>
          </a:xfrm>
        </p:spPr>
        <p:txBody>
          <a:bodyPr>
            <a:normAutofit/>
          </a:bodyPr>
          <a:lstStyle/>
          <a:p>
            <a:r>
              <a:rPr lang="en-US" b="1" dirty="0"/>
              <a:t>Code innovation series</a:t>
            </a:r>
            <a:br>
              <a:rPr lang="en-US" b="1" dirty="0"/>
            </a:br>
            <a:r>
              <a:rPr lang="en-US" b="1" dirty="0"/>
              <a:t>#incubated India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55898FA-445D-450C-961A-E9F0DA8A314C}"/>
              </a:ext>
            </a:extLst>
          </p:cNvPr>
          <p:cNvSpPr txBox="1">
            <a:spLocks/>
          </p:cNvSpPr>
          <p:nvPr/>
        </p:nvSpPr>
        <p:spPr>
          <a:xfrm>
            <a:off x="4994274" y="4974852"/>
            <a:ext cx="7197726" cy="1883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A6D1CB-E4E1-424D-84D1-C9535CD3B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2209" y="3083745"/>
            <a:ext cx="3982065" cy="2965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EF0F84-7D56-433F-B140-8D7917280D1D}"/>
              </a:ext>
            </a:extLst>
          </p:cNvPr>
          <p:cNvSpPr txBox="1"/>
          <p:nvPr/>
        </p:nvSpPr>
        <p:spPr>
          <a:xfrm>
            <a:off x="589935" y="9988074"/>
            <a:ext cx="39820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ceptr.org/participate/hackathons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6CB6DA6-78EB-48FF-BF3F-272E19E2FEEC}"/>
              </a:ext>
            </a:extLst>
          </p:cNvPr>
          <p:cNvSpPr txBox="1">
            <a:spLocks/>
          </p:cNvSpPr>
          <p:nvPr/>
        </p:nvSpPr>
        <p:spPr>
          <a:xfrm>
            <a:off x="2580967" y="3553476"/>
            <a:ext cx="7197726" cy="10129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i="1" u="sng" dirty="0"/>
              <a:t>TEAM : CODE MAGNETS </a:t>
            </a:r>
            <a:endParaRPr lang="en-IN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115855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A862-F4E2-4DC2-8F94-456EB544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54644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TEAM</a:t>
            </a:r>
            <a:r>
              <a:rPr lang="en-US" sz="4400" b="1" dirty="0"/>
              <a:t> </a:t>
            </a:r>
            <a:r>
              <a:rPr lang="en-US" sz="4400" b="1" u="sng" dirty="0"/>
              <a:t>DETAILS</a:t>
            </a:r>
            <a:r>
              <a:rPr lang="en-US" sz="4400" b="1" dirty="0"/>
              <a:t>: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71D07-ED8D-43CB-A47A-73C59F20B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548" y="2576007"/>
            <a:ext cx="10364452" cy="342410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200" b="1" i="1" dirty="0"/>
              <a:t>BHAGYASHREE V</a:t>
            </a:r>
          </a:p>
          <a:p>
            <a:pPr marL="457200" indent="-457200">
              <a:buAutoNum type="arabicPeriod"/>
            </a:pPr>
            <a:r>
              <a:rPr lang="en-US" sz="3200" b="1" i="1" dirty="0"/>
              <a:t>BI </a:t>
            </a:r>
            <a:r>
              <a:rPr lang="en-US" sz="3200" b="1" i="1" dirty="0" err="1"/>
              <a:t>BI</a:t>
            </a:r>
            <a:r>
              <a:rPr lang="en-US" sz="3200" b="1" i="1" dirty="0"/>
              <a:t> AYESHA</a:t>
            </a:r>
          </a:p>
          <a:p>
            <a:pPr marL="457200" indent="-457200">
              <a:buAutoNum type="arabicPeriod"/>
            </a:pPr>
            <a:r>
              <a:rPr lang="en-US" sz="3200" b="1" i="1" dirty="0"/>
              <a:t>SHALINI K P</a:t>
            </a:r>
          </a:p>
          <a:p>
            <a:pPr marL="457200" indent="-457200">
              <a:buAutoNum type="arabicPeriod"/>
            </a:pPr>
            <a:r>
              <a:rPr lang="en-US" sz="3200" b="1" i="1" dirty="0"/>
              <a:t>LIKITHA 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09437-BE14-4F80-8641-B9757C534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36311" y="2907868"/>
            <a:ext cx="3319370" cy="29531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E36701E-25E0-4ADF-8E6E-461E6D74D98E}"/>
              </a:ext>
            </a:extLst>
          </p:cNvPr>
          <p:cNvSpPr txBox="1">
            <a:spLocks/>
          </p:cNvSpPr>
          <p:nvPr/>
        </p:nvSpPr>
        <p:spPr>
          <a:xfrm>
            <a:off x="913775" y="1621363"/>
            <a:ext cx="10364451" cy="954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/>
              <a:t>PROBLEM</a:t>
            </a:r>
            <a:r>
              <a:rPr lang="en-US" sz="3200" b="1" dirty="0"/>
              <a:t> </a:t>
            </a:r>
            <a:r>
              <a:rPr lang="en-US" sz="3200" b="1" u="sng" dirty="0"/>
              <a:t>STATEMENT</a:t>
            </a:r>
            <a:r>
              <a:rPr lang="en-US" sz="3200" b="1" dirty="0"/>
              <a:t>: </a:t>
            </a:r>
            <a:r>
              <a:rPr lang="en-US" sz="3200" b="1" u="sng" dirty="0"/>
              <a:t>HEALTHTECH</a:t>
            </a:r>
            <a:endParaRPr lang="en-IN" sz="3200" b="1" u="sng" dirty="0"/>
          </a:p>
        </p:txBody>
      </p:sp>
    </p:spTree>
    <p:extLst>
      <p:ext uri="{BB962C8B-B14F-4D97-AF65-F5344CB8AC3E}">
        <p14:creationId xmlns:p14="http://schemas.microsoft.com/office/powerpoint/2010/main" val="81904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D4E5-8877-4A35-BB1C-0BA77ACA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05562"/>
            <a:ext cx="10364451" cy="1387264"/>
          </a:xfrm>
        </p:spPr>
        <p:txBody>
          <a:bodyPr/>
          <a:lstStyle/>
          <a:p>
            <a:r>
              <a:rPr lang="en-US" dirty="0"/>
              <a:t>TOPIC : HEALTHCARE SYSTEM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3A4ED-B67D-40BE-BF1F-52A7EF259995}"/>
              </a:ext>
            </a:extLst>
          </p:cNvPr>
          <p:cNvSpPr/>
          <p:nvPr/>
        </p:nvSpPr>
        <p:spPr>
          <a:xfrm>
            <a:off x="1445343" y="1730477"/>
            <a:ext cx="8229599" cy="41148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INTRODUCTION: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Our idea will starts with this concept. Basically , human body is very Complex and Sophisticated structure and comprises of millions of functions</a:t>
            </a:r>
            <a:r>
              <a:rPr lang="en-IN" dirty="0"/>
              <a:t>.</a:t>
            </a:r>
          </a:p>
          <a:p>
            <a:pPr algn="ctr"/>
            <a:r>
              <a:rPr lang="en-IN" dirty="0"/>
              <a:t>All there complicated functions have been understood by man him , part-by-part their research and experiments.</a:t>
            </a:r>
          </a:p>
          <a:p>
            <a:pPr algn="ctr"/>
            <a:r>
              <a:rPr lang="en-IN" dirty="0"/>
              <a:t>As science and technology progressed , medicine became integral part of the research . </a:t>
            </a:r>
          </a:p>
          <a:p>
            <a:pPr algn="ctr"/>
            <a:r>
              <a:rPr lang="en-IN" dirty="0"/>
              <a:t>Gradually , Medical science became an entirely new branch of science . As of today , the health sector compromises of medical institutions.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B99697-1A2F-4517-8432-827F218B8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51922" y="2241755"/>
            <a:ext cx="2054942" cy="33036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639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BD38-A1A7-496E-A41D-D7C99B19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71223"/>
            <a:ext cx="10364452" cy="1605094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TECH</a:t>
            </a:r>
            <a:r>
              <a:rPr lang="en-US" sz="4000" dirty="0"/>
              <a:t> </a:t>
            </a:r>
            <a:r>
              <a:rPr lang="en-US" sz="4000" b="1" u="sng" dirty="0"/>
              <a:t>STACK</a:t>
            </a:r>
            <a:r>
              <a:rPr lang="en-US" sz="4000" b="1" dirty="0"/>
              <a:t> </a:t>
            </a:r>
            <a:r>
              <a:rPr lang="en-US" sz="4400" dirty="0"/>
              <a:t>:</a:t>
            </a:r>
            <a:endParaRPr lang="en-IN" sz="4400" dirty="0"/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8AA74DCB-5516-48BB-B6D2-AA4D0C73C0AA}"/>
              </a:ext>
            </a:extLst>
          </p:cNvPr>
          <p:cNvSpPr/>
          <p:nvPr/>
        </p:nvSpPr>
        <p:spPr>
          <a:xfrm>
            <a:off x="1455174" y="2215654"/>
            <a:ext cx="2979174" cy="3860681"/>
          </a:xfrm>
          <a:prstGeom prst="snip2DiagRect">
            <a:avLst/>
          </a:prstGeom>
          <a:noFill/>
          <a:ln w="5715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560E10-4B80-4CBB-88AD-F0133A6F0A43}"/>
              </a:ext>
            </a:extLst>
          </p:cNvPr>
          <p:cNvSpPr/>
          <p:nvPr/>
        </p:nvSpPr>
        <p:spPr>
          <a:xfrm>
            <a:off x="1995948" y="2625213"/>
            <a:ext cx="1887794" cy="3038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FRONT</a:t>
            </a:r>
            <a:r>
              <a:rPr lang="en-US" sz="2400" b="1" dirty="0"/>
              <a:t> </a:t>
            </a:r>
            <a:r>
              <a:rPr lang="en-US" sz="2400" b="1" u="sng" dirty="0"/>
              <a:t>END</a:t>
            </a:r>
          </a:p>
          <a:p>
            <a:pPr algn="ctr"/>
            <a:endParaRPr lang="en-US" dirty="0"/>
          </a:p>
          <a:p>
            <a:pPr algn="ctr"/>
            <a:r>
              <a:rPr lang="en-US" sz="2000" b="1" i="1" dirty="0"/>
              <a:t>CSS</a:t>
            </a:r>
          </a:p>
          <a:p>
            <a:pPr algn="ctr"/>
            <a:r>
              <a:rPr lang="en-US" sz="2000" b="1" i="1" dirty="0"/>
              <a:t>HTML</a:t>
            </a:r>
          </a:p>
          <a:p>
            <a:pPr algn="ctr"/>
            <a:r>
              <a:rPr lang="en-US" sz="2000" b="1" i="1" dirty="0"/>
              <a:t>JAVA SCRIPT</a:t>
            </a:r>
          </a:p>
        </p:txBody>
      </p:sp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928A011F-9589-4769-AAF0-BA8764CBFDBA}"/>
              </a:ext>
            </a:extLst>
          </p:cNvPr>
          <p:cNvSpPr/>
          <p:nvPr/>
        </p:nvSpPr>
        <p:spPr>
          <a:xfrm>
            <a:off x="7649496" y="2184458"/>
            <a:ext cx="2979174" cy="3860681"/>
          </a:xfrm>
          <a:prstGeom prst="snip2DiagRect">
            <a:avLst/>
          </a:prstGeom>
          <a:noFill/>
          <a:ln w="5715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C22F8B-3AE4-4007-BF87-84CC634311A4}"/>
              </a:ext>
            </a:extLst>
          </p:cNvPr>
          <p:cNvSpPr/>
          <p:nvPr/>
        </p:nvSpPr>
        <p:spPr>
          <a:xfrm>
            <a:off x="8195186" y="2595715"/>
            <a:ext cx="1887794" cy="3038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BACK</a:t>
            </a:r>
            <a:r>
              <a:rPr lang="en-US" dirty="0"/>
              <a:t> </a:t>
            </a:r>
            <a:r>
              <a:rPr lang="en-US" sz="2400" b="1" u="sng" dirty="0"/>
              <a:t>END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sz="2000" b="1" i="1" dirty="0"/>
              <a:t>PHP</a:t>
            </a:r>
          </a:p>
          <a:p>
            <a:pPr algn="ctr"/>
            <a:endParaRPr lang="en-US" sz="2000" b="1" i="1" dirty="0"/>
          </a:p>
          <a:p>
            <a:pPr algn="ctr"/>
            <a:r>
              <a:rPr lang="en-US" sz="2000" b="1" i="1" dirty="0"/>
              <a:t>DATABASE(SQL)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4A6E61A-992E-4602-AE87-179D4F360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58814" y="2625213"/>
            <a:ext cx="2340076" cy="30381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6127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347A-0F47-46F9-964F-DC409869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11960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POSITIVE</a:t>
            </a:r>
            <a:r>
              <a:rPr lang="en-US" sz="4000" b="1" dirty="0"/>
              <a:t> </a:t>
            </a:r>
            <a:r>
              <a:rPr lang="en-US" sz="4000" b="1" u="sng" dirty="0"/>
              <a:t>SOLUTIONS</a:t>
            </a:r>
            <a:r>
              <a:rPr lang="en-US" sz="4000" b="1" dirty="0"/>
              <a:t>: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EC3E-4D69-419F-8C32-883ABAAD9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89" y="1703416"/>
            <a:ext cx="9360937" cy="46187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i="1" dirty="0"/>
              <a:t>ADMIN PAGE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i="1" dirty="0"/>
              <a:t> USER LOGIN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i="1" dirty="0"/>
              <a:t> PATIENT LOGIN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i="1" dirty="0"/>
              <a:t> PATIENT INFO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i="1" dirty="0"/>
              <a:t> PATIENT INVOICES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i="1" dirty="0"/>
              <a:t> STAFF INFO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i="1" dirty="0"/>
              <a:t> ROOM INFO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i="1" dirty="0"/>
              <a:t> DOCTORS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i="1" dirty="0"/>
              <a:t>Discharge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7A19D-3469-43BC-8D00-8DAEAD659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7771" y="333478"/>
            <a:ext cx="1698009" cy="16549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82DA5F-891F-4EFB-AE35-A63748F77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33348" y="0"/>
            <a:ext cx="2497393" cy="2025445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2602082-8CFA-4FD5-82BC-72488CD01F67}"/>
              </a:ext>
            </a:extLst>
          </p:cNvPr>
          <p:cNvSpPr/>
          <p:nvPr/>
        </p:nvSpPr>
        <p:spPr>
          <a:xfrm rot="931781">
            <a:off x="6308174" y="2728452"/>
            <a:ext cx="4217726" cy="3185651"/>
          </a:xfrm>
          <a:prstGeom prst="wedgeEllipseCallout">
            <a:avLst>
              <a:gd name="adj1" fmla="val -15028"/>
              <a:gd name="adj2" fmla="val 70007"/>
            </a:avLst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u="sng" dirty="0">
              <a:solidFill>
                <a:schemeClr val="bg1"/>
              </a:solidFill>
            </a:endParaRPr>
          </a:p>
          <a:p>
            <a:pPr algn="ctr"/>
            <a:endParaRPr lang="en-US" sz="2800" b="1" u="sng" dirty="0">
              <a:solidFill>
                <a:schemeClr val="bg1"/>
              </a:solidFill>
            </a:endParaRPr>
          </a:p>
          <a:p>
            <a:pPr algn="ctr"/>
            <a:endParaRPr lang="en-US" sz="2800" b="1" u="sng" dirty="0">
              <a:solidFill>
                <a:schemeClr val="bg1"/>
              </a:solidFill>
            </a:endParaRPr>
          </a:p>
          <a:p>
            <a:pPr algn="ctr"/>
            <a:r>
              <a:rPr lang="en-US" sz="2800" b="1" u="sng" dirty="0">
                <a:solidFill>
                  <a:schemeClr val="bg1"/>
                </a:solidFill>
              </a:rPr>
              <a:t>SCOPE:</a:t>
            </a:r>
            <a:endParaRPr lang="en-US" b="1" u="sng" dirty="0">
              <a:solidFill>
                <a:schemeClr val="bg1"/>
              </a:solidFill>
            </a:endParaRPr>
          </a:p>
          <a:p>
            <a:pPr algn="ctr"/>
            <a:endParaRPr lang="en-US" sz="1400" b="1" u="sng" dirty="0">
              <a:solidFill>
                <a:schemeClr val="bg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CAN INCREASE THE NUMBER OF PATIENTS THAT CAN BE TREATED ACCURATELY.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CAN USED IN ANY MEDICAL FIELD.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ONLINE REPORT SYSTEM AVAILABILITY.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ONLINE DOCTOR CONSULTATION AVAILABILITY.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sz="2800" b="1" u="sng" dirty="0">
              <a:solidFill>
                <a:schemeClr val="bg1"/>
              </a:solidFill>
            </a:endParaRPr>
          </a:p>
          <a:p>
            <a:pPr algn="ctr"/>
            <a:endParaRPr lang="en-US" sz="2800" b="1" u="sng" dirty="0">
              <a:solidFill>
                <a:schemeClr val="bg1"/>
              </a:solidFill>
            </a:endParaRPr>
          </a:p>
          <a:p>
            <a:pPr algn="ctr"/>
            <a:endParaRPr lang="en-IN" sz="16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4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B6A3A33C-0468-48A1-A895-C9542BB35F5A}"/>
              </a:ext>
            </a:extLst>
          </p:cNvPr>
          <p:cNvSpPr/>
          <p:nvPr/>
        </p:nvSpPr>
        <p:spPr>
          <a:xfrm>
            <a:off x="3057832" y="611559"/>
            <a:ext cx="6528620" cy="948813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UNIQUE SOLUTION</a:t>
            </a:r>
            <a:endParaRPr lang="en-IN" sz="4000" b="1" dirty="0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93D55F7C-534D-46AB-A1B9-138ACD30F841}"/>
              </a:ext>
            </a:extLst>
          </p:cNvPr>
          <p:cNvSpPr/>
          <p:nvPr/>
        </p:nvSpPr>
        <p:spPr>
          <a:xfrm>
            <a:off x="2192595" y="2595716"/>
            <a:ext cx="8445908" cy="349258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Basically , majority hospitals doesn’t have online report collecting system . Our idea makes it much more simplifier.</a:t>
            </a:r>
          </a:p>
          <a:p>
            <a:pPr algn="ctr"/>
            <a:r>
              <a:rPr lang="en-US" dirty="0"/>
              <a:t>We can have design the way that every patient can collect their report through online with the personal reference id which was given by the hospital . And we have one more option if the patients are having email address . The report can send them directly to their email address which they provided in hospital . If they want to consult a doctor through online they can book appointment . And consult a doctor without going to hospital..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2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BD911FDB-8BD0-47DE-86F8-687D5A4B86E3}"/>
              </a:ext>
            </a:extLst>
          </p:cNvPr>
          <p:cNvSpPr/>
          <p:nvPr/>
        </p:nvSpPr>
        <p:spPr>
          <a:xfrm>
            <a:off x="913774" y="506361"/>
            <a:ext cx="5703335" cy="1401097"/>
          </a:xfrm>
          <a:prstGeom prst="horizontalScroll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i="1" dirty="0"/>
              <a:t>CONCLUSION :</a:t>
            </a:r>
            <a:endParaRPr lang="en-IN" sz="4400" b="1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E805F-D8B5-43A7-82C4-2356C60964A6}"/>
              </a:ext>
            </a:extLst>
          </p:cNvPr>
          <p:cNvSpPr/>
          <p:nvPr/>
        </p:nvSpPr>
        <p:spPr>
          <a:xfrm>
            <a:off x="501446" y="2123768"/>
            <a:ext cx="7227404" cy="38345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This study demonstrates that community hospitals form an integral component of local health-care delivery systems, providing care closer to people’s homes and addressing challenges arising from service fragmentation.</a:t>
            </a:r>
            <a:r>
              <a:rPr lang="en-US" b="0" i="0" dirty="0">
                <a:solidFill>
                  <a:srgbClr val="212529"/>
                </a:solidFill>
                <a:effectLst/>
                <a:latin typeface="Poppins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Poppins"/>
              </a:rPr>
              <a:t>India is a hotbed of tech innovations and startups across the world. Tech-equipped medical devices and the development of top-notch technology for critical ailments such as heart diseases, diabetes, and cancer are already bringing laurels to Indian health-tech start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oppins"/>
              </a:rPr>
              <a:t>up’s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Poppins"/>
              </a:rPr>
              <a:t>.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They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  have the potential to assume a more strategic role as hubs for care integration locally, although this will depend on the specific context within which they </a:t>
            </a:r>
            <a:r>
              <a:rPr lang="en-US" b="0" i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are implemented…. 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3A176B-7523-40F0-8F53-30888357C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28849" y="4031224"/>
            <a:ext cx="3849621" cy="2556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472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214</TotalTime>
  <Words>409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Poppins</vt:lpstr>
      <vt:lpstr>Times New Roman</vt:lpstr>
      <vt:lpstr>Tw Cen MT</vt:lpstr>
      <vt:lpstr>Wingdings</vt:lpstr>
      <vt:lpstr>Droplet</vt:lpstr>
      <vt:lpstr>Code innovation series #incubated India </vt:lpstr>
      <vt:lpstr>TEAM DETAILS:</vt:lpstr>
      <vt:lpstr>TOPIC : HEALTHCARE SYSTEM</vt:lpstr>
      <vt:lpstr>TECH STACK :</vt:lpstr>
      <vt:lpstr>POSITIVE SOLUTIONS: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innovation series #incubated india</dc:title>
  <dc:creator>bhagya shree</dc:creator>
  <cp:lastModifiedBy>bhagya shree</cp:lastModifiedBy>
  <cp:revision>27</cp:revision>
  <dcterms:created xsi:type="dcterms:W3CDTF">2021-04-07T15:48:45Z</dcterms:created>
  <dcterms:modified xsi:type="dcterms:W3CDTF">2021-04-08T12:35:50Z</dcterms:modified>
</cp:coreProperties>
</file>