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0a028c0e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0a028c0e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a028c0e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0a028c0e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0a028c0e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0a028c0e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a028c0e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a028c0e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4cd9e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4cd9e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69975" y="2301150"/>
            <a:ext cx="3512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One stop destination for all Tech news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 rot="257">
            <a:off x="6354374" y="3910200"/>
            <a:ext cx="40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-  The Phoenix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Staying Up to Date with Modern Tech.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main problem with today’s </a:t>
            </a:r>
            <a:r>
              <a:rPr lang="en" sz="1700"/>
              <a:t>technology</a:t>
            </a:r>
            <a:r>
              <a:rPr lang="en" sz="1700"/>
              <a:t> related news is that there are too many sources but none are reliable.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goal is to make a one stop hub for all tech related news and developments with reliable sources and </a:t>
            </a:r>
            <a:r>
              <a:rPr lang="en" sz="2000"/>
              <a:t>verified</a:t>
            </a:r>
            <a:r>
              <a:rPr lang="en" sz="2000"/>
              <a:t> content.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We are looking to build a website which is going to have a simple user </a:t>
            </a:r>
            <a:r>
              <a:rPr lang="en" sz="2000"/>
              <a:t>interface with all the information needed available at the user’s fingertips.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This website will have all the tech news from all around the world and we want to make sure it is correct and reaches everyone as soon as possible.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	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FRAMEWORKS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JQUERY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29650" y="40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ARCHITECTURE/WORKING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90350" y="1653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TechStop is going to be a website where people come to learn something new and have cool discussions about all the new developments that are happening anywhere on eart</a:t>
            </a:r>
            <a:r>
              <a:rPr lang="en" sz="1800"/>
              <a:t>h.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 </a:t>
            </a:r>
            <a:r>
              <a:rPr lang="en" sz="1800"/>
              <a:t>website  each post is </a:t>
            </a:r>
            <a:r>
              <a:rPr lang="en" sz="1800"/>
              <a:t>going to get a separate panel where people can directly talk about the post and share all the knowledge they have with each other.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are going to send an email notification about each new post in the website, to everyone who is going to subscribe to this feature.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Members:-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The Phoenix</a:t>
            </a:r>
            <a:endParaRPr b="1" u="sng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33200" y="1835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Goutham 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Dhananjaya 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Kiran V	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Ganesh A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