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C46C-809A-43C0-A8E9-601775C1350F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5E20-2264-4EAE-A60E-00CD949751A2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C46C-809A-43C0-A8E9-601775C1350F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5E20-2264-4EAE-A60E-00CD949751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C46C-809A-43C0-A8E9-601775C1350F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5E20-2264-4EAE-A60E-00CD949751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C46C-809A-43C0-A8E9-601775C1350F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5E20-2264-4EAE-A60E-00CD949751A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C46C-809A-43C0-A8E9-601775C1350F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5E20-2264-4EAE-A60E-00CD949751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C46C-809A-43C0-A8E9-601775C1350F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5E20-2264-4EAE-A60E-00CD949751A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C46C-809A-43C0-A8E9-601775C1350F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5E20-2264-4EAE-A60E-00CD949751A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C46C-809A-43C0-A8E9-601775C1350F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5E20-2264-4EAE-A60E-00CD949751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C46C-809A-43C0-A8E9-601775C1350F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5E20-2264-4EAE-A60E-00CD949751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C46C-809A-43C0-A8E9-601775C1350F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5E20-2264-4EAE-A60E-00CD949751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C46C-809A-43C0-A8E9-601775C1350F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5E20-2264-4EAE-A60E-00CD949751A2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8BEC46C-809A-43C0-A8E9-601775C1350F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8315E20-2264-4EAE-A60E-00CD949751A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3284984"/>
            <a:ext cx="8928992" cy="504056"/>
          </a:xfrm>
        </p:spPr>
        <p:txBody>
          <a:bodyPr>
            <a:normAutofit/>
          </a:bodyPr>
          <a:lstStyle/>
          <a:p>
            <a:r>
              <a:rPr lang="en-IN" smtClean="0">
                <a:latin typeface="Baskerville Old Face" pitchFamily="18" charset="0"/>
              </a:rPr>
              <a:t>                                 Be </a:t>
            </a:r>
            <a:r>
              <a:rPr lang="en-IN" dirty="0" smtClean="0">
                <a:latin typeface="Baskerville Old Face" pitchFamily="18" charset="0"/>
              </a:rPr>
              <a:t>active . Be Healthy . Be happy</a:t>
            </a:r>
            <a:endParaRPr lang="en-IN" dirty="0">
              <a:latin typeface="Baskerville Old Face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2204864"/>
            <a:ext cx="7175351" cy="1080120"/>
          </a:xfrm>
        </p:spPr>
        <p:txBody>
          <a:bodyPr/>
          <a:lstStyle/>
          <a:p>
            <a:pPr marL="182880" indent="0">
              <a:buNone/>
            </a:pPr>
            <a:r>
              <a:rPr lang="en-IN" b="0" dirty="0" smtClean="0">
                <a:latin typeface="Britannic Bold" pitchFamily="34" charset="0"/>
              </a:rPr>
              <a:t>  </a:t>
            </a:r>
            <a:r>
              <a:rPr lang="en-IN" dirty="0" smtClean="0">
                <a:latin typeface="Britannic Bold" pitchFamily="34" charset="0"/>
              </a:rPr>
              <a:t>LEARN&amp;BLOOM</a:t>
            </a:r>
            <a:endParaRPr lang="en-IN" dirty="0">
              <a:latin typeface="Britannic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6256" y="627796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Team Hack-Elite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8912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476672"/>
            <a:ext cx="6408712" cy="1143000"/>
          </a:xfrm>
        </p:spPr>
        <p:txBody>
          <a:bodyPr/>
          <a:lstStyle/>
          <a:p>
            <a:pPr marL="0" indent="0">
              <a:buNone/>
            </a:pPr>
            <a:r>
              <a:rPr lang="en-IN" sz="4000" dirty="0" smtClean="0">
                <a:latin typeface="Arial" pitchFamily="34" charset="0"/>
                <a:cs typeface="Arial" pitchFamily="34" charset="0"/>
              </a:rPr>
              <a:t>PROBLEM STATEMENT</a:t>
            </a:r>
            <a:endParaRPr lang="en-IN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45288" y="1556792"/>
            <a:ext cx="8568952" cy="92710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IN" sz="2400" dirty="0" smtClean="0">
                <a:cs typeface="Arial" pitchFamily="34" charset="0"/>
              </a:rPr>
              <a:t>Enabling a patient-</a:t>
            </a:r>
            <a:r>
              <a:rPr lang="en-IN" sz="2400" dirty="0" err="1" smtClean="0">
                <a:cs typeface="Arial" pitchFamily="34" charset="0"/>
              </a:rPr>
              <a:t>centered</a:t>
            </a:r>
            <a:r>
              <a:rPr lang="en-IN" sz="2400" dirty="0" smtClean="0">
                <a:cs typeface="Arial" pitchFamily="34" charset="0"/>
              </a:rPr>
              <a:t> information exchange system.</a:t>
            </a:r>
            <a:endParaRPr lang="en-IN" sz="2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49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620688"/>
            <a:ext cx="3560183" cy="1143000"/>
          </a:xfrm>
        </p:spPr>
        <p:txBody>
          <a:bodyPr/>
          <a:lstStyle/>
          <a:p>
            <a:pPr marL="0" indent="0">
              <a:buNone/>
            </a:pPr>
            <a:r>
              <a:rPr lang="en-IN" sz="4000" dirty="0" smtClean="0">
                <a:latin typeface="Arial" pitchFamily="34" charset="0"/>
                <a:cs typeface="Arial" pitchFamily="34" charset="0"/>
              </a:rPr>
              <a:t>APPROACH</a:t>
            </a:r>
            <a:endParaRPr lang="en-IN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1988840"/>
            <a:ext cx="8064896" cy="280831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IN" sz="2400" dirty="0" smtClean="0">
                <a:cs typeface="Arial" pitchFamily="34" charset="0"/>
              </a:rPr>
              <a:t>Our ideology is to provide a one step solution to all your health related problems guaranteed that all the solutions are honest and approved.</a:t>
            </a:r>
          </a:p>
          <a:p>
            <a:pPr marL="45720" indent="0">
              <a:buNone/>
            </a:pPr>
            <a:r>
              <a:rPr lang="en-IN" sz="2400" dirty="0" smtClean="0">
                <a:cs typeface="Arial" pitchFamily="34" charset="0"/>
              </a:rPr>
              <a:t>Apart </a:t>
            </a:r>
            <a:r>
              <a:rPr lang="en-IN" sz="2400" dirty="0">
                <a:cs typeface="Arial" pitchFamily="34" charset="0"/>
              </a:rPr>
              <a:t>from asking people regarding illness/health concerns or thinking about taking a treatment, learn from people’s experience through this website, and then choose optimal step for your </a:t>
            </a:r>
            <a:r>
              <a:rPr lang="en-IN" sz="2400" dirty="0" smtClean="0">
                <a:cs typeface="Arial" pitchFamily="34" charset="0"/>
              </a:rPr>
              <a:t>problem.</a:t>
            </a:r>
          </a:p>
          <a:p>
            <a:pPr marL="45720" indent="0">
              <a:buNone/>
            </a:pPr>
            <a:endParaRPr lang="en-IN" dirty="0">
              <a:cs typeface="Arial" pitchFamily="34" charset="0"/>
            </a:endParaRP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67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43" y="620688"/>
            <a:ext cx="6984776" cy="1143000"/>
          </a:xfrm>
        </p:spPr>
        <p:txBody>
          <a:bodyPr/>
          <a:lstStyle/>
          <a:p>
            <a:pPr marL="0" indent="0">
              <a:buNone/>
            </a:pPr>
            <a:r>
              <a:rPr lang="en-IN" sz="4000" dirty="0" smtClean="0">
                <a:latin typeface="Arial" pitchFamily="34" charset="0"/>
                <a:cs typeface="Arial" pitchFamily="34" charset="0"/>
              </a:rPr>
              <a:t>TECHNOLOGY USED</a:t>
            </a:r>
            <a:endParaRPr lang="en-IN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31640" y="1772816"/>
            <a:ext cx="6400800" cy="3474720"/>
          </a:xfrm>
        </p:spPr>
        <p:txBody>
          <a:bodyPr>
            <a:noAutofit/>
          </a:bodyPr>
          <a:lstStyle/>
          <a:p>
            <a:r>
              <a:rPr lang="en-IN" sz="2400" dirty="0" smtClean="0"/>
              <a:t>HTML</a:t>
            </a:r>
          </a:p>
          <a:p>
            <a:r>
              <a:rPr lang="en-IN" sz="2400" dirty="0" smtClean="0"/>
              <a:t>CSS </a:t>
            </a:r>
          </a:p>
          <a:p>
            <a:r>
              <a:rPr lang="en-IN" sz="2400" dirty="0" smtClean="0"/>
              <a:t>JAVASCRIPT</a:t>
            </a:r>
          </a:p>
          <a:p>
            <a:r>
              <a:rPr lang="en-IN" sz="2400" dirty="0" smtClean="0"/>
              <a:t>SQL</a:t>
            </a:r>
          </a:p>
          <a:p>
            <a:r>
              <a:rPr lang="en-IN" sz="2400" dirty="0" smtClean="0"/>
              <a:t>JQUERY</a:t>
            </a:r>
          </a:p>
          <a:p>
            <a:r>
              <a:rPr lang="en-IN" sz="2400" dirty="0" smtClean="0"/>
              <a:t>XML</a:t>
            </a:r>
          </a:p>
          <a:p>
            <a:r>
              <a:rPr lang="en-IN" sz="2400" dirty="0" smtClean="0"/>
              <a:t>JDBC</a:t>
            </a:r>
          </a:p>
          <a:p>
            <a:r>
              <a:rPr lang="en-IN" sz="2400" dirty="0" smtClean="0"/>
              <a:t>JSP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2035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476672"/>
            <a:ext cx="3301752" cy="1143000"/>
          </a:xfrm>
        </p:spPr>
        <p:txBody>
          <a:bodyPr/>
          <a:lstStyle/>
          <a:p>
            <a:pPr marL="0" indent="0">
              <a:buNone/>
            </a:pPr>
            <a:r>
              <a:rPr lang="en-IN" sz="4000" dirty="0" smtClean="0">
                <a:latin typeface="Arial" pitchFamily="34" charset="0"/>
                <a:cs typeface="Arial" pitchFamily="34" charset="0"/>
              </a:rPr>
              <a:t>WORKING</a:t>
            </a:r>
            <a:endParaRPr lang="en-IN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1700808"/>
            <a:ext cx="7992888" cy="4752528"/>
          </a:xfrm>
        </p:spPr>
        <p:txBody>
          <a:bodyPr/>
          <a:lstStyle/>
          <a:p>
            <a:pPr marL="45720" indent="0">
              <a:buNone/>
            </a:pPr>
            <a:r>
              <a:rPr lang="en-IN" sz="2400" dirty="0" smtClean="0"/>
              <a:t>LEARN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&amp;</a:t>
            </a:r>
            <a:r>
              <a:rPr lang="en-IN" sz="2400" dirty="0" smtClean="0">
                <a:cs typeface="Arial" pitchFamily="34" charset="0"/>
              </a:rPr>
              <a:t>BLOOM helps people to interact among each other to get a perfect and honest suggestion to their health concern.</a:t>
            </a:r>
            <a:endParaRPr lang="en-IN" sz="2400" dirty="0">
              <a:cs typeface="Arial" pitchFamily="34" charset="0"/>
            </a:endParaRPr>
          </a:p>
          <a:p>
            <a:pPr marL="45720" indent="0">
              <a:buNone/>
            </a:pPr>
            <a:r>
              <a:rPr lang="en-IN" sz="2400" dirty="0" smtClean="0">
                <a:cs typeface="Arial" pitchFamily="34" charset="0"/>
              </a:rPr>
              <a:t>Instead </a:t>
            </a:r>
            <a:r>
              <a:rPr lang="en-IN" sz="2400" dirty="0">
                <a:cs typeface="Arial" pitchFamily="34" charset="0"/>
              </a:rPr>
              <a:t>of being in a dilemma which is </a:t>
            </a:r>
            <a:r>
              <a:rPr lang="en-IN" sz="2400" dirty="0" smtClean="0">
                <a:cs typeface="Arial" pitchFamily="34" charset="0"/>
              </a:rPr>
              <a:t>the perfect approach, this website helps a person to go through all the suggestions given by the experienced people regarding their illness.</a:t>
            </a:r>
          </a:p>
          <a:p>
            <a:pPr marL="45720" indent="0">
              <a:buNone/>
            </a:pPr>
            <a:r>
              <a:rPr lang="en-IN" sz="2400" dirty="0" smtClean="0">
                <a:cs typeface="Arial" pitchFamily="34" charset="0"/>
              </a:rPr>
              <a:t>We provide a plenty of advices to all the health related problems.</a:t>
            </a:r>
          </a:p>
          <a:p>
            <a:pPr marL="45720" indent="0">
              <a:buNone/>
            </a:pPr>
            <a:r>
              <a:rPr lang="en-IN" sz="2400" dirty="0" smtClean="0">
                <a:cs typeface="Arial" pitchFamily="34" charset="0"/>
              </a:rPr>
              <a:t>Just by logging in to LEARN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&amp;</a:t>
            </a:r>
            <a:r>
              <a:rPr lang="en-IN" sz="2400" dirty="0" smtClean="0">
                <a:cs typeface="Arial" pitchFamily="34" charset="0"/>
              </a:rPr>
              <a:t>BLOOM website, you will be given many suggestions based on your health problem.</a:t>
            </a:r>
          </a:p>
          <a:p>
            <a:pPr marL="45720" indent="0">
              <a:buNone/>
            </a:pPr>
            <a:endParaRPr lang="en-IN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93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476672"/>
            <a:ext cx="4352271" cy="1143000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 smtClean="0">
                <a:latin typeface="Arial" pitchFamily="34" charset="0"/>
                <a:cs typeface="Arial" pitchFamily="34" charset="0"/>
              </a:rPr>
              <a:t>TEAM MEMBERS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259632" y="1916832"/>
            <a:ext cx="6400800" cy="3474720"/>
          </a:xfrm>
        </p:spPr>
        <p:txBody>
          <a:bodyPr/>
          <a:lstStyle/>
          <a:p>
            <a:pPr marL="45720" indent="0">
              <a:buNone/>
            </a:pPr>
            <a:r>
              <a:rPr lang="en-IN" dirty="0" smtClean="0"/>
              <a:t>Monika K C</a:t>
            </a:r>
          </a:p>
          <a:p>
            <a:pPr marL="45720" indent="0">
              <a:buNone/>
            </a:pPr>
            <a:r>
              <a:rPr lang="en-IN" dirty="0" err="1" smtClean="0"/>
              <a:t>Chaithra</a:t>
            </a:r>
            <a:r>
              <a:rPr lang="en-IN" dirty="0" smtClean="0"/>
              <a:t> R</a:t>
            </a:r>
          </a:p>
          <a:p>
            <a:pPr marL="45720" indent="0">
              <a:buNone/>
            </a:pPr>
            <a:r>
              <a:rPr lang="en-IN" dirty="0" err="1" smtClean="0"/>
              <a:t>Fariya</a:t>
            </a:r>
            <a:r>
              <a:rPr lang="en-IN" dirty="0" smtClean="0"/>
              <a:t> N</a:t>
            </a:r>
          </a:p>
          <a:p>
            <a:pPr marL="45720" indent="0">
              <a:buNone/>
            </a:pPr>
            <a:r>
              <a:rPr lang="en-IN" dirty="0" err="1" smtClean="0"/>
              <a:t>Chaitra</a:t>
            </a:r>
            <a:r>
              <a:rPr lang="en-IN" dirty="0" smtClean="0"/>
              <a:t> 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83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764704"/>
            <a:ext cx="3877816" cy="1143000"/>
          </a:xfrm>
        </p:spPr>
        <p:txBody>
          <a:bodyPr/>
          <a:lstStyle/>
          <a:p>
            <a:pPr marL="0" indent="0">
              <a:buNone/>
            </a:pPr>
            <a:r>
              <a:rPr lang="en-IN" sz="4000" dirty="0" smtClean="0">
                <a:latin typeface="Arial" pitchFamily="34" charset="0"/>
                <a:cs typeface="Arial" pitchFamily="34" charset="0"/>
              </a:rPr>
              <a:t>CONCLUSION</a:t>
            </a:r>
            <a:endParaRPr lang="en-IN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988840"/>
            <a:ext cx="8136904" cy="129614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IN" sz="2400" dirty="0" smtClean="0"/>
              <a:t>Our main motive is to provide a best solution to their health problem in order to lead a healthy and happy life.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628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124</TotalTime>
  <Words>210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Slipstream</vt:lpstr>
      <vt:lpstr>  LEARN&amp;BLOOM</vt:lpstr>
      <vt:lpstr>PROBLEM STATEMENT</vt:lpstr>
      <vt:lpstr>APPROACH</vt:lpstr>
      <vt:lpstr>TECHNOLOGY USED</vt:lpstr>
      <vt:lpstr>WORKING</vt:lpstr>
      <vt:lpstr>TEAM MEMBERS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RESTORE &amp; BLOOM</dc:title>
  <dc:creator>Dell</dc:creator>
  <cp:lastModifiedBy>Dell</cp:lastModifiedBy>
  <cp:revision>12</cp:revision>
  <dcterms:created xsi:type="dcterms:W3CDTF">2021-04-12T14:46:36Z</dcterms:created>
  <dcterms:modified xsi:type="dcterms:W3CDTF">2021-04-15T09:28:25Z</dcterms:modified>
</cp:coreProperties>
</file>