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aveat"/>
      <p:regular r:id="rId19"/>
      <p:bold r:id="rId20"/>
    </p:embeddedFont>
    <p:embeddedFont>
      <p:font typeface="Comfortaa Regular"/>
      <p:regular r:id="rId21"/>
      <p:bold r:id="rId22"/>
    </p:embeddedFont>
    <p:embeddedFont>
      <p:font typeface="Caveat Regular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11" Type="http://schemas.openxmlformats.org/officeDocument/2006/relationships/slide" Target="slides/slide6.xml"/><Relationship Id="rId22" Type="http://schemas.openxmlformats.org/officeDocument/2006/relationships/font" Target="fonts/ComfortaaRegular-bold.fntdata"/><Relationship Id="rId10" Type="http://schemas.openxmlformats.org/officeDocument/2006/relationships/slide" Target="slides/slide5.xml"/><Relationship Id="rId21" Type="http://schemas.openxmlformats.org/officeDocument/2006/relationships/font" Target="fonts/ComfortaaRegular-regular.fntdata"/><Relationship Id="rId13" Type="http://schemas.openxmlformats.org/officeDocument/2006/relationships/slide" Target="slides/slide8.xml"/><Relationship Id="rId24" Type="http://schemas.openxmlformats.org/officeDocument/2006/relationships/font" Target="fonts/CaveatRegular-bold.fntdata"/><Relationship Id="rId12" Type="http://schemas.openxmlformats.org/officeDocument/2006/relationships/slide" Target="slides/slide7.xml"/><Relationship Id="rId23" Type="http://schemas.openxmlformats.org/officeDocument/2006/relationships/font" Target="fonts/CaveatRegula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c82f9440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c82f944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Regular"/>
                <a:ea typeface="Comfortaa Regular"/>
                <a:cs typeface="Comfortaa Regular"/>
                <a:sym typeface="Comfortaa Regular"/>
              </a:rPr>
              <a:t>Crafts</a:t>
            </a: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15896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40">
                <a:latin typeface="Caveat"/>
                <a:ea typeface="Caveat"/>
                <a:cs typeface="Caveat"/>
                <a:sym typeface="Caveat"/>
              </a:rPr>
              <a:t>Entropy presents</a:t>
            </a:r>
            <a:endParaRPr sz="174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 Regular"/>
                <a:ea typeface="Caveat Regular"/>
                <a:cs typeface="Caveat Regular"/>
                <a:sym typeface="Caveat Regular"/>
              </a:rPr>
              <a:t>The Problem</a:t>
            </a:r>
            <a:endParaRPr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lack of industry specific knowledge among learners and the demotivating engagement in the existing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edtech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platforms has been a challenge for companies, learners and hirers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aveat Regular"/>
                <a:ea typeface="Caveat Regular"/>
                <a:cs typeface="Caveat Regular"/>
                <a:sym typeface="Caveat Regular"/>
              </a:rPr>
              <a:t>The Proposal</a:t>
            </a:r>
            <a:endParaRPr sz="4200"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solution we propose is a platform where a learner can choose a field of interest and gets access to quality resources or choose to be mentored by a professional and is challenged with 5 or more project ideas to complete. Upon completion of these projects a portfolio is created which can be viewed by hirers, thus being awarded a potential client/job.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Caveat Regular"/>
                <a:ea typeface="Caveat Regular"/>
                <a:cs typeface="Caveat Regular"/>
                <a:sym typeface="Caveat Regular"/>
              </a:rPr>
              <a:t>The </a:t>
            </a:r>
            <a:r>
              <a:rPr lang="en" sz="4200">
                <a:latin typeface="Caveat Regular"/>
                <a:ea typeface="Caveat Regular"/>
                <a:cs typeface="Caveat Regular"/>
                <a:sym typeface="Caveat Regular"/>
              </a:rPr>
              <a:t>Objectives</a:t>
            </a:r>
            <a:endParaRPr sz="4200"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Learners get access to some of the best open source learning experiences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hirers can look at the work done by learners and potentially hire them for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project based challenges are industry standard in each respective field so that the learners gain experience as per industry standards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1-1 Mentoring sessions from professionals to boost a learner’s skillset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Enable peer to peer learning for higher engagement and better learning experience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80">
                <a:latin typeface="Caveat Regular"/>
                <a:ea typeface="Caveat Regular"/>
                <a:cs typeface="Caveat Regular"/>
                <a:sym typeface="Caveat Regular"/>
              </a:rPr>
              <a:t>The Tech Stack</a:t>
            </a:r>
            <a:endParaRPr sz="4280"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Front-end: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HTML, CSS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ReactJS,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Material UI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Back-end/Server : Firebase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  </a:t>
            </a:r>
            <a:endParaRPr sz="2100">
              <a:solidFill>
                <a:srgbClr val="000000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1349" l="0" r="0" t="-1350"/>
          <a:stretch/>
        </p:blipFill>
        <p:spPr>
          <a:xfrm>
            <a:off x="3618550" y="656675"/>
            <a:ext cx="4607850" cy="37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226075" y="2123113"/>
            <a:ext cx="2808000" cy="7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700">
                <a:solidFill>
                  <a:srgbClr val="000000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The Architecture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75650" y="2079775"/>
            <a:ext cx="40452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Use Cases</a:t>
            </a:r>
            <a:endParaRPr>
              <a:solidFill>
                <a:srgbClr val="000000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939500" y="148400"/>
            <a:ext cx="3837000" cy="47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Learners get an option to get beginners knowledge in any field they are interested in.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Access to a unified library consisting of platforms which are unique/free/highly recommended to learn from in the industry.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Mentorship opportunities for anyone who’s a professional in their field, they can choose or be requested to mentor from learners in their specific field.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Thus the platform will be bridging the gap between industry standards and new learners in the field.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For completing the specified industry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standard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projects, the learners will be able to get hired for work from hirers.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04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veat Regular"/>
                <a:ea typeface="Caveat Regular"/>
                <a:cs typeface="Caveat Regular"/>
                <a:sym typeface="Caveat Regular"/>
              </a:rPr>
              <a:t>Constraints</a:t>
            </a:r>
            <a:endParaRPr>
              <a:solidFill>
                <a:srgbClr val="000000"/>
              </a:solidFill>
              <a:latin typeface="Caveat Regular"/>
              <a:ea typeface="Caveat Regular"/>
              <a:cs typeface="Caveat Regular"/>
              <a:sym typeface="Caveat Regular"/>
            </a:endParaRPr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learner’s knowledge highly depends on by “who” he is being mentored by and from which platform he chooses to learn from.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Updation of project challenges to keep up with the industry standards.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Hirers authenticity.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Coverage of all fields which can be taught through digital experiences.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Due to the Open sourced nature of the platform, it is highly dependent on its contributors.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Dependence on Google’s Cloud Services for database and authentication of users.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latin typeface="Caveat"/>
                <a:ea typeface="Caveat"/>
                <a:cs typeface="Caveat"/>
                <a:sym typeface="Caveat"/>
              </a:rPr>
              <a:t>THANK YOU!</a:t>
            </a:r>
            <a:endParaRPr b="1" sz="49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