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0"/>
  </p:notesMasterIdLst>
  <p:sldIdLst>
    <p:sldId id="256" r:id="rId2"/>
    <p:sldId id="260" r:id="rId3"/>
    <p:sldId id="263" r:id="rId4"/>
    <p:sldId id="265" r:id="rId5"/>
    <p:sldId id="258" r:id="rId6"/>
    <p:sldId id="270" r:id="rId7"/>
    <p:sldId id="273" r:id="rId8"/>
    <p:sldId id="27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Josefin Sans" panose="020B0604020202020204" charset="0"/>
      <p:regular r:id="rId15"/>
      <p:bold r:id="rId16"/>
      <p:italic r:id="rId17"/>
      <p:boldItalic r:id="rId18"/>
    </p:embeddedFont>
    <p:embeddedFont>
      <p:font typeface="Open Sa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C2FEF8-74C0-4FFD-9DC2-56470B1F2A47}">
  <a:tblStyle styleId="{62C2FEF8-74C0-4FFD-9DC2-56470B1F2A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b8d1ca927_3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b8d1ca927_3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2" name="Google Shape;82;p6"/>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0800000">
            <a:off x="6965676"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6" name="Google Shape;126;p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15" name="Google Shape;215;p15"/>
          <p:cNvSpPr txBox="1">
            <a:spLocks noGrp="1"/>
          </p:cNvSpPr>
          <p:nvPr>
            <p:ph type="title" idx="2" hasCustomPrompt="1"/>
          </p:nvPr>
        </p:nvSpPr>
        <p:spPr>
          <a:xfrm>
            <a:off x="884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6" name="Google Shape;216;p15"/>
          <p:cNvSpPr txBox="1">
            <a:spLocks noGrp="1"/>
          </p:cNvSpPr>
          <p:nvPr>
            <p:ph type="subTitle" idx="1"/>
          </p:nvPr>
        </p:nvSpPr>
        <p:spPr>
          <a:xfrm>
            <a:off x="1099425" y="2130913"/>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7" name="Google Shape;217;p15"/>
          <p:cNvSpPr txBox="1">
            <a:spLocks noGrp="1"/>
          </p:cNvSpPr>
          <p:nvPr>
            <p:ph type="title" idx="3" hasCustomPrompt="1"/>
          </p:nvPr>
        </p:nvSpPr>
        <p:spPr>
          <a:xfrm>
            <a:off x="5058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15"/>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9" name="Google Shape;219;p15"/>
          <p:cNvSpPr txBox="1">
            <a:spLocks noGrp="1"/>
          </p:cNvSpPr>
          <p:nvPr>
            <p:ph type="title" idx="5" hasCustomPrompt="1"/>
          </p:nvPr>
        </p:nvSpPr>
        <p:spPr>
          <a:xfrm>
            <a:off x="2971798" y="31094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 name="Google Shape;220;p15"/>
          <p:cNvSpPr txBox="1">
            <a:spLocks noGrp="1"/>
          </p:cNvSpPr>
          <p:nvPr>
            <p:ph type="subTitle" idx="6"/>
          </p:nvPr>
        </p:nvSpPr>
        <p:spPr>
          <a:xfrm>
            <a:off x="3186425" y="3740725"/>
            <a:ext cx="2771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21" name="Google Shape;221;p15"/>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5" name="Google Shape;3482;p67">
            <a:extLst>
              <a:ext uri="{FF2B5EF4-FFF2-40B4-BE49-F238E27FC236}">
                <a16:creationId xmlns:a16="http://schemas.microsoft.com/office/drawing/2014/main" id="{AE534098-4BEF-4D6D-8BDB-2486546DF39A}"/>
              </a:ext>
            </a:extLst>
          </p:cNvPr>
          <p:cNvGrpSpPr/>
          <p:nvPr/>
        </p:nvGrpSpPr>
        <p:grpSpPr>
          <a:xfrm>
            <a:off x="355911" y="484416"/>
            <a:ext cx="8005880" cy="4328589"/>
            <a:chOff x="3597785" y="3065882"/>
            <a:chExt cx="2241344" cy="1330656"/>
          </a:xfrm>
        </p:grpSpPr>
        <p:grpSp>
          <p:nvGrpSpPr>
            <p:cNvPr id="6" name="Google Shape;3483;p67">
              <a:extLst>
                <a:ext uri="{FF2B5EF4-FFF2-40B4-BE49-F238E27FC236}">
                  <a16:creationId xmlns:a16="http://schemas.microsoft.com/office/drawing/2014/main" id="{E958B03A-174D-462D-A117-57F6B8EB97F9}"/>
                </a:ext>
              </a:extLst>
            </p:cNvPr>
            <p:cNvGrpSpPr/>
            <p:nvPr/>
          </p:nvGrpSpPr>
          <p:grpSpPr>
            <a:xfrm>
              <a:off x="5296908" y="3937355"/>
              <a:ext cx="143198" cy="32380"/>
              <a:chOff x="5296908" y="3937355"/>
              <a:chExt cx="143198" cy="32380"/>
            </a:xfrm>
          </p:grpSpPr>
          <p:sp>
            <p:nvSpPr>
              <p:cNvPr id="812" name="Google Shape;3484;p67">
                <a:extLst>
                  <a:ext uri="{FF2B5EF4-FFF2-40B4-BE49-F238E27FC236}">
                    <a16:creationId xmlns:a16="http://schemas.microsoft.com/office/drawing/2014/main" id="{DF830476-8696-49D1-B35C-463F1E58A3B2}"/>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3485;p67">
                <a:extLst>
                  <a:ext uri="{FF2B5EF4-FFF2-40B4-BE49-F238E27FC236}">
                    <a16:creationId xmlns:a16="http://schemas.microsoft.com/office/drawing/2014/main" id="{0DB99632-1BF9-404F-99C2-ED0F76736411}"/>
                  </a:ext>
                </a:extLst>
              </p:cNvPr>
              <p:cNvGrpSpPr/>
              <p:nvPr/>
            </p:nvGrpSpPr>
            <p:grpSpPr>
              <a:xfrm>
                <a:off x="5402331" y="3937355"/>
                <a:ext cx="37776" cy="32380"/>
                <a:chOff x="5402331" y="3937355"/>
                <a:chExt cx="37776" cy="32380"/>
              </a:xfrm>
            </p:grpSpPr>
            <p:sp>
              <p:nvSpPr>
                <p:cNvPr id="817" name="Google Shape;3486;p67">
                  <a:extLst>
                    <a:ext uri="{FF2B5EF4-FFF2-40B4-BE49-F238E27FC236}">
                      <a16:creationId xmlns:a16="http://schemas.microsoft.com/office/drawing/2014/main" id="{F035CB66-8FA5-49BD-B848-4FF49319891A}"/>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3487;p67">
                  <a:extLst>
                    <a:ext uri="{FF2B5EF4-FFF2-40B4-BE49-F238E27FC236}">
                      <a16:creationId xmlns:a16="http://schemas.microsoft.com/office/drawing/2014/main" id="{240F5E9A-E65A-4F41-B329-5C7D355C6006}"/>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3488;p67">
                <a:extLst>
                  <a:ext uri="{FF2B5EF4-FFF2-40B4-BE49-F238E27FC236}">
                    <a16:creationId xmlns:a16="http://schemas.microsoft.com/office/drawing/2014/main" id="{35E3FF1B-2070-4523-8064-54BF5BDD2D3F}"/>
                  </a:ext>
                </a:extLst>
              </p:cNvPr>
              <p:cNvGrpSpPr/>
              <p:nvPr/>
            </p:nvGrpSpPr>
            <p:grpSpPr>
              <a:xfrm>
                <a:off x="5296908" y="3937355"/>
                <a:ext cx="37783" cy="32380"/>
                <a:chOff x="5296908" y="3937355"/>
                <a:chExt cx="37783" cy="32380"/>
              </a:xfrm>
            </p:grpSpPr>
            <p:sp>
              <p:nvSpPr>
                <p:cNvPr id="815" name="Google Shape;3489;p67">
                  <a:extLst>
                    <a:ext uri="{FF2B5EF4-FFF2-40B4-BE49-F238E27FC236}">
                      <a16:creationId xmlns:a16="http://schemas.microsoft.com/office/drawing/2014/main" id="{CCC82EA2-05B6-4D3C-98C0-2E0C6AE65EB4}"/>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3490;p67">
                  <a:extLst>
                    <a:ext uri="{FF2B5EF4-FFF2-40B4-BE49-F238E27FC236}">
                      <a16:creationId xmlns:a16="http://schemas.microsoft.com/office/drawing/2014/main" id="{F735AC08-EDE0-4A0F-9A81-62A6897CD611}"/>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3491;p67">
              <a:extLst>
                <a:ext uri="{FF2B5EF4-FFF2-40B4-BE49-F238E27FC236}">
                  <a16:creationId xmlns:a16="http://schemas.microsoft.com/office/drawing/2014/main" id="{CF15F093-0646-4291-8CCD-2309442810EA}"/>
                </a:ext>
              </a:extLst>
            </p:cNvPr>
            <p:cNvGrpSpPr/>
            <p:nvPr/>
          </p:nvGrpSpPr>
          <p:grpSpPr>
            <a:xfrm>
              <a:off x="4724163" y="3119631"/>
              <a:ext cx="120838" cy="84218"/>
              <a:chOff x="4724163" y="3119631"/>
              <a:chExt cx="120838" cy="84218"/>
            </a:xfrm>
          </p:grpSpPr>
          <p:grpSp>
            <p:nvGrpSpPr>
              <p:cNvPr id="797" name="Google Shape;3492;p67">
                <a:extLst>
                  <a:ext uri="{FF2B5EF4-FFF2-40B4-BE49-F238E27FC236}">
                    <a16:creationId xmlns:a16="http://schemas.microsoft.com/office/drawing/2014/main" id="{E9B983DA-251F-491A-A508-33B98CD1DA41}"/>
                  </a:ext>
                </a:extLst>
              </p:cNvPr>
              <p:cNvGrpSpPr/>
              <p:nvPr/>
            </p:nvGrpSpPr>
            <p:grpSpPr>
              <a:xfrm>
                <a:off x="4746712" y="3132773"/>
                <a:ext cx="86869" cy="56424"/>
                <a:chOff x="4746712" y="3132773"/>
                <a:chExt cx="86869" cy="56424"/>
              </a:xfrm>
            </p:grpSpPr>
            <p:sp>
              <p:nvSpPr>
                <p:cNvPr id="810" name="Google Shape;3493;p67">
                  <a:extLst>
                    <a:ext uri="{FF2B5EF4-FFF2-40B4-BE49-F238E27FC236}">
                      <a16:creationId xmlns:a16="http://schemas.microsoft.com/office/drawing/2014/main" id="{66FA1610-082C-467A-96F0-C38A5D08D654}"/>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494;p67">
                  <a:extLst>
                    <a:ext uri="{FF2B5EF4-FFF2-40B4-BE49-F238E27FC236}">
                      <a16:creationId xmlns:a16="http://schemas.microsoft.com/office/drawing/2014/main" id="{E7FFFBE2-682E-46AC-95F8-14ECE67AC23A}"/>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3495;p67">
                <a:extLst>
                  <a:ext uri="{FF2B5EF4-FFF2-40B4-BE49-F238E27FC236}">
                    <a16:creationId xmlns:a16="http://schemas.microsoft.com/office/drawing/2014/main" id="{EF17CAB1-4CEB-4BCF-925D-FEA0813593B7}"/>
                  </a:ext>
                </a:extLst>
              </p:cNvPr>
              <p:cNvGrpSpPr/>
              <p:nvPr/>
            </p:nvGrpSpPr>
            <p:grpSpPr>
              <a:xfrm>
                <a:off x="4773634" y="3143336"/>
                <a:ext cx="37776" cy="32451"/>
                <a:chOff x="4773634" y="3143336"/>
                <a:chExt cx="37776" cy="32451"/>
              </a:xfrm>
            </p:grpSpPr>
            <p:sp>
              <p:nvSpPr>
                <p:cNvPr id="808" name="Google Shape;3496;p67">
                  <a:extLst>
                    <a:ext uri="{FF2B5EF4-FFF2-40B4-BE49-F238E27FC236}">
                      <a16:creationId xmlns:a16="http://schemas.microsoft.com/office/drawing/2014/main" id="{803F291A-9E7F-4432-8511-5BF2B618ADD5}"/>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497;p67">
                  <a:extLst>
                    <a:ext uri="{FF2B5EF4-FFF2-40B4-BE49-F238E27FC236}">
                      <a16:creationId xmlns:a16="http://schemas.microsoft.com/office/drawing/2014/main" id="{C4B96EEE-4DBA-4FC6-BE21-9A7A454C38FC}"/>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3498;p67">
                <a:extLst>
                  <a:ext uri="{FF2B5EF4-FFF2-40B4-BE49-F238E27FC236}">
                    <a16:creationId xmlns:a16="http://schemas.microsoft.com/office/drawing/2014/main" id="{B81EF0B8-645D-4F1E-94F8-86024E07F634}"/>
                  </a:ext>
                </a:extLst>
              </p:cNvPr>
              <p:cNvGrpSpPr/>
              <p:nvPr/>
            </p:nvGrpSpPr>
            <p:grpSpPr>
              <a:xfrm>
                <a:off x="4724163" y="3131248"/>
                <a:ext cx="37776" cy="32459"/>
                <a:chOff x="4724163" y="3131248"/>
                <a:chExt cx="37776" cy="32459"/>
              </a:xfrm>
            </p:grpSpPr>
            <p:sp>
              <p:nvSpPr>
                <p:cNvPr id="806" name="Google Shape;3499;p67">
                  <a:extLst>
                    <a:ext uri="{FF2B5EF4-FFF2-40B4-BE49-F238E27FC236}">
                      <a16:creationId xmlns:a16="http://schemas.microsoft.com/office/drawing/2014/main" id="{6C78C440-5A78-4592-BAE9-46D2B92C939C}"/>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500;p67">
                  <a:extLst>
                    <a:ext uri="{FF2B5EF4-FFF2-40B4-BE49-F238E27FC236}">
                      <a16:creationId xmlns:a16="http://schemas.microsoft.com/office/drawing/2014/main" id="{698FF5CD-84F7-4E53-B632-1DA1B76A7646}"/>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3501;p67">
                <a:extLst>
                  <a:ext uri="{FF2B5EF4-FFF2-40B4-BE49-F238E27FC236}">
                    <a16:creationId xmlns:a16="http://schemas.microsoft.com/office/drawing/2014/main" id="{84376E1C-F624-4CA5-A70B-BE2DD0411ABD}"/>
                  </a:ext>
                </a:extLst>
              </p:cNvPr>
              <p:cNvGrpSpPr/>
              <p:nvPr/>
            </p:nvGrpSpPr>
            <p:grpSpPr>
              <a:xfrm>
                <a:off x="4755081" y="3176054"/>
                <a:ext cx="32357" cy="27795"/>
                <a:chOff x="4755081" y="3176054"/>
                <a:chExt cx="32357" cy="27795"/>
              </a:xfrm>
            </p:grpSpPr>
            <p:sp>
              <p:nvSpPr>
                <p:cNvPr id="804" name="Google Shape;3502;p67">
                  <a:extLst>
                    <a:ext uri="{FF2B5EF4-FFF2-40B4-BE49-F238E27FC236}">
                      <a16:creationId xmlns:a16="http://schemas.microsoft.com/office/drawing/2014/main" id="{EFA9DDBA-2A60-4EF0-A992-A3AAA0861CD4}"/>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3503;p67">
                  <a:extLst>
                    <a:ext uri="{FF2B5EF4-FFF2-40B4-BE49-F238E27FC236}">
                      <a16:creationId xmlns:a16="http://schemas.microsoft.com/office/drawing/2014/main" id="{33EB1A09-5007-4C93-B874-200D101D9DE1}"/>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3504;p67">
                <a:extLst>
                  <a:ext uri="{FF2B5EF4-FFF2-40B4-BE49-F238E27FC236}">
                    <a16:creationId xmlns:a16="http://schemas.microsoft.com/office/drawing/2014/main" id="{8C83AB92-3896-455A-BB35-891C12D47B53}"/>
                  </a:ext>
                </a:extLst>
              </p:cNvPr>
              <p:cNvGrpSpPr/>
              <p:nvPr/>
            </p:nvGrpSpPr>
            <p:grpSpPr>
              <a:xfrm>
                <a:off x="4812550" y="3119631"/>
                <a:ext cx="32451" cy="27803"/>
                <a:chOff x="4812550" y="3119631"/>
                <a:chExt cx="32451" cy="27803"/>
              </a:xfrm>
            </p:grpSpPr>
            <p:sp>
              <p:nvSpPr>
                <p:cNvPr id="802" name="Google Shape;3505;p67">
                  <a:extLst>
                    <a:ext uri="{FF2B5EF4-FFF2-40B4-BE49-F238E27FC236}">
                      <a16:creationId xmlns:a16="http://schemas.microsoft.com/office/drawing/2014/main" id="{AADD8DBC-2122-4AB1-A31A-D950A6F5AF6F}"/>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506;p67">
                  <a:extLst>
                    <a:ext uri="{FF2B5EF4-FFF2-40B4-BE49-F238E27FC236}">
                      <a16:creationId xmlns:a16="http://schemas.microsoft.com/office/drawing/2014/main" id="{0A0E39B6-DDF0-4219-831C-040647E831F2}"/>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3507;p67">
              <a:extLst>
                <a:ext uri="{FF2B5EF4-FFF2-40B4-BE49-F238E27FC236}">
                  <a16:creationId xmlns:a16="http://schemas.microsoft.com/office/drawing/2014/main" id="{61710B9C-6656-4A1F-814E-127BAE808C19}"/>
                </a:ext>
              </a:extLst>
            </p:cNvPr>
            <p:cNvGrpSpPr/>
            <p:nvPr/>
          </p:nvGrpSpPr>
          <p:grpSpPr>
            <a:xfrm>
              <a:off x="5382826" y="4027197"/>
              <a:ext cx="268967" cy="250422"/>
              <a:chOff x="5382826" y="4027197"/>
              <a:chExt cx="268967" cy="250422"/>
            </a:xfrm>
          </p:grpSpPr>
          <p:grpSp>
            <p:nvGrpSpPr>
              <p:cNvPr id="769" name="Google Shape;3508;p67">
                <a:extLst>
                  <a:ext uri="{FF2B5EF4-FFF2-40B4-BE49-F238E27FC236}">
                    <a16:creationId xmlns:a16="http://schemas.microsoft.com/office/drawing/2014/main" id="{669E9965-58BE-4A2D-826E-1DB59A97DF82}"/>
                  </a:ext>
                </a:extLst>
              </p:cNvPr>
              <p:cNvGrpSpPr/>
              <p:nvPr/>
            </p:nvGrpSpPr>
            <p:grpSpPr>
              <a:xfrm>
                <a:off x="5405280" y="4042510"/>
                <a:ext cx="237570" cy="218647"/>
                <a:chOff x="5405280" y="4042510"/>
                <a:chExt cx="237570" cy="218647"/>
              </a:xfrm>
            </p:grpSpPr>
            <p:sp>
              <p:nvSpPr>
                <p:cNvPr id="791" name="Google Shape;3509;p67">
                  <a:extLst>
                    <a:ext uri="{FF2B5EF4-FFF2-40B4-BE49-F238E27FC236}">
                      <a16:creationId xmlns:a16="http://schemas.microsoft.com/office/drawing/2014/main" id="{F2673772-4048-4DCB-B6B1-A77F55190D23}"/>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510;p67">
                  <a:extLst>
                    <a:ext uri="{FF2B5EF4-FFF2-40B4-BE49-F238E27FC236}">
                      <a16:creationId xmlns:a16="http://schemas.microsoft.com/office/drawing/2014/main" id="{64D026D7-A180-4443-B195-B868F0FDAC8E}"/>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511;p67">
                  <a:extLst>
                    <a:ext uri="{FF2B5EF4-FFF2-40B4-BE49-F238E27FC236}">
                      <a16:creationId xmlns:a16="http://schemas.microsoft.com/office/drawing/2014/main" id="{F9024CE9-AAA5-4DB0-8C4F-2CC72BC452D1}"/>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512;p67">
                  <a:extLst>
                    <a:ext uri="{FF2B5EF4-FFF2-40B4-BE49-F238E27FC236}">
                      <a16:creationId xmlns:a16="http://schemas.microsoft.com/office/drawing/2014/main" id="{E70C64E7-15FA-4971-BC16-7558378DBAE1}"/>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513;p67">
                  <a:extLst>
                    <a:ext uri="{FF2B5EF4-FFF2-40B4-BE49-F238E27FC236}">
                      <a16:creationId xmlns:a16="http://schemas.microsoft.com/office/drawing/2014/main" id="{720CB1E4-978F-4146-A153-585B5A4E7083}"/>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514;p67">
                  <a:extLst>
                    <a:ext uri="{FF2B5EF4-FFF2-40B4-BE49-F238E27FC236}">
                      <a16:creationId xmlns:a16="http://schemas.microsoft.com/office/drawing/2014/main" id="{FE8EF966-E18E-4FB9-BE96-1E17469C137D}"/>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3515;p67">
                <a:extLst>
                  <a:ext uri="{FF2B5EF4-FFF2-40B4-BE49-F238E27FC236}">
                    <a16:creationId xmlns:a16="http://schemas.microsoft.com/office/drawing/2014/main" id="{5B75BCDC-BCFD-4EF4-8C2B-1278E983356D}"/>
                  </a:ext>
                </a:extLst>
              </p:cNvPr>
              <p:cNvGrpSpPr/>
              <p:nvPr/>
            </p:nvGrpSpPr>
            <p:grpSpPr>
              <a:xfrm>
                <a:off x="5382826" y="4125549"/>
                <a:ext cx="37776" cy="32380"/>
                <a:chOff x="5382826" y="4125549"/>
                <a:chExt cx="37776" cy="32380"/>
              </a:xfrm>
            </p:grpSpPr>
            <p:sp>
              <p:nvSpPr>
                <p:cNvPr id="789" name="Google Shape;3516;p67">
                  <a:extLst>
                    <a:ext uri="{FF2B5EF4-FFF2-40B4-BE49-F238E27FC236}">
                      <a16:creationId xmlns:a16="http://schemas.microsoft.com/office/drawing/2014/main" id="{940453E7-2A1F-4B79-B6E7-5456395D5A82}"/>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517;p67">
                  <a:extLst>
                    <a:ext uri="{FF2B5EF4-FFF2-40B4-BE49-F238E27FC236}">
                      <a16:creationId xmlns:a16="http://schemas.microsoft.com/office/drawing/2014/main" id="{42B07C0C-D84F-49E1-8EAD-317453908934}"/>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3518;p67">
                <a:extLst>
                  <a:ext uri="{FF2B5EF4-FFF2-40B4-BE49-F238E27FC236}">
                    <a16:creationId xmlns:a16="http://schemas.microsoft.com/office/drawing/2014/main" id="{4EE1EA42-9DCC-4BF5-B959-75DC6593CA03}"/>
                  </a:ext>
                </a:extLst>
              </p:cNvPr>
              <p:cNvGrpSpPr/>
              <p:nvPr/>
            </p:nvGrpSpPr>
            <p:grpSpPr>
              <a:xfrm>
                <a:off x="5475680" y="4195587"/>
                <a:ext cx="37783" cy="32364"/>
                <a:chOff x="5475680" y="4195587"/>
                <a:chExt cx="37783" cy="32364"/>
              </a:xfrm>
            </p:grpSpPr>
            <p:sp>
              <p:nvSpPr>
                <p:cNvPr id="787" name="Google Shape;3519;p67">
                  <a:extLst>
                    <a:ext uri="{FF2B5EF4-FFF2-40B4-BE49-F238E27FC236}">
                      <a16:creationId xmlns:a16="http://schemas.microsoft.com/office/drawing/2014/main" id="{6B7228C7-B0D3-4849-B09E-7577BFF65934}"/>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520;p67">
                  <a:extLst>
                    <a:ext uri="{FF2B5EF4-FFF2-40B4-BE49-F238E27FC236}">
                      <a16:creationId xmlns:a16="http://schemas.microsoft.com/office/drawing/2014/main" id="{B4EC473C-522F-4662-BB7C-08DE79A6F335}"/>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3521;p67">
                <a:extLst>
                  <a:ext uri="{FF2B5EF4-FFF2-40B4-BE49-F238E27FC236}">
                    <a16:creationId xmlns:a16="http://schemas.microsoft.com/office/drawing/2014/main" id="{6FE3B172-D97A-4878-979D-9E1F89CA4BAE}"/>
                  </a:ext>
                </a:extLst>
              </p:cNvPr>
              <p:cNvGrpSpPr/>
              <p:nvPr/>
            </p:nvGrpSpPr>
            <p:grpSpPr>
              <a:xfrm>
                <a:off x="5532575" y="4027197"/>
                <a:ext cx="33308" cy="32262"/>
                <a:chOff x="5532575" y="4027197"/>
                <a:chExt cx="33308" cy="32262"/>
              </a:xfrm>
            </p:grpSpPr>
            <p:sp>
              <p:nvSpPr>
                <p:cNvPr id="785" name="Google Shape;3522;p67">
                  <a:extLst>
                    <a:ext uri="{FF2B5EF4-FFF2-40B4-BE49-F238E27FC236}">
                      <a16:creationId xmlns:a16="http://schemas.microsoft.com/office/drawing/2014/main" id="{5EA21F43-2CA2-4013-95B9-C2F55D69A79C}"/>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523;p67">
                  <a:extLst>
                    <a:ext uri="{FF2B5EF4-FFF2-40B4-BE49-F238E27FC236}">
                      <a16:creationId xmlns:a16="http://schemas.microsoft.com/office/drawing/2014/main" id="{87E785FA-6D0C-485C-B19A-5A0FD8E09CB4}"/>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3524;p67">
                <a:extLst>
                  <a:ext uri="{FF2B5EF4-FFF2-40B4-BE49-F238E27FC236}">
                    <a16:creationId xmlns:a16="http://schemas.microsoft.com/office/drawing/2014/main" id="{B6BDF810-8861-4859-AD37-4A7AF9F7CA13}"/>
                  </a:ext>
                </a:extLst>
              </p:cNvPr>
              <p:cNvGrpSpPr/>
              <p:nvPr/>
            </p:nvGrpSpPr>
            <p:grpSpPr>
              <a:xfrm>
                <a:off x="5590706" y="4245348"/>
                <a:ext cx="33497" cy="32270"/>
                <a:chOff x="5590706" y="4245348"/>
                <a:chExt cx="33497" cy="32270"/>
              </a:xfrm>
            </p:grpSpPr>
            <p:sp>
              <p:nvSpPr>
                <p:cNvPr id="783" name="Google Shape;3525;p67">
                  <a:extLst>
                    <a:ext uri="{FF2B5EF4-FFF2-40B4-BE49-F238E27FC236}">
                      <a16:creationId xmlns:a16="http://schemas.microsoft.com/office/drawing/2014/main" id="{210B099E-0467-4EDA-9656-781C18A2C653}"/>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3526;p67">
                  <a:extLst>
                    <a:ext uri="{FF2B5EF4-FFF2-40B4-BE49-F238E27FC236}">
                      <a16:creationId xmlns:a16="http://schemas.microsoft.com/office/drawing/2014/main" id="{B5F67F37-8825-423D-80EB-84447548CABB}"/>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3527;p67">
                <a:extLst>
                  <a:ext uri="{FF2B5EF4-FFF2-40B4-BE49-F238E27FC236}">
                    <a16:creationId xmlns:a16="http://schemas.microsoft.com/office/drawing/2014/main" id="{49CBA18C-296A-4CF7-91F7-1723FB2E9C7B}"/>
                  </a:ext>
                </a:extLst>
              </p:cNvPr>
              <p:cNvGrpSpPr/>
              <p:nvPr/>
            </p:nvGrpSpPr>
            <p:grpSpPr>
              <a:xfrm>
                <a:off x="5618681" y="4109677"/>
                <a:ext cx="33112" cy="32357"/>
                <a:chOff x="5618681" y="4109677"/>
                <a:chExt cx="33112" cy="32357"/>
              </a:xfrm>
            </p:grpSpPr>
            <p:sp>
              <p:nvSpPr>
                <p:cNvPr id="781" name="Google Shape;3528;p67">
                  <a:extLst>
                    <a:ext uri="{FF2B5EF4-FFF2-40B4-BE49-F238E27FC236}">
                      <a16:creationId xmlns:a16="http://schemas.microsoft.com/office/drawing/2014/main" id="{33AC6E14-B699-448A-B35D-CA680E1E12D4}"/>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529;p67">
                  <a:extLst>
                    <a:ext uri="{FF2B5EF4-FFF2-40B4-BE49-F238E27FC236}">
                      <a16:creationId xmlns:a16="http://schemas.microsoft.com/office/drawing/2014/main" id="{3698A5AB-CFB9-4260-B5A7-91737F2C6D04}"/>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3530;p67">
                <a:extLst>
                  <a:ext uri="{FF2B5EF4-FFF2-40B4-BE49-F238E27FC236}">
                    <a16:creationId xmlns:a16="http://schemas.microsoft.com/office/drawing/2014/main" id="{0B3B4B90-C185-421C-958E-348F1C560BAD}"/>
                  </a:ext>
                </a:extLst>
              </p:cNvPr>
              <p:cNvGrpSpPr/>
              <p:nvPr/>
            </p:nvGrpSpPr>
            <p:grpSpPr>
              <a:xfrm>
                <a:off x="5479298" y="4128262"/>
                <a:ext cx="31405" cy="26906"/>
                <a:chOff x="5479298" y="4128262"/>
                <a:chExt cx="31405" cy="26906"/>
              </a:xfrm>
            </p:grpSpPr>
            <p:sp>
              <p:nvSpPr>
                <p:cNvPr id="779" name="Google Shape;3531;p67">
                  <a:extLst>
                    <a:ext uri="{FF2B5EF4-FFF2-40B4-BE49-F238E27FC236}">
                      <a16:creationId xmlns:a16="http://schemas.microsoft.com/office/drawing/2014/main" id="{6E0C14B8-D83A-458B-BC5E-5AA85EA15D32}"/>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532;p67">
                  <a:extLst>
                    <a:ext uri="{FF2B5EF4-FFF2-40B4-BE49-F238E27FC236}">
                      <a16:creationId xmlns:a16="http://schemas.microsoft.com/office/drawing/2014/main" id="{5E4E7A7D-901C-4E58-85D1-2E8E4D8CA4A1}"/>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3533;p67">
                <a:extLst>
                  <a:ext uri="{FF2B5EF4-FFF2-40B4-BE49-F238E27FC236}">
                    <a16:creationId xmlns:a16="http://schemas.microsoft.com/office/drawing/2014/main" id="{7BFDE99A-F277-4A81-AF19-97AB3425CDA9}"/>
                  </a:ext>
                </a:extLst>
              </p:cNvPr>
              <p:cNvGrpSpPr/>
              <p:nvPr/>
            </p:nvGrpSpPr>
            <p:grpSpPr>
              <a:xfrm>
                <a:off x="5582903" y="4180116"/>
                <a:ext cx="31499" cy="26898"/>
                <a:chOff x="5582903" y="4180116"/>
                <a:chExt cx="31499" cy="26898"/>
              </a:xfrm>
            </p:grpSpPr>
            <p:sp>
              <p:nvSpPr>
                <p:cNvPr id="777" name="Google Shape;3534;p67">
                  <a:extLst>
                    <a:ext uri="{FF2B5EF4-FFF2-40B4-BE49-F238E27FC236}">
                      <a16:creationId xmlns:a16="http://schemas.microsoft.com/office/drawing/2014/main" id="{252685CB-4DE8-41E7-A14E-519D5F079CD0}"/>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535;p67">
                  <a:extLst>
                    <a:ext uri="{FF2B5EF4-FFF2-40B4-BE49-F238E27FC236}">
                      <a16:creationId xmlns:a16="http://schemas.microsoft.com/office/drawing/2014/main" id="{1C797998-0122-46AB-8D73-76FDFD0326B2}"/>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3536;p67">
              <a:extLst>
                <a:ext uri="{FF2B5EF4-FFF2-40B4-BE49-F238E27FC236}">
                  <a16:creationId xmlns:a16="http://schemas.microsoft.com/office/drawing/2014/main" id="{D9764452-142F-490E-8AC9-7EC32C9D31F5}"/>
                </a:ext>
              </a:extLst>
            </p:cNvPr>
            <p:cNvGrpSpPr/>
            <p:nvPr/>
          </p:nvGrpSpPr>
          <p:grpSpPr>
            <a:xfrm>
              <a:off x="3977681" y="3230323"/>
              <a:ext cx="94584" cy="84085"/>
              <a:chOff x="3977681" y="3230323"/>
              <a:chExt cx="94584" cy="84085"/>
            </a:xfrm>
          </p:grpSpPr>
          <p:grpSp>
            <p:nvGrpSpPr>
              <p:cNvPr id="753" name="Google Shape;3537;p67">
                <a:extLst>
                  <a:ext uri="{FF2B5EF4-FFF2-40B4-BE49-F238E27FC236}">
                    <a16:creationId xmlns:a16="http://schemas.microsoft.com/office/drawing/2014/main" id="{FEB06E91-9D59-4EA8-908C-F8E9C059A47B}"/>
                  </a:ext>
                </a:extLst>
              </p:cNvPr>
              <p:cNvGrpSpPr/>
              <p:nvPr/>
            </p:nvGrpSpPr>
            <p:grpSpPr>
              <a:xfrm>
                <a:off x="4000135" y="3243041"/>
                <a:ext cx="59570" cy="57186"/>
                <a:chOff x="4000135" y="3243041"/>
                <a:chExt cx="59570" cy="57186"/>
              </a:xfrm>
            </p:grpSpPr>
            <p:sp>
              <p:nvSpPr>
                <p:cNvPr id="766" name="Google Shape;3538;p67">
                  <a:extLst>
                    <a:ext uri="{FF2B5EF4-FFF2-40B4-BE49-F238E27FC236}">
                      <a16:creationId xmlns:a16="http://schemas.microsoft.com/office/drawing/2014/main" id="{D8E582E5-BD00-4AE0-A6A8-AFCB1477CC7D}"/>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3539;p67">
                  <a:extLst>
                    <a:ext uri="{FF2B5EF4-FFF2-40B4-BE49-F238E27FC236}">
                      <a16:creationId xmlns:a16="http://schemas.microsoft.com/office/drawing/2014/main" id="{6353289F-FBF9-40F7-8984-57C147A39E62}"/>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540;p67">
                  <a:extLst>
                    <a:ext uri="{FF2B5EF4-FFF2-40B4-BE49-F238E27FC236}">
                      <a16:creationId xmlns:a16="http://schemas.microsoft.com/office/drawing/2014/main" id="{C847C0FA-9727-4808-94FA-E880ADF22787}"/>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3541;p67">
                <a:extLst>
                  <a:ext uri="{FF2B5EF4-FFF2-40B4-BE49-F238E27FC236}">
                    <a16:creationId xmlns:a16="http://schemas.microsoft.com/office/drawing/2014/main" id="{6C3B0F4B-71D8-4D9D-9FE4-CADA7107B4C7}"/>
                  </a:ext>
                </a:extLst>
              </p:cNvPr>
              <p:cNvGrpSpPr/>
              <p:nvPr/>
            </p:nvGrpSpPr>
            <p:grpSpPr>
              <a:xfrm>
                <a:off x="3977681" y="3245872"/>
                <a:ext cx="37783" cy="32380"/>
                <a:chOff x="3977681" y="3245872"/>
                <a:chExt cx="37783" cy="32380"/>
              </a:xfrm>
            </p:grpSpPr>
            <p:sp>
              <p:nvSpPr>
                <p:cNvPr id="764" name="Google Shape;3542;p67">
                  <a:extLst>
                    <a:ext uri="{FF2B5EF4-FFF2-40B4-BE49-F238E27FC236}">
                      <a16:creationId xmlns:a16="http://schemas.microsoft.com/office/drawing/2014/main" id="{DBF8891A-E409-4584-AF2D-F6A8AAE4F79D}"/>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3543;p67">
                  <a:extLst>
                    <a:ext uri="{FF2B5EF4-FFF2-40B4-BE49-F238E27FC236}">
                      <a16:creationId xmlns:a16="http://schemas.microsoft.com/office/drawing/2014/main" id="{59EE067E-6C86-4CCA-95C1-A17D60C93876}"/>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3544;p67">
                <a:extLst>
                  <a:ext uri="{FF2B5EF4-FFF2-40B4-BE49-F238E27FC236}">
                    <a16:creationId xmlns:a16="http://schemas.microsoft.com/office/drawing/2014/main" id="{DAD8ABF3-7E8C-4A26-9E8D-A94975CB8315}"/>
                  </a:ext>
                </a:extLst>
              </p:cNvPr>
              <p:cNvGrpSpPr/>
              <p:nvPr/>
            </p:nvGrpSpPr>
            <p:grpSpPr>
              <a:xfrm>
                <a:off x="4040860" y="3262672"/>
                <a:ext cx="31405" cy="27001"/>
                <a:chOff x="4040860" y="3262672"/>
                <a:chExt cx="31405" cy="27001"/>
              </a:xfrm>
            </p:grpSpPr>
            <p:sp>
              <p:nvSpPr>
                <p:cNvPr id="762" name="Google Shape;3545;p67">
                  <a:extLst>
                    <a:ext uri="{FF2B5EF4-FFF2-40B4-BE49-F238E27FC236}">
                      <a16:creationId xmlns:a16="http://schemas.microsoft.com/office/drawing/2014/main" id="{0E79157D-0D57-4F4B-A2DD-96DCE94E2224}"/>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3546;p67">
                  <a:extLst>
                    <a:ext uri="{FF2B5EF4-FFF2-40B4-BE49-F238E27FC236}">
                      <a16:creationId xmlns:a16="http://schemas.microsoft.com/office/drawing/2014/main" id="{04A7D408-4267-4B27-8A7B-70FE11EFDF06}"/>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3547;p67">
                <a:extLst>
                  <a:ext uri="{FF2B5EF4-FFF2-40B4-BE49-F238E27FC236}">
                    <a16:creationId xmlns:a16="http://schemas.microsoft.com/office/drawing/2014/main" id="{CA5C537D-29DB-4D6E-A91E-43149EA5303C}"/>
                  </a:ext>
                </a:extLst>
              </p:cNvPr>
              <p:cNvGrpSpPr/>
              <p:nvPr/>
            </p:nvGrpSpPr>
            <p:grpSpPr>
              <a:xfrm>
                <a:off x="4021072" y="3230323"/>
                <a:ext cx="31397" cy="26906"/>
                <a:chOff x="4021072" y="3230323"/>
                <a:chExt cx="31397" cy="26906"/>
              </a:xfrm>
            </p:grpSpPr>
            <p:sp>
              <p:nvSpPr>
                <p:cNvPr id="760" name="Google Shape;3548;p67">
                  <a:extLst>
                    <a:ext uri="{FF2B5EF4-FFF2-40B4-BE49-F238E27FC236}">
                      <a16:creationId xmlns:a16="http://schemas.microsoft.com/office/drawing/2014/main" id="{D499F68F-C639-4C38-A4EB-87AC9FA4460B}"/>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3549;p67">
                  <a:extLst>
                    <a:ext uri="{FF2B5EF4-FFF2-40B4-BE49-F238E27FC236}">
                      <a16:creationId xmlns:a16="http://schemas.microsoft.com/office/drawing/2014/main" id="{EBF5D9ED-9AD6-4C99-A720-787E7D115BA4}"/>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3550;p67">
                <a:extLst>
                  <a:ext uri="{FF2B5EF4-FFF2-40B4-BE49-F238E27FC236}">
                    <a16:creationId xmlns:a16="http://schemas.microsoft.com/office/drawing/2014/main" id="{02CF9E08-8FA3-47D9-9A17-A9B7C8341012}"/>
                  </a:ext>
                </a:extLst>
              </p:cNvPr>
              <p:cNvGrpSpPr/>
              <p:nvPr/>
            </p:nvGrpSpPr>
            <p:grpSpPr>
              <a:xfrm>
                <a:off x="4001472" y="3287462"/>
                <a:ext cx="31499" cy="26945"/>
                <a:chOff x="4001472" y="3287462"/>
                <a:chExt cx="31499" cy="26945"/>
              </a:xfrm>
            </p:grpSpPr>
            <p:sp>
              <p:nvSpPr>
                <p:cNvPr id="758" name="Google Shape;3551;p67">
                  <a:extLst>
                    <a:ext uri="{FF2B5EF4-FFF2-40B4-BE49-F238E27FC236}">
                      <a16:creationId xmlns:a16="http://schemas.microsoft.com/office/drawing/2014/main" id="{FEBEFF41-2EF6-46DF-9C36-C1BB3812F534}"/>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3552;p67">
                  <a:extLst>
                    <a:ext uri="{FF2B5EF4-FFF2-40B4-BE49-F238E27FC236}">
                      <a16:creationId xmlns:a16="http://schemas.microsoft.com/office/drawing/2014/main" id="{65D87E37-4667-4700-86F6-B547FD602427}"/>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oogle Shape;3553;p67">
              <a:extLst>
                <a:ext uri="{FF2B5EF4-FFF2-40B4-BE49-F238E27FC236}">
                  <a16:creationId xmlns:a16="http://schemas.microsoft.com/office/drawing/2014/main" id="{C136B970-553A-43DE-BE2A-07BB2276E496}"/>
                </a:ext>
              </a:extLst>
            </p:cNvPr>
            <p:cNvGrpSpPr/>
            <p:nvPr/>
          </p:nvGrpSpPr>
          <p:grpSpPr>
            <a:xfrm>
              <a:off x="4084715" y="3258865"/>
              <a:ext cx="184961" cy="137268"/>
              <a:chOff x="4084715" y="3258865"/>
              <a:chExt cx="184961" cy="137268"/>
            </a:xfrm>
          </p:grpSpPr>
          <p:grpSp>
            <p:nvGrpSpPr>
              <p:cNvPr id="730" name="Google Shape;3554;p67">
                <a:extLst>
                  <a:ext uri="{FF2B5EF4-FFF2-40B4-BE49-F238E27FC236}">
                    <a16:creationId xmlns:a16="http://schemas.microsoft.com/office/drawing/2014/main" id="{296AB7F3-448B-48CE-B217-AA5456F39F09}"/>
                  </a:ext>
                </a:extLst>
              </p:cNvPr>
              <p:cNvGrpSpPr/>
              <p:nvPr/>
            </p:nvGrpSpPr>
            <p:grpSpPr>
              <a:xfrm>
                <a:off x="4107453" y="3271583"/>
                <a:ext cx="153470" cy="110275"/>
                <a:chOff x="4107453" y="3271583"/>
                <a:chExt cx="153470" cy="110275"/>
              </a:xfrm>
            </p:grpSpPr>
            <p:sp>
              <p:nvSpPr>
                <p:cNvPr id="749" name="Google Shape;3555;p67">
                  <a:extLst>
                    <a:ext uri="{FF2B5EF4-FFF2-40B4-BE49-F238E27FC236}">
                      <a16:creationId xmlns:a16="http://schemas.microsoft.com/office/drawing/2014/main" id="{1C61438F-3291-48F1-8291-B8925953C480}"/>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556;p67">
                  <a:extLst>
                    <a:ext uri="{FF2B5EF4-FFF2-40B4-BE49-F238E27FC236}">
                      <a16:creationId xmlns:a16="http://schemas.microsoft.com/office/drawing/2014/main" id="{E5204825-FC98-4EBA-835C-6763EBDCC9FE}"/>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557;p67">
                  <a:extLst>
                    <a:ext uri="{FF2B5EF4-FFF2-40B4-BE49-F238E27FC236}">
                      <a16:creationId xmlns:a16="http://schemas.microsoft.com/office/drawing/2014/main" id="{6704D86D-46EF-454F-B60E-4E303A040F23}"/>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558;p67">
                  <a:extLst>
                    <a:ext uri="{FF2B5EF4-FFF2-40B4-BE49-F238E27FC236}">
                      <a16:creationId xmlns:a16="http://schemas.microsoft.com/office/drawing/2014/main" id="{F9926451-8002-4C82-80F4-2E5D9DCB0ED7}"/>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3559;p67">
                <a:extLst>
                  <a:ext uri="{FF2B5EF4-FFF2-40B4-BE49-F238E27FC236}">
                    <a16:creationId xmlns:a16="http://schemas.microsoft.com/office/drawing/2014/main" id="{96F6533C-6FD6-4881-9842-A01390C2BDF7}"/>
                  </a:ext>
                </a:extLst>
              </p:cNvPr>
              <p:cNvGrpSpPr/>
              <p:nvPr/>
            </p:nvGrpSpPr>
            <p:grpSpPr>
              <a:xfrm>
                <a:off x="4136947" y="3258865"/>
                <a:ext cx="31499" cy="27001"/>
                <a:chOff x="4136947" y="3258865"/>
                <a:chExt cx="31499" cy="27001"/>
              </a:xfrm>
            </p:grpSpPr>
            <p:sp>
              <p:nvSpPr>
                <p:cNvPr id="747" name="Google Shape;3560;p67">
                  <a:extLst>
                    <a:ext uri="{FF2B5EF4-FFF2-40B4-BE49-F238E27FC236}">
                      <a16:creationId xmlns:a16="http://schemas.microsoft.com/office/drawing/2014/main" id="{DFBEA4BA-B48C-429D-8AA9-2FED2B001FDB}"/>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561;p67">
                  <a:extLst>
                    <a:ext uri="{FF2B5EF4-FFF2-40B4-BE49-F238E27FC236}">
                      <a16:creationId xmlns:a16="http://schemas.microsoft.com/office/drawing/2014/main" id="{9933DDB5-3BC5-464E-BA9F-E53923267976}"/>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3562;p67">
                <a:extLst>
                  <a:ext uri="{FF2B5EF4-FFF2-40B4-BE49-F238E27FC236}">
                    <a16:creationId xmlns:a16="http://schemas.microsoft.com/office/drawing/2014/main" id="{89B1F474-1726-422E-8527-73AB2E2EECE2}"/>
                  </a:ext>
                </a:extLst>
              </p:cNvPr>
              <p:cNvGrpSpPr/>
              <p:nvPr/>
            </p:nvGrpSpPr>
            <p:grpSpPr>
              <a:xfrm>
                <a:off x="4084715" y="3266478"/>
                <a:ext cx="31468" cy="26898"/>
                <a:chOff x="4084715" y="3266478"/>
                <a:chExt cx="31468" cy="26898"/>
              </a:xfrm>
            </p:grpSpPr>
            <p:sp>
              <p:nvSpPr>
                <p:cNvPr id="745" name="Google Shape;3563;p67">
                  <a:extLst>
                    <a:ext uri="{FF2B5EF4-FFF2-40B4-BE49-F238E27FC236}">
                      <a16:creationId xmlns:a16="http://schemas.microsoft.com/office/drawing/2014/main" id="{756F40C0-C0BD-4EBA-8D7F-C9375D698360}"/>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564;p67">
                  <a:extLst>
                    <a:ext uri="{FF2B5EF4-FFF2-40B4-BE49-F238E27FC236}">
                      <a16:creationId xmlns:a16="http://schemas.microsoft.com/office/drawing/2014/main" id="{E0D36EEC-0E81-49C0-863C-8A12EC155BE2}"/>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3565;p67">
                <a:extLst>
                  <a:ext uri="{FF2B5EF4-FFF2-40B4-BE49-F238E27FC236}">
                    <a16:creationId xmlns:a16="http://schemas.microsoft.com/office/drawing/2014/main" id="{1A3BB70D-8F50-40BB-B587-E769C9EF72E8}"/>
                  </a:ext>
                </a:extLst>
              </p:cNvPr>
              <p:cNvGrpSpPr/>
              <p:nvPr/>
            </p:nvGrpSpPr>
            <p:grpSpPr>
              <a:xfrm>
                <a:off x="4159213" y="3279849"/>
                <a:ext cx="31405" cy="26945"/>
                <a:chOff x="4159213" y="3279849"/>
                <a:chExt cx="31405" cy="26945"/>
              </a:xfrm>
            </p:grpSpPr>
            <p:sp>
              <p:nvSpPr>
                <p:cNvPr id="743" name="Google Shape;3566;p67">
                  <a:extLst>
                    <a:ext uri="{FF2B5EF4-FFF2-40B4-BE49-F238E27FC236}">
                      <a16:creationId xmlns:a16="http://schemas.microsoft.com/office/drawing/2014/main" id="{F3A87D61-5956-4EE1-A585-3AF70B076D78}"/>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3567;p67">
                  <a:extLst>
                    <a:ext uri="{FF2B5EF4-FFF2-40B4-BE49-F238E27FC236}">
                      <a16:creationId xmlns:a16="http://schemas.microsoft.com/office/drawing/2014/main" id="{BF8224D7-5A26-47D8-8A6C-827CA76C8F93}"/>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3568;p67">
                <a:extLst>
                  <a:ext uri="{FF2B5EF4-FFF2-40B4-BE49-F238E27FC236}">
                    <a16:creationId xmlns:a16="http://schemas.microsoft.com/office/drawing/2014/main" id="{B8073D2A-DF3B-4F76-B5B5-9124DF70F479}"/>
                  </a:ext>
                </a:extLst>
              </p:cNvPr>
              <p:cNvGrpSpPr/>
              <p:nvPr/>
            </p:nvGrpSpPr>
            <p:grpSpPr>
              <a:xfrm>
                <a:off x="4201550" y="3266502"/>
                <a:ext cx="31405" cy="26883"/>
                <a:chOff x="4201550" y="3266502"/>
                <a:chExt cx="31405" cy="26883"/>
              </a:xfrm>
            </p:grpSpPr>
            <p:sp>
              <p:nvSpPr>
                <p:cNvPr id="741" name="Google Shape;3569;p67">
                  <a:extLst>
                    <a:ext uri="{FF2B5EF4-FFF2-40B4-BE49-F238E27FC236}">
                      <a16:creationId xmlns:a16="http://schemas.microsoft.com/office/drawing/2014/main" id="{B40CCE8F-CCF7-4472-8F4A-C2A27C41473E}"/>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570;p67">
                  <a:extLst>
                    <a:ext uri="{FF2B5EF4-FFF2-40B4-BE49-F238E27FC236}">
                      <a16:creationId xmlns:a16="http://schemas.microsoft.com/office/drawing/2014/main" id="{B9224894-A06A-4B06-9573-4266D8C43FBE}"/>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3571;p67">
                <a:extLst>
                  <a:ext uri="{FF2B5EF4-FFF2-40B4-BE49-F238E27FC236}">
                    <a16:creationId xmlns:a16="http://schemas.microsoft.com/office/drawing/2014/main" id="{33FC3A7B-A032-43D6-9E18-48305771C70D}"/>
                  </a:ext>
                </a:extLst>
              </p:cNvPr>
              <p:cNvGrpSpPr/>
              <p:nvPr/>
            </p:nvGrpSpPr>
            <p:grpSpPr>
              <a:xfrm>
                <a:off x="4201550" y="3338278"/>
                <a:ext cx="31405" cy="26930"/>
                <a:chOff x="4201550" y="3338278"/>
                <a:chExt cx="31405" cy="26930"/>
              </a:xfrm>
            </p:grpSpPr>
            <p:sp>
              <p:nvSpPr>
                <p:cNvPr id="739" name="Google Shape;3572;p67">
                  <a:extLst>
                    <a:ext uri="{FF2B5EF4-FFF2-40B4-BE49-F238E27FC236}">
                      <a16:creationId xmlns:a16="http://schemas.microsoft.com/office/drawing/2014/main" id="{7B3B0938-54C2-41A9-AF84-B429B1602DEB}"/>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573;p67">
                  <a:extLst>
                    <a:ext uri="{FF2B5EF4-FFF2-40B4-BE49-F238E27FC236}">
                      <a16:creationId xmlns:a16="http://schemas.microsoft.com/office/drawing/2014/main" id="{B777420E-7630-4C67-B45D-BB0D0A050E97}"/>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3574;p67">
                <a:extLst>
                  <a:ext uri="{FF2B5EF4-FFF2-40B4-BE49-F238E27FC236}">
                    <a16:creationId xmlns:a16="http://schemas.microsoft.com/office/drawing/2014/main" id="{B2A4E15E-DEED-494C-A141-0D875299A4B7}"/>
                  </a:ext>
                </a:extLst>
              </p:cNvPr>
              <p:cNvGrpSpPr/>
              <p:nvPr/>
            </p:nvGrpSpPr>
            <p:grpSpPr>
              <a:xfrm>
                <a:off x="4238272" y="3369132"/>
                <a:ext cx="31405" cy="27001"/>
                <a:chOff x="4238272" y="3369132"/>
                <a:chExt cx="31405" cy="27001"/>
              </a:xfrm>
            </p:grpSpPr>
            <p:sp>
              <p:nvSpPr>
                <p:cNvPr id="737" name="Google Shape;3575;p67">
                  <a:extLst>
                    <a:ext uri="{FF2B5EF4-FFF2-40B4-BE49-F238E27FC236}">
                      <a16:creationId xmlns:a16="http://schemas.microsoft.com/office/drawing/2014/main" id="{C767692B-8551-4FC8-A8DD-9EDEE39C7BC9}"/>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576;p67">
                  <a:extLst>
                    <a:ext uri="{FF2B5EF4-FFF2-40B4-BE49-F238E27FC236}">
                      <a16:creationId xmlns:a16="http://schemas.microsoft.com/office/drawing/2014/main" id="{01218DB9-D644-49F9-B482-D211DD6BD8CD}"/>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3577;p67">
              <a:extLst>
                <a:ext uri="{FF2B5EF4-FFF2-40B4-BE49-F238E27FC236}">
                  <a16:creationId xmlns:a16="http://schemas.microsoft.com/office/drawing/2014/main" id="{EB3544F7-879D-48FA-B184-F299A75C46A1}"/>
                </a:ext>
              </a:extLst>
            </p:cNvPr>
            <p:cNvGrpSpPr/>
            <p:nvPr/>
          </p:nvGrpSpPr>
          <p:grpSpPr>
            <a:xfrm>
              <a:off x="4068639" y="3200169"/>
              <a:ext cx="77643" cy="37272"/>
              <a:chOff x="4068639" y="3200169"/>
              <a:chExt cx="77643" cy="37272"/>
            </a:xfrm>
          </p:grpSpPr>
          <p:sp>
            <p:nvSpPr>
              <p:cNvPr id="723" name="Google Shape;3578;p67">
                <a:extLst>
                  <a:ext uri="{FF2B5EF4-FFF2-40B4-BE49-F238E27FC236}">
                    <a16:creationId xmlns:a16="http://schemas.microsoft.com/office/drawing/2014/main" id="{18E194CC-ACBF-4351-A843-3409C34B12FC}"/>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3579;p67">
                <a:extLst>
                  <a:ext uri="{FF2B5EF4-FFF2-40B4-BE49-F238E27FC236}">
                    <a16:creationId xmlns:a16="http://schemas.microsoft.com/office/drawing/2014/main" id="{25A070BC-7CFA-43FA-9CEC-D9C85D2C6D9A}"/>
                  </a:ext>
                </a:extLst>
              </p:cNvPr>
              <p:cNvGrpSpPr/>
              <p:nvPr/>
            </p:nvGrpSpPr>
            <p:grpSpPr>
              <a:xfrm>
                <a:off x="4114878" y="3200169"/>
                <a:ext cx="31405" cy="26993"/>
                <a:chOff x="4114878" y="3200169"/>
                <a:chExt cx="31405" cy="26993"/>
              </a:xfrm>
            </p:grpSpPr>
            <p:sp>
              <p:nvSpPr>
                <p:cNvPr id="728" name="Google Shape;3580;p67">
                  <a:extLst>
                    <a:ext uri="{FF2B5EF4-FFF2-40B4-BE49-F238E27FC236}">
                      <a16:creationId xmlns:a16="http://schemas.microsoft.com/office/drawing/2014/main" id="{9EB529CE-A0CE-47BE-9808-E48C568D8455}"/>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3581;p67">
                  <a:extLst>
                    <a:ext uri="{FF2B5EF4-FFF2-40B4-BE49-F238E27FC236}">
                      <a16:creationId xmlns:a16="http://schemas.microsoft.com/office/drawing/2014/main" id="{9199906A-7A8E-4443-8A75-B5FB8F444CCF}"/>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3582;p67">
                <a:extLst>
                  <a:ext uri="{FF2B5EF4-FFF2-40B4-BE49-F238E27FC236}">
                    <a16:creationId xmlns:a16="http://schemas.microsoft.com/office/drawing/2014/main" id="{5B4C7DBE-1912-4FD9-8B53-99BA2FADFFEC}"/>
                  </a:ext>
                </a:extLst>
              </p:cNvPr>
              <p:cNvGrpSpPr/>
              <p:nvPr/>
            </p:nvGrpSpPr>
            <p:grpSpPr>
              <a:xfrm>
                <a:off x="4068639" y="3210535"/>
                <a:ext cx="31499" cy="26906"/>
                <a:chOff x="4068639" y="3210535"/>
                <a:chExt cx="31499" cy="26906"/>
              </a:xfrm>
            </p:grpSpPr>
            <p:sp>
              <p:nvSpPr>
                <p:cNvPr id="726" name="Google Shape;3583;p67">
                  <a:extLst>
                    <a:ext uri="{FF2B5EF4-FFF2-40B4-BE49-F238E27FC236}">
                      <a16:creationId xmlns:a16="http://schemas.microsoft.com/office/drawing/2014/main" id="{43919354-69EB-4BE7-9D46-12EC2DA7E1C3}"/>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3584;p67">
                  <a:extLst>
                    <a:ext uri="{FF2B5EF4-FFF2-40B4-BE49-F238E27FC236}">
                      <a16:creationId xmlns:a16="http://schemas.microsoft.com/office/drawing/2014/main" id="{ADD190D6-F0F1-4767-A2F1-B949884DC345}"/>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3585;p67">
              <a:extLst>
                <a:ext uri="{FF2B5EF4-FFF2-40B4-BE49-F238E27FC236}">
                  <a16:creationId xmlns:a16="http://schemas.microsoft.com/office/drawing/2014/main" id="{6678A051-32ED-45CC-869C-43908775F614}"/>
                </a:ext>
              </a:extLst>
            </p:cNvPr>
            <p:cNvGrpSpPr/>
            <p:nvPr/>
          </p:nvGrpSpPr>
          <p:grpSpPr>
            <a:xfrm>
              <a:off x="3869702" y="3066935"/>
              <a:ext cx="382664" cy="190294"/>
              <a:chOff x="3869702" y="3066935"/>
              <a:chExt cx="382664" cy="190294"/>
            </a:xfrm>
          </p:grpSpPr>
          <p:grpSp>
            <p:nvGrpSpPr>
              <p:cNvPr id="689" name="Google Shape;3586;p67">
                <a:extLst>
                  <a:ext uri="{FF2B5EF4-FFF2-40B4-BE49-F238E27FC236}">
                    <a16:creationId xmlns:a16="http://schemas.microsoft.com/office/drawing/2014/main" id="{45573FC4-C1D8-413B-83BC-3C9CFCAC7DA0}"/>
                  </a:ext>
                </a:extLst>
              </p:cNvPr>
              <p:cNvGrpSpPr/>
              <p:nvPr/>
            </p:nvGrpSpPr>
            <p:grpSpPr>
              <a:xfrm>
                <a:off x="3888633" y="3082351"/>
                <a:ext cx="351172" cy="160698"/>
                <a:chOff x="3888633" y="3082351"/>
                <a:chExt cx="351172" cy="160698"/>
              </a:xfrm>
            </p:grpSpPr>
            <p:sp>
              <p:nvSpPr>
                <p:cNvPr id="717" name="Google Shape;3587;p67">
                  <a:extLst>
                    <a:ext uri="{FF2B5EF4-FFF2-40B4-BE49-F238E27FC236}">
                      <a16:creationId xmlns:a16="http://schemas.microsoft.com/office/drawing/2014/main" id="{782C59B8-6934-4E20-BE3F-2DECACFBBABA}"/>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588;p67">
                  <a:extLst>
                    <a:ext uri="{FF2B5EF4-FFF2-40B4-BE49-F238E27FC236}">
                      <a16:creationId xmlns:a16="http://schemas.microsoft.com/office/drawing/2014/main" id="{33BA6981-20FA-430E-A841-33928032B2BC}"/>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589;p67">
                  <a:extLst>
                    <a:ext uri="{FF2B5EF4-FFF2-40B4-BE49-F238E27FC236}">
                      <a16:creationId xmlns:a16="http://schemas.microsoft.com/office/drawing/2014/main" id="{DBAE3AAD-5041-4E15-A04D-B5AEF81EDA0B}"/>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3590;p67">
                  <a:extLst>
                    <a:ext uri="{FF2B5EF4-FFF2-40B4-BE49-F238E27FC236}">
                      <a16:creationId xmlns:a16="http://schemas.microsoft.com/office/drawing/2014/main" id="{350998FF-5509-4949-8150-B424D66E3B24}"/>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3591;p67">
                  <a:extLst>
                    <a:ext uri="{FF2B5EF4-FFF2-40B4-BE49-F238E27FC236}">
                      <a16:creationId xmlns:a16="http://schemas.microsoft.com/office/drawing/2014/main" id="{D4184859-3070-447A-A24A-0519AB1B7E83}"/>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3592;p67">
                  <a:extLst>
                    <a:ext uri="{FF2B5EF4-FFF2-40B4-BE49-F238E27FC236}">
                      <a16:creationId xmlns:a16="http://schemas.microsoft.com/office/drawing/2014/main" id="{A444A3F7-A055-494F-A1A6-831D7897F8F7}"/>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3593;p67">
                <a:extLst>
                  <a:ext uri="{FF2B5EF4-FFF2-40B4-BE49-F238E27FC236}">
                    <a16:creationId xmlns:a16="http://schemas.microsoft.com/office/drawing/2014/main" id="{3F2CCD2F-FDC0-40A2-9C8E-37EED98B70A8}"/>
                  </a:ext>
                </a:extLst>
              </p:cNvPr>
              <p:cNvGrpSpPr/>
              <p:nvPr/>
            </p:nvGrpSpPr>
            <p:grpSpPr>
              <a:xfrm>
                <a:off x="4143703" y="3066935"/>
                <a:ext cx="37783" cy="32357"/>
                <a:chOff x="4143703" y="3066935"/>
                <a:chExt cx="37783" cy="32357"/>
              </a:xfrm>
            </p:grpSpPr>
            <p:sp>
              <p:nvSpPr>
                <p:cNvPr id="715" name="Google Shape;3594;p67">
                  <a:extLst>
                    <a:ext uri="{FF2B5EF4-FFF2-40B4-BE49-F238E27FC236}">
                      <a16:creationId xmlns:a16="http://schemas.microsoft.com/office/drawing/2014/main" id="{A2E455F9-0C3B-4795-BD23-DA3187723F3E}"/>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595;p67">
                  <a:extLst>
                    <a:ext uri="{FF2B5EF4-FFF2-40B4-BE49-F238E27FC236}">
                      <a16:creationId xmlns:a16="http://schemas.microsoft.com/office/drawing/2014/main" id="{FB59CE53-9A3C-46C7-9E7B-D60FDBC92656}"/>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3596;p67">
                <a:extLst>
                  <a:ext uri="{FF2B5EF4-FFF2-40B4-BE49-F238E27FC236}">
                    <a16:creationId xmlns:a16="http://schemas.microsoft.com/office/drawing/2014/main" id="{EA9ACA21-F8C6-4FCD-865C-C58912478124}"/>
                  </a:ext>
                </a:extLst>
              </p:cNvPr>
              <p:cNvGrpSpPr/>
              <p:nvPr/>
            </p:nvGrpSpPr>
            <p:grpSpPr>
              <a:xfrm>
                <a:off x="4044565" y="3103563"/>
                <a:ext cx="37783" cy="32451"/>
                <a:chOff x="4044565" y="3103563"/>
                <a:chExt cx="37783" cy="32451"/>
              </a:xfrm>
            </p:grpSpPr>
            <p:sp>
              <p:nvSpPr>
                <p:cNvPr id="713" name="Google Shape;3597;p67">
                  <a:extLst>
                    <a:ext uri="{FF2B5EF4-FFF2-40B4-BE49-F238E27FC236}">
                      <a16:creationId xmlns:a16="http://schemas.microsoft.com/office/drawing/2014/main" id="{8CBE2B03-3A17-44AA-9FAC-0F651208656F}"/>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3598;p67">
                  <a:extLst>
                    <a:ext uri="{FF2B5EF4-FFF2-40B4-BE49-F238E27FC236}">
                      <a16:creationId xmlns:a16="http://schemas.microsoft.com/office/drawing/2014/main" id="{D3273B34-2C21-4FF0-A36E-A7F99CDF8321}"/>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3599;p67">
                <a:extLst>
                  <a:ext uri="{FF2B5EF4-FFF2-40B4-BE49-F238E27FC236}">
                    <a16:creationId xmlns:a16="http://schemas.microsoft.com/office/drawing/2014/main" id="{C325F3FD-21BB-4FF5-8AFB-D98BD275690A}"/>
                  </a:ext>
                </a:extLst>
              </p:cNvPr>
              <p:cNvGrpSpPr/>
              <p:nvPr/>
            </p:nvGrpSpPr>
            <p:grpSpPr>
              <a:xfrm>
                <a:off x="4017454" y="3188237"/>
                <a:ext cx="37776" cy="32357"/>
                <a:chOff x="4017454" y="3188237"/>
                <a:chExt cx="37776" cy="32357"/>
              </a:xfrm>
            </p:grpSpPr>
            <p:sp>
              <p:nvSpPr>
                <p:cNvPr id="711" name="Google Shape;3600;p67">
                  <a:extLst>
                    <a:ext uri="{FF2B5EF4-FFF2-40B4-BE49-F238E27FC236}">
                      <a16:creationId xmlns:a16="http://schemas.microsoft.com/office/drawing/2014/main" id="{44AFFB4C-24D3-406D-B49D-869097A7F56A}"/>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3601;p67">
                  <a:extLst>
                    <a:ext uri="{FF2B5EF4-FFF2-40B4-BE49-F238E27FC236}">
                      <a16:creationId xmlns:a16="http://schemas.microsoft.com/office/drawing/2014/main" id="{EC235C41-50B5-4E40-9F0E-0F6D5768B125}"/>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3602;p67">
                <a:extLst>
                  <a:ext uri="{FF2B5EF4-FFF2-40B4-BE49-F238E27FC236}">
                    <a16:creationId xmlns:a16="http://schemas.microsoft.com/office/drawing/2014/main" id="{53E51979-4CE8-405B-A029-DB76BCBA69F4}"/>
                  </a:ext>
                </a:extLst>
              </p:cNvPr>
              <p:cNvGrpSpPr/>
              <p:nvPr/>
            </p:nvGrpSpPr>
            <p:grpSpPr>
              <a:xfrm>
                <a:off x="3921548" y="3157509"/>
                <a:ext cx="37783" cy="32357"/>
                <a:chOff x="3921548" y="3157509"/>
                <a:chExt cx="37783" cy="32357"/>
              </a:xfrm>
            </p:grpSpPr>
            <p:sp>
              <p:nvSpPr>
                <p:cNvPr id="709" name="Google Shape;3603;p67">
                  <a:extLst>
                    <a:ext uri="{FF2B5EF4-FFF2-40B4-BE49-F238E27FC236}">
                      <a16:creationId xmlns:a16="http://schemas.microsoft.com/office/drawing/2014/main" id="{1917F266-A879-45F8-A50B-E29E4933FF2E}"/>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3604;p67">
                  <a:extLst>
                    <a:ext uri="{FF2B5EF4-FFF2-40B4-BE49-F238E27FC236}">
                      <a16:creationId xmlns:a16="http://schemas.microsoft.com/office/drawing/2014/main" id="{DA62E62B-5823-48A6-BFEA-3AEC9C8A2EAA}"/>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3605;p67">
                <a:extLst>
                  <a:ext uri="{FF2B5EF4-FFF2-40B4-BE49-F238E27FC236}">
                    <a16:creationId xmlns:a16="http://schemas.microsoft.com/office/drawing/2014/main" id="{BB653D86-D427-453E-B780-4DFFE8211421}"/>
                  </a:ext>
                </a:extLst>
              </p:cNvPr>
              <p:cNvGrpSpPr/>
              <p:nvPr/>
            </p:nvGrpSpPr>
            <p:grpSpPr>
              <a:xfrm>
                <a:off x="3939056" y="3211620"/>
                <a:ext cx="37783" cy="32380"/>
                <a:chOff x="3939056" y="3211620"/>
                <a:chExt cx="37783" cy="32380"/>
              </a:xfrm>
            </p:grpSpPr>
            <p:sp>
              <p:nvSpPr>
                <p:cNvPr id="707" name="Google Shape;3606;p67">
                  <a:extLst>
                    <a:ext uri="{FF2B5EF4-FFF2-40B4-BE49-F238E27FC236}">
                      <a16:creationId xmlns:a16="http://schemas.microsoft.com/office/drawing/2014/main" id="{77668EF3-9F2E-4523-ACC9-D89B5EDDF761}"/>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3607;p67">
                  <a:extLst>
                    <a:ext uri="{FF2B5EF4-FFF2-40B4-BE49-F238E27FC236}">
                      <a16:creationId xmlns:a16="http://schemas.microsoft.com/office/drawing/2014/main" id="{AC49F965-9635-4BFE-8CAA-1C4A141565CE}"/>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3608;p67">
                <a:extLst>
                  <a:ext uri="{FF2B5EF4-FFF2-40B4-BE49-F238E27FC236}">
                    <a16:creationId xmlns:a16="http://schemas.microsoft.com/office/drawing/2014/main" id="{E0CAD314-F006-460A-87AF-733088AF8AE0}"/>
                  </a:ext>
                </a:extLst>
              </p:cNvPr>
              <p:cNvGrpSpPr/>
              <p:nvPr/>
            </p:nvGrpSpPr>
            <p:grpSpPr>
              <a:xfrm>
                <a:off x="4176240" y="3136965"/>
                <a:ext cx="31405" cy="26930"/>
                <a:chOff x="4176240" y="3136965"/>
                <a:chExt cx="31405" cy="26930"/>
              </a:xfrm>
            </p:grpSpPr>
            <p:sp>
              <p:nvSpPr>
                <p:cNvPr id="705" name="Google Shape;3609;p67">
                  <a:extLst>
                    <a:ext uri="{FF2B5EF4-FFF2-40B4-BE49-F238E27FC236}">
                      <a16:creationId xmlns:a16="http://schemas.microsoft.com/office/drawing/2014/main" id="{59159CB0-DC50-4355-94F5-A50A6227F9EC}"/>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610;p67">
                  <a:extLst>
                    <a:ext uri="{FF2B5EF4-FFF2-40B4-BE49-F238E27FC236}">
                      <a16:creationId xmlns:a16="http://schemas.microsoft.com/office/drawing/2014/main" id="{4E129851-BAF2-4349-B966-D27C158674BA}"/>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3611;p67">
                <a:extLst>
                  <a:ext uri="{FF2B5EF4-FFF2-40B4-BE49-F238E27FC236}">
                    <a16:creationId xmlns:a16="http://schemas.microsoft.com/office/drawing/2014/main" id="{FC942F1F-76EF-4C3C-B8E7-D5E9035B56E6}"/>
                  </a:ext>
                </a:extLst>
              </p:cNvPr>
              <p:cNvGrpSpPr/>
              <p:nvPr/>
            </p:nvGrpSpPr>
            <p:grpSpPr>
              <a:xfrm>
                <a:off x="4133148" y="3152593"/>
                <a:ext cx="31499" cy="27001"/>
                <a:chOff x="4133148" y="3152593"/>
                <a:chExt cx="31499" cy="27001"/>
              </a:xfrm>
            </p:grpSpPr>
            <p:sp>
              <p:nvSpPr>
                <p:cNvPr id="703" name="Google Shape;3612;p67">
                  <a:extLst>
                    <a:ext uri="{FF2B5EF4-FFF2-40B4-BE49-F238E27FC236}">
                      <a16:creationId xmlns:a16="http://schemas.microsoft.com/office/drawing/2014/main" id="{4004E3DD-EF84-4CA2-98A5-4A23B6938163}"/>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613;p67">
                  <a:extLst>
                    <a:ext uri="{FF2B5EF4-FFF2-40B4-BE49-F238E27FC236}">
                      <a16:creationId xmlns:a16="http://schemas.microsoft.com/office/drawing/2014/main" id="{25B40C3D-4284-4F7B-86E8-D769915B914E}"/>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3614;p67">
                <a:extLst>
                  <a:ext uri="{FF2B5EF4-FFF2-40B4-BE49-F238E27FC236}">
                    <a16:creationId xmlns:a16="http://schemas.microsoft.com/office/drawing/2014/main" id="{67ABDE73-6F79-4F52-B2D1-B09398EE0AA2}"/>
                  </a:ext>
                </a:extLst>
              </p:cNvPr>
              <p:cNvGrpSpPr/>
              <p:nvPr/>
            </p:nvGrpSpPr>
            <p:grpSpPr>
              <a:xfrm>
                <a:off x="4220866" y="3073534"/>
                <a:ext cx="31499" cy="26898"/>
                <a:chOff x="4220866" y="3073534"/>
                <a:chExt cx="31499" cy="26898"/>
              </a:xfrm>
            </p:grpSpPr>
            <p:sp>
              <p:nvSpPr>
                <p:cNvPr id="701" name="Google Shape;3615;p67">
                  <a:extLst>
                    <a:ext uri="{FF2B5EF4-FFF2-40B4-BE49-F238E27FC236}">
                      <a16:creationId xmlns:a16="http://schemas.microsoft.com/office/drawing/2014/main" id="{8D2F5BB4-0C27-486B-B264-0E4F01FA6020}"/>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616;p67">
                  <a:extLst>
                    <a:ext uri="{FF2B5EF4-FFF2-40B4-BE49-F238E27FC236}">
                      <a16:creationId xmlns:a16="http://schemas.microsoft.com/office/drawing/2014/main" id="{D13F74FC-4DEA-4E02-B9CA-D593D719CF24}"/>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3617;p67">
                <a:extLst>
                  <a:ext uri="{FF2B5EF4-FFF2-40B4-BE49-F238E27FC236}">
                    <a16:creationId xmlns:a16="http://schemas.microsoft.com/office/drawing/2014/main" id="{95B760F6-3DD2-4F0F-A4C6-DFC351651C22}"/>
                  </a:ext>
                </a:extLst>
              </p:cNvPr>
              <p:cNvGrpSpPr/>
              <p:nvPr/>
            </p:nvGrpSpPr>
            <p:grpSpPr>
              <a:xfrm>
                <a:off x="3869702" y="3230323"/>
                <a:ext cx="31499" cy="26906"/>
                <a:chOff x="3869702" y="3230323"/>
                <a:chExt cx="31499" cy="26906"/>
              </a:xfrm>
            </p:grpSpPr>
            <p:sp>
              <p:nvSpPr>
                <p:cNvPr id="699" name="Google Shape;3618;p67">
                  <a:extLst>
                    <a:ext uri="{FF2B5EF4-FFF2-40B4-BE49-F238E27FC236}">
                      <a16:creationId xmlns:a16="http://schemas.microsoft.com/office/drawing/2014/main" id="{43473029-E38A-4FB0-8DC9-4B665E38E52F}"/>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619;p67">
                  <a:extLst>
                    <a:ext uri="{FF2B5EF4-FFF2-40B4-BE49-F238E27FC236}">
                      <a16:creationId xmlns:a16="http://schemas.microsoft.com/office/drawing/2014/main" id="{30FC7C5E-F836-4029-A1BC-4AD6911CB793}"/>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3620;p67">
              <a:extLst>
                <a:ext uri="{FF2B5EF4-FFF2-40B4-BE49-F238E27FC236}">
                  <a16:creationId xmlns:a16="http://schemas.microsoft.com/office/drawing/2014/main" id="{E4305624-9788-4465-800E-6D925D2728A0}"/>
                </a:ext>
              </a:extLst>
            </p:cNvPr>
            <p:cNvGrpSpPr/>
            <p:nvPr/>
          </p:nvGrpSpPr>
          <p:grpSpPr>
            <a:xfrm>
              <a:off x="4271383" y="3065882"/>
              <a:ext cx="304556" cy="341663"/>
              <a:chOff x="4271383" y="3065882"/>
              <a:chExt cx="304556" cy="341663"/>
            </a:xfrm>
          </p:grpSpPr>
          <p:grpSp>
            <p:nvGrpSpPr>
              <p:cNvPr id="632" name="Google Shape;3621;p67">
                <a:extLst>
                  <a:ext uri="{FF2B5EF4-FFF2-40B4-BE49-F238E27FC236}">
                    <a16:creationId xmlns:a16="http://schemas.microsoft.com/office/drawing/2014/main" id="{18E7F393-F08F-4240-B7FC-3574FC696810}"/>
                  </a:ext>
                </a:extLst>
              </p:cNvPr>
              <p:cNvGrpSpPr/>
              <p:nvPr/>
            </p:nvGrpSpPr>
            <p:grpSpPr>
              <a:xfrm>
                <a:off x="4293838" y="3078639"/>
                <a:ext cx="269353" cy="311973"/>
                <a:chOff x="4293838" y="3078639"/>
                <a:chExt cx="269353" cy="311973"/>
              </a:xfrm>
            </p:grpSpPr>
            <p:sp>
              <p:nvSpPr>
                <p:cNvPr id="672" name="Google Shape;3622;p67">
                  <a:extLst>
                    <a:ext uri="{FF2B5EF4-FFF2-40B4-BE49-F238E27FC236}">
                      <a16:creationId xmlns:a16="http://schemas.microsoft.com/office/drawing/2014/main" id="{B91BE091-1158-422D-8A46-CED92A9DC662}"/>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623;p67">
                  <a:extLst>
                    <a:ext uri="{FF2B5EF4-FFF2-40B4-BE49-F238E27FC236}">
                      <a16:creationId xmlns:a16="http://schemas.microsoft.com/office/drawing/2014/main" id="{C49D6AFA-0A75-45FE-9368-9BBA4BD34B8E}"/>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624;p67">
                  <a:extLst>
                    <a:ext uri="{FF2B5EF4-FFF2-40B4-BE49-F238E27FC236}">
                      <a16:creationId xmlns:a16="http://schemas.microsoft.com/office/drawing/2014/main" id="{79D801F5-09B2-4085-8BA9-CCF626F3065A}"/>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625;p67">
                  <a:extLst>
                    <a:ext uri="{FF2B5EF4-FFF2-40B4-BE49-F238E27FC236}">
                      <a16:creationId xmlns:a16="http://schemas.microsoft.com/office/drawing/2014/main" id="{7EF06F85-4765-4C52-8236-98DDB8C95D04}"/>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626;p67">
                  <a:extLst>
                    <a:ext uri="{FF2B5EF4-FFF2-40B4-BE49-F238E27FC236}">
                      <a16:creationId xmlns:a16="http://schemas.microsoft.com/office/drawing/2014/main" id="{1087F823-10D2-4945-B0C6-480F572AA3C0}"/>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627;p67">
                  <a:extLst>
                    <a:ext uri="{FF2B5EF4-FFF2-40B4-BE49-F238E27FC236}">
                      <a16:creationId xmlns:a16="http://schemas.microsoft.com/office/drawing/2014/main" id="{4D5724CA-E909-4F0E-9F6E-1D17E56D74EC}"/>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628;p67">
                  <a:extLst>
                    <a:ext uri="{FF2B5EF4-FFF2-40B4-BE49-F238E27FC236}">
                      <a16:creationId xmlns:a16="http://schemas.microsoft.com/office/drawing/2014/main" id="{038D2EC1-40AB-450D-8FE8-61800201C40F}"/>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629;p67">
                  <a:extLst>
                    <a:ext uri="{FF2B5EF4-FFF2-40B4-BE49-F238E27FC236}">
                      <a16:creationId xmlns:a16="http://schemas.microsoft.com/office/drawing/2014/main" id="{CC372DC8-AE1A-4C20-BC2F-75827977D0CF}"/>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630;p67">
                  <a:extLst>
                    <a:ext uri="{FF2B5EF4-FFF2-40B4-BE49-F238E27FC236}">
                      <a16:creationId xmlns:a16="http://schemas.microsoft.com/office/drawing/2014/main" id="{1C60C88A-A2EA-49DB-A9AA-89269E6C3E98}"/>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631;p67">
                  <a:extLst>
                    <a:ext uri="{FF2B5EF4-FFF2-40B4-BE49-F238E27FC236}">
                      <a16:creationId xmlns:a16="http://schemas.microsoft.com/office/drawing/2014/main" id="{DBF749B2-8D22-4266-A5BF-0EF88FAA48BA}"/>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632;p67">
                  <a:extLst>
                    <a:ext uri="{FF2B5EF4-FFF2-40B4-BE49-F238E27FC236}">
                      <a16:creationId xmlns:a16="http://schemas.microsoft.com/office/drawing/2014/main" id="{F87196DF-C9F9-43F4-84B0-3D752A38B7DA}"/>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633;p67">
                  <a:extLst>
                    <a:ext uri="{FF2B5EF4-FFF2-40B4-BE49-F238E27FC236}">
                      <a16:creationId xmlns:a16="http://schemas.microsoft.com/office/drawing/2014/main" id="{17A27873-5CA5-4D7A-B6CF-8C50FF460EE2}"/>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634;p67">
                  <a:extLst>
                    <a:ext uri="{FF2B5EF4-FFF2-40B4-BE49-F238E27FC236}">
                      <a16:creationId xmlns:a16="http://schemas.microsoft.com/office/drawing/2014/main" id="{F3169C08-07A7-4BE9-90A3-0BF1BB4F92A8}"/>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635;p67">
                  <a:extLst>
                    <a:ext uri="{FF2B5EF4-FFF2-40B4-BE49-F238E27FC236}">
                      <a16:creationId xmlns:a16="http://schemas.microsoft.com/office/drawing/2014/main" id="{7074ADEB-5E7E-4CC3-A97E-EC55E6734688}"/>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636;p67">
                  <a:extLst>
                    <a:ext uri="{FF2B5EF4-FFF2-40B4-BE49-F238E27FC236}">
                      <a16:creationId xmlns:a16="http://schemas.microsoft.com/office/drawing/2014/main" id="{583521A4-7D74-4EFA-A251-BF5F5F33F61D}"/>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637;p67">
                  <a:extLst>
                    <a:ext uri="{FF2B5EF4-FFF2-40B4-BE49-F238E27FC236}">
                      <a16:creationId xmlns:a16="http://schemas.microsoft.com/office/drawing/2014/main" id="{84E919D9-EF7C-4F86-A32C-7267EA8470B4}"/>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638;p67">
                  <a:extLst>
                    <a:ext uri="{FF2B5EF4-FFF2-40B4-BE49-F238E27FC236}">
                      <a16:creationId xmlns:a16="http://schemas.microsoft.com/office/drawing/2014/main" id="{2E378D00-6A47-4A19-8B3D-961F3E7AB0B4}"/>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3639;p67">
                <a:extLst>
                  <a:ext uri="{FF2B5EF4-FFF2-40B4-BE49-F238E27FC236}">
                    <a16:creationId xmlns:a16="http://schemas.microsoft.com/office/drawing/2014/main" id="{BB171967-B92F-4EC0-A062-66A14FE732B5}"/>
                  </a:ext>
                </a:extLst>
              </p:cNvPr>
              <p:cNvGrpSpPr/>
              <p:nvPr/>
            </p:nvGrpSpPr>
            <p:grpSpPr>
              <a:xfrm>
                <a:off x="4538164" y="3342061"/>
                <a:ext cx="37776" cy="32380"/>
                <a:chOff x="4538164" y="3342061"/>
                <a:chExt cx="37776" cy="32380"/>
              </a:xfrm>
            </p:grpSpPr>
            <p:sp>
              <p:nvSpPr>
                <p:cNvPr id="670" name="Google Shape;3640;p67">
                  <a:extLst>
                    <a:ext uri="{FF2B5EF4-FFF2-40B4-BE49-F238E27FC236}">
                      <a16:creationId xmlns:a16="http://schemas.microsoft.com/office/drawing/2014/main" id="{1E87FE8C-0359-4CB7-89A1-03D8C368BE43}"/>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641;p67">
                  <a:extLst>
                    <a:ext uri="{FF2B5EF4-FFF2-40B4-BE49-F238E27FC236}">
                      <a16:creationId xmlns:a16="http://schemas.microsoft.com/office/drawing/2014/main" id="{6F5AF8DD-2D7B-4F55-85C0-2D958CF0E370}"/>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3642;p67">
                <a:extLst>
                  <a:ext uri="{FF2B5EF4-FFF2-40B4-BE49-F238E27FC236}">
                    <a16:creationId xmlns:a16="http://schemas.microsoft.com/office/drawing/2014/main" id="{B9302CEC-C92C-4B07-8489-F7D1D4A9B458}"/>
                  </a:ext>
                </a:extLst>
              </p:cNvPr>
              <p:cNvGrpSpPr/>
              <p:nvPr/>
            </p:nvGrpSpPr>
            <p:grpSpPr>
              <a:xfrm>
                <a:off x="4271383" y="3194742"/>
                <a:ext cx="37783" cy="32420"/>
                <a:chOff x="4271383" y="3194742"/>
                <a:chExt cx="37783" cy="32420"/>
              </a:xfrm>
            </p:grpSpPr>
            <p:sp>
              <p:nvSpPr>
                <p:cNvPr id="668" name="Google Shape;3643;p67">
                  <a:extLst>
                    <a:ext uri="{FF2B5EF4-FFF2-40B4-BE49-F238E27FC236}">
                      <a16:creationId xmlns:a16="http://schemas.microsoft.com/office/drawing/2014/main" id="{FE56B8EE-48B2-4355-8BDE-A10316586AB2}"/>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644;p67">
                  <a:extLst>
                    <a:ext uri="{FF2B5EF4-FFF2-40B4-BE49-F238E27FC236}">
                      <a16:creationId xmlns:a16="http://schemas.microsoft.com/office/drawing/2014/main" id="{AC4705ED-4728-453D-9923-23F07B832E28}"/>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3645;p67">
                <a:extLst>
                  <a:ext uri="{FF2B5EF4-FFF2-40B4-BE49-F238E27FC236}">
                    <a16:creationId xmlns:a16="http://schemas.microsoft.com/office/drawing/2014/main" id="{D53F4A18-DD96-4AA0-8CA2-FDB0AAC9A20B}"/>
                  </a:ext>
                </a:extLst>
              </p:cNvPr>
              <p:cNvGrpSpPr/>
              <p:nvPr/>
            </p:nvGrpSpPr>
            <p:grpSpPr>
              <a:xfrm>
                <a:off x="4284416" y="3084058"/>
                <a:ext cx="37783" cy="32357"/>
                <a:chOff x="4284416" y="3084058"/>
                <a:chExt cx="37783" cy="32357"/>
              </a:xfrm>
            </p:grpSpPr>
            <p:sp>
              <p:nvSpPr>
                <p:cNvPr id="666" name="Google Shape;3646;p67">
                  <a:extLst>
                    <a:ext uri="{FF2B5EF4-FFF2-40B4-BE49-F238E27FC236}">
                      <a16:creationId xmlns:a16="http://schemas.microsoft.com/office/drawing/2014/main" id="{1F72CB99-651C-4312-ADC0-D14293AF31A5}"/>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647;p67">
                  <a:extLst>
                    <a:ext uri="{FF2B5EF4-FFF2-40B4-BE49-F238E27FC236}">
                      <a16:creationId xmlns:a16="http://schemas.microsoft.com/office/drawing/2014/main" id="{6BE249D0-4108-4B46-B605-C4C487EA94D8}"/>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3648;p67">
                <a:extLst>
                  <a:ext uri="{FF2B5EF4-FFF2-40B4-BE49-F238E27FC236}">
                    <a16:creationId xmlns:a16="http://schemas.microsoft.com/office/drawing/2014/main" id="{64960CBC-A99D-4785-BE66-2812143CB6FB}"/>
                  </a:ext>
                </a:extLst>
              </p:cNvPr>
              <p:cNvGrpSpPr/>
              <p:nvPr/>
            </p:nvGrpSpPr>
            <p:grpSpPr>
              <a:xfrm>
                <a:off x="4478697" y="3297561"/>
                <a:ext cx="37776" cy="32451"/>
                <a:chOff x="4478697" y="3297561"/>
                <a:chExt cx="37776" cy="32451"/>
              </a:xfrm>
            </p:grpSpPr>
            <p:sp>
              <p:nvSpPr>
                <p:cNvPr id="664" name="Google Shape;3649;p67">
                  <a:extLst>
                    <a:ext uri="{FF2B5EF4-FFF2-40B4-BE49-F238E27FC236}">
                      <a16:creationId xmlns:a16="http://schemas.microsoft.com/office/drawing/2014/main" id="{2CCECFE0-E09B-452C-AD75-DA942877C15B}"/>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650;p67">
                  <a:extLst>
                    <a:ext uri="{FF2B5EF4-FFF2-40B4-BE49-F238E27FC236}">
                      <a16:creationId xmlns:a16="http://schemas.microsoft.com/office/drawing/2014/main" id="{B93C9B37-8450-4C95-A92D-F3A7912B0301}"/>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3651;p67">
                <a:extLst>
                  <a:ext uri="{FF2B5EF4-FFF2-40B4-BE49-F238E27FC236}">
                    <a16:creationId xmlns:a16="http://schemas.microsoft.com/office/drawing/2014/main" id="{B2ABB7FF-AECC-4488-9517-DA5FE90FBBBE}"/>
                  </a:ext>
                </a:extLst>
              </p:cNvPr>
              <p:cNvGrpSpPr/>
              <p:nvPr/>
            </p:nvGrpSpPr>
            <p:grpSpPr>
              <a:xfrm>
                <a:off x="4411813" y="3331711"/>
                <a:ext cx="37776" cy="32451"/>
                <a:chOff x="4411813" y="3331711"/>
                <a:chExt cx="37776" cy="32451"/>
              </a:xfrm>
            </p:grpSpPr>
            <p:sp>
              <p:nvSpPr>
                <p:cNvPr id="662" name="Google Shape;3652;p67">
                  <a:extLst>
                    <a:ext uri="{FF2B5EF4-FFF2-40B4-BE49-F238E27FC236}">
                      <a16:creationId xmlns:a16="http://schemas.microsoft.com/office/drawing/2014/main" id="{0432863C-618A-4A3D-B76F-D64326D12133}"/>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653;p67">
                  <a:extLst>
                    <a:ext uri="{FF2B5EF4-FFF2-40B4-BE49-F238E27FC236}">
                      <a16:creationId xmlns:a16="http://schemas.microsoft.com/office/drawing/2014/main" id="{B3A777DF-059C-43A1-B728-18A937328307}"/>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3654;p67">
                <a:extLst>
                  <a:ext uri="{FF2B5EF4-FFF2-40B4-BE49-F238E27FC236}">
                    <a16:creationId xmlns:a16="http://schemas.microsoft.com/office/drawing/2014/main" id="{33353750-4916-408C-BF7E-A7C951880CAB}"/>
                  </a:ext>
                </a:extLst>
              </p:cNvPr>
              <p:cNvGrpSpPr/>
              <p:nvPr/>
            </p:nvGrpSpPr>
            <p:grpSpPr>
              <a:xfrm>
                <a:off x="4337984" y="3375188"/>
                <a:ext cx="37776" cy="32357"/>
                <a:chOff x="4337984" y="3375188"/>
                <a:chExt cx="37776" cy="32357"/>
              </a:xfrm>
            </p:grpSpPr>
            <p:sp>
              <p:nvSpPr>
                <p:cNvPr id="660" name="Google Shape;3655;p67">
                  <a:extLst>
                    <a:ext uri="{FF2B5EF4-FFF2-40B4-BE49-F238E27FC236}">
                      <a16:creationId xmlns:a16="http://schemas.microsoft.com/office/drawing/2014/main" id="{D9A0A437-2E6B-4732-8A40-A913E327F7D4}"/>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656;p67">
                  <a:extLst>
                    <a:ext uri="{FF2B5EF4-FFF2-40B4-BE49-F238E27FC236}">
                      <a16:creationId xmlns:a16="http://schemas.microsoft.com/office/drawing/2014/main" id="{DEF28E9D-5DD8-48D1-AF9A-59FBEFCA905B}"/>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3657;p67">
                <a:extLst>
                  <a:ext uri="{FF2B5EF4-FFF2-40B4-BE49-F238E27FC236}">
                    <a16:creationId xmlns:a16="http://schemas.microsoft.com/office/drawing/2014/main" id="{9995EA9C-11BA-4671-9654-93624B0D3433}"/>
                  </a:ext>
                </a:extLst>
              </p:cNvPr>
              <p:cNvGrpSpPr/>
              <p:nvPr/>
            </p:nvGrpSpPr>
            <p:grpSpPr>
              <a:xfrm>
                <a:off x="4494867" y="3090530"/>
                <a:ext cx="37878" cy="32451"/>
                <a:chOff x="4494867" y="3090530"/>
                <a:chExt cx="37878" cy="32451"/>
              </a:xfrm>
            </p:grpSpPr>
            <p:sp>
              <p:nvSpPr>
                <p:cNvPr id="658" name="Google Shape;3658;p67">
                  <a:extLst>
                    <a:ext uri="{FF2B5EF4-FFF2-40B4-BE49-F238E27FC236}">
                      <a16:creationId xmlns:a16="http://schemas.microsoft.com/office/drawing/2014/main" id="{3C54B58C-E8DD-4EB3-9517-6C8AD7F5AD06}"/>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659;p67">
                  <a:extLst>
                    <a:ext uri="{FF2B5EF4-FFF2-40B4-BE49-F238E27FC236}">
                      <a16:creationId xmlns:a16="http://schemas.microsoft.com/office/drawing/2014/main" id="{6020F7AA-9DEE-489E-A1B7-D95852B14927}"/>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3660;p67">
                <a:extLst>
                  <a:ext uri="{FF2B5EF4-FFF2-40B4-BE49-F238E27FC236}">
                    <a16:creationId xmlns:a16="http://schemas.microsoft.com/office/drawing/2014/main" id="{6F9FFE2F-14B3-43CC-9E94-833F6442F6B9}"/>
                  </a:ext>
                </a:extLst>
              </p:cNvPr>
              <p:cNvGrpSpPr/>
              <p:nvPr/>
            </p:nvGrpSpPr>
            <p:grpSpPr>
              <a:xfrm>
                <a:off x="4525124" y="3207774"/>
                <a:ext cx="37783" cy="32420"/>
                <a:chOff x="4525124" y="3207774"/>
                <a:chExt cx="37783" cy="32420"/>
              </a:xfrm>
            </p:grpSpPr>
            <p:sp>
              <p:nvSpPr>
                <p:cNvPr id="656" name="Google Shape;3661;p67">
                  <a:extLst>
                    <a:ext uri="{FF2B5EF4-FFF2-40B4-BE49-F238E27FC236}">
                      <a16:creationId xmlns:a16="http://schemas.microsoft.com/office/drawing/2014/main" id="{11EBF063-0255-401E-B9B9-47AAF3091789}"/>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662;p67">
                  <a:extLst>
                    <a:ext uri="{FF2B5EF4-FFF2-40B4-BE49-F238E27FC236}">
                      <a16:creationId xmlns:a16="http://schemas.microsoft.com/office/drawing/2014/main" id="{CD2CF0A1-8AB8-4567-A6A0-A480A5D6D380}"/>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3663;p67">
                <a:extLst>
                  <a:ext uri="{FF2B5EF4-FFF2-40B4-BE49-F238E27FC236}">
                    <a16:creationId xmlns:a16="http://schemas.microsoft.com/office/drawing/2014/main" id="{BD82E560-6229-4332-BAA9-5D77ABB60CAB}"/>
                  </a:ext>
                </a:extLst>
              </p:cNvPr>
              <p:cNvGrpSpPr/>
              <p:nvPr/>
            </p:nvGrpSpPr>
            <p:grpSpPr>
              <a:xfrm>
                <a:off x="4440544" y="3176479"/>
                <a:ext cx="31499" cy="26898"/>
                <a:chOff x="4440544" y="3176479"/>
                <a:chExt cx="31499" cy="26898"/>
              </a:xfrm>
            </p:grpSpPr>
            <p:sp>
              <p:nvSpPr>
                <p:cNvPr id="654" name="Google Shape;3664;p67">
                  <a:extLst>
                    <a:ext uri="{FF2B5EF4-FFF2-40B4-BE49-F238E27FC236}">
                      <a16:creationId xmlns:a16="http://schemas.microsoft.com/office/drawing/2014/main" id="{99BDD521-BD67-4B47-A944-6F8128B7F8AA}"/>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665;p67">
                  <a:extLst>
                    <a:ext uri="{FF2B5EF4-FFF2-40B4-BE49-F238E27FC236}">
                      <a16:creationId xmlns:a16="http://schemas.microsoft.com/office/drawing/2014/main" id="{78E8E932-541D-4254-9832-065EEF2A77BC}"/>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3666;p67">
                <a:extLst>
                  <a:ext uri="{FF2B5EF4-FFF2-40B4-BE49-F238E27FC236}">
                    <a16:creationId xmlns:a16="http://schemas.microsoft.com/office/drawing/2014/main" id="{17A83E6E-0BBD-4621-8CAA-49B1CE944293}"/>
                  </a:ext>
                </a:extLst>
              </p:cNvPr>
              <p:cNvGrpSpPr/>
              <p:nvPr/>
            </p:nvGrpSpPr>
            <p:grpSpPr>
              <a:xfrm>
                <a:off x="4350545" y="3156400"/>
                <a:ext cx="31405" cy="27001"/>
                <a:chOff x="4350545" y="3156400"/>
                <a:chExt cx="31405" cy="27001"/>
              </a:xfrm>
            </p:grpSpPr>
            <p:sp>
              <p:nvSpPr>
                <p:cNvPr id="652" name="Google Shape;3667;p67">
                  <a:extLst>
                    <a:ext uri="{FF2B5EF4-FFF2-40B4-BE49-F238E27FC236}">
                      <a16:creationId xmlns:a16="http://schemas.microsoft.com/office/drawing/2014/main" id="{0D0C5A32-37D8-4C6B-80CF-17D4C9E89006}"/>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668;p67">
                  <a:extLst>
                    <a:ext uri="{FF2B5EF4-FFF2-40B4-BE49-F238E27FC236}">
                      <a16:creationId xmlns:a16="http://schemas.microsoft.com/office/drawing/2014/main" id="{A8E5EF78-7E9A-4B8A-B3D0-30BFA7F7A52E}"/>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3669;p67">
                <a:extLst>
                  <a:ext uri="{FF2B5EF4-FFF2-40B4-BE49-F238E27FC236}">
                    <a16:creationId xmlns:a16="http://schemas.microsoft.com/office/drawing/2014/main" id="{D983842B-43DF-4B11-B5EC-9325297E544F}"/>
                  </a:ext>
                </a:extLst>
              </p:cNvPr>
              <p:cNvGrpSpPr/>
              <p:nvPr/>
            </p:nvGrpSpPr>
            <p:grpSpPr>
              <a:xfrm>
                <a:off x="4376703" y="3255058"/>
                <a:ext cx="31405" cy="27001"/>
                <a:chOff x="4376703" y="3255058"/>
                <a:chExt cx="31405" cy="27001"/>
              </a:xfrm>
            </p:grpSpPr>
            <p:sp>
              <p:nvSpPr>
                <p:cNvPr id="650" name="Google Shape;3670;p67">
                  <a:extLst>
                    <a:ext uri="{FF2B5EF4-FFF2-40B4-BE49-F238E27FC236}">
                      <a16:creationId xmlns:a16="http://schemas.microsoft.com/office/drawing/2014/main" id="{DDF94C3C-35D3-4800-9FC0-5C885441341F}"/>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671;p67">
                  <a:extLst>
                    <a:ext uri="{FF2B5EF4-FFF2-40B4-BE49-F238E27FC236}">
                      <a16:creationId xmlns:a16="http://schemas.microsoft.com/office/drawing/2014/main" id="{20F40385-4C8E-4088-ABBE-BBA3C6283296}"/>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3672;p67">
                <a:extLst>
                  <a:ext uri="{FF2B5EF4-FFF2-40B4-BE49-F238E27FC236}">
                    <a16:creationId xmlns:a16="http://schemas.microsoft.com/office/drawing/2014/main" id="{0A909AC5-B9E3-47F0-B80E-68A72C5368FE}"/>
                  </a:ext>
                </a:extLst>
              </p:cNvPr>
              <p:cNvGrpSpPr/>
              <p:nvPr/>
            </p:nvGrpSpPr>
            <p:grpSpPr>
              <a:xfrm>
                <a:off x="4331322" y="3283656"/>
                <a:ext cx="31405" cy="26945"/>
                <a:chOff x="4331322" y="3283656"/>
                <a:chExt cx="31405" cy="26945"/>
              </a:xfrm>
            </p:grpSpPr>
            <p:sp>
              <p:nvSpPr>
                <p:cNvPr id="648" name="Google Shape;3673;p67">
                  <a:extLst>
                    <a:ext uri="{FF2B5EF4-FFF2-40B4-BE49-F238E27FC236}">
                      <a16:creationId xmlns:a16="http://schemas.microsoft.com/office/drawing/2014/main" id="{A4653540-BEDC-4435-8163-353D4B2F39BC}"/>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674;p67">
                  <a:extLst>
                    <a:ext uri="{FF2B5EF4-FFF2-40B4-BE49-F238E27FC236}">
                      <a16:creationId xmlns:a16="http://schemas.microsoft.com/office/drawing/2014/main" id="{4BFB40F5-97A6-404E-8FD3-68C4FB9D218A}"/>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3675;p67">
                <a:extLst>
                  <a:ext uri="{FF2B5EF4-FFF2-40B4-BE49-F238E27FC236}">
                    <a16:creationId xmlns:a16="http://schemas.microsoft.com/office/drawing/2014/main" id="{1B4DAC53-0724-418F-A595-C4A90CE26585}"/>
                  </a:ext>
                </a:extLst>
              </p:cNvPr>
              <p:cNvGrpSpPr/>
              <p:nvPr/>
            </p:nvGrpSpPr>
            <p:grpSpPr>
              <a:xfrm>
                <a:off x="4380510" y="3065882"/>
                <a:ext cx="31405" cy="26938"/>
                <a:chOff x="4380510" y="3065882"/>
                <a:chExt cx="31405" cy="26938"/>
              </a:xfrm>
            </p:grpSpPr>
            <p:sp>
              <p:nvSpPr>
                <p:cNvPr id="646" name="Google Shape;3676;p67">
                  <a:extLst>
                    <a:ext uri="{FF2B5EF4-FFF2-40B4-BE49-F238E27FC236}">
                      <a16:creationId xmlns:a16="http://schemas.microsoft.com/office/drawing/2014/main" id="{74F562E1-F73B-4A92-A4E1-8F465B6FE1B4}"/>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677;p67">
                  <a:extLst>
                    <a:ext uri="{FF2B5EF4-FFF2-40B4-BE49-F238E27FC236}">
                      <a16:creationId xmlns:a16="http://schemas.microsoft.com/office/drawing/2014/main" id="{F42BC73F-49B7-42A5-BDEB-80A442148BA9}"/>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3678;p67">
              <a:extLst>
                <a:ext uri="{FF2B5EF4-FFF2-40B4-BE49-F238E27FC236}">
                  <a16:creationId xmlns:a16="http://schemas.microsoft.com/office/drawing/2014/main" id="{18D512C8-0907-4BF6-8607-E8E935DFC699}"/>
                </a:ext>
              </a:extLst>
            </p:cNvPr>
            <p:cNvGrpSpPr/>
            <p:nvPr/>
          </p:nvGrpSpPr>
          <p:grpSpPr>
            <a:xfrm>
              <a:off x="4558998" y="3188237"/>
              <a:ext cx="1280131" cy="1052746"/>
              <a:chOff x="4558998" y="3188237"/>
              <a:chExt cx="1280131" cy="1052746"/>
            </a:xfrm>
          </p:grpSpPr>
          <p:sp>
            <p:nvSpPr>
              <p:cNvPr id="210" name="Google Shape;3679;p67">
                <a:extLst>
                  <a:ext uri="{FF2B5EF4-FFF2-40B4-BE49-F238E27FC236}">
                    <a16:creationId xmlns:a16="http://schemas.microsoft.com/office/drawing/2014/main" id="{5C608DB6-26A5-43A6-881C-47A456963D1B}"/>
                  </a:ext>
                </a:extLst>
              </p:cNvPr>
              <p:cNvSpPr/>
              <p:nvPr/>
            </p:nvSpPr>
            <p:spPr>
              <a:xfrm>
                <a:off x="4916156" y="3750813"/>
                <a:ext cx="8" cy="8"/>
              </a:xfrm>
              <a:custGeom>
                <a:avLst/>
                <a:gdLst/>
                <a:ahLst/>
                <a:cxnLst/>
                <a:rect l="l" t="t" r="r" b="b"/>
                <a:pathLst>
                  <a:path w="1" h="1" fill="none" extrusionOk="0">
                    <a:moveTo>
                      <a:pt x="0" y="0"/>
                    </a:move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3680;p67">
                <a:extLst>
                  <a:ext uri="{FF2B5EF4-FFF2-40B4-BE49-F238E27FC236}">
                    <a16:creationId xmlns:a16="http://schemas.microsoft.com/office/drawing/2014/main" id="{A9EFDB08-3EAF-473A-AE51-1BB727FC1EE2}"/>
                  </a:ext>
                </a:extLst>
              </p:cNvPr>
              <p:cNvGrpSpPr/>
              <p:nvPr/>
            </p:nvGrpSpPr>
            <p:grpSpPr>
              <a:xfrm>
                <a:off x="4579164" y="3203653"/>
                <a:ext cx="1244833" cy="1020397"/>
                <a:chOff x="4579164" y="3203653"/>
                <a:chExt cx="1244833" cy="1020397"/>
              </a:xfrm>
            </p:grpSpPr>
            <p:sp>
              <p:nvSpPr>
                <p:cNvPr id="531" name="Google Shape;3681;p67">
                  <a:extLst>
                    <a:ext uri="{FF2B5EF4-FFF2-40B4-BE49-F238E27FC236}">
                      <a16:creationId xmlns:a16="http://schemas.microsoft.com/office/drawing/2014/main" id="{24875D92-7418-4CB3-B229-E730F97E3BD1}"/>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682;p67">
                  <a:extLst>
                    <a:ext uri="{FF2B5EF4-FFF2-40B4-BE49-F238E27FC236}">
                      <a16:creationId xmlns:a16="http://schemas.microsoft.com/office/drawing/2014/main" id="{0AC71587-3C73-4D06-967D-F0856489175B}"/>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3683;p67">
                  <a:extLst>
                    <a:ext uri="{FF2B5EF4-FFF2-40B4-BE49-F238E27FC236}">
                      <a16:creationId xmlns:a16="http://schemas.microsoft.com/office/drawing/2014/main" id="{E8FA0974-99A3-4625-B7F5-61D5D8136B49}"/>
                    </a:ext>
                  </a:extLst>
                </p:cNvPr>
                <p:cNvGrpSpPr/>
                <p:nvPr/>
              </p:nvGrpSpPr>
              <p:grpSpPr>
                <a:xfrm>
                  <a:off x="4579164" y="3203653"/>
                  <a:ext cx="1244833" cy="1020397"/>
                  <a:chOff x="4579164" y="3203653"/>
                  <a:chExt cx="1244833" cy="1020397"/>
                </a:xfrm>
              </p:grpSpPr>
              <p:sp>
                <p:nvSpPr>
                  <p:cNvPr id="534" name="Google Shape;3684;p67">
                    <a:extLst>
                      <a:ext uri="{FF2B5EF4-FFF2-40B4-BE49-F238E27FC236}">
                        <a16:creationId xmlns:a16="http://schemas.microsoft.com/office/drawing/2014/main" id="{4BFCA5E2-F7A8-479A-8C78-72C0271F47AC}"/>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685;p67">
                    <a:extLst>
                      <a:ext uri="{FF2B5EF4-FFF2-40B4-BE49-F238E27FC236}">
                        <a16:creationId xmlns:a16="http://schemas.microsoft.com/office/drawing/2014/main" id="{9E1CDF32-007A-4878-B382-181DC0249607}"/>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3686;p67">
                    <a:extLst>
                      <a:ext uri="{FF2B5EF4-FFF2-40B4-BE49-F238E27FC236}">
                        <a16:creationId xmlns:a16="http://schemas.microsoft.com/office/drawing/2014/main" id="{3E356452-4F90-4883-A098-838E303AC204}"/>
                      </a:ext>
                    </a:extLst>
                  </p:cNvPr>
                  <p:cNvGrpSpPr/>
                  <p:nvPr/>
                </p:nvGrpSpPr>
                <p:grpSpPr>
                  <a:xfrm>
                    <a:off x="4579164" y="3203653"/>
                    <a:ext cx="1244833" cy="1020397"/>
                    <a:chOff x="4579164" y="3203653"/>
                    <a:chExt cx="1244833" cy="1020397"/>
                  </a:xfrm>
                </p:grpSpPr>
                <p:sp>
                  <p:nvSpPr>
                    <p:cNvPr id="537" name="Google Shape;3687;p67">
                      <a:extLst>
                        <a:ext uri="{FF2B5EF4-FFF2-40B4-BE49-F238E27FC236}">
                          <a16:creationId xmlns:a16="http://schemas.microsoft.com/office/drawing/2014/main" id="{B91E6470-FE09-41B7-B28E-FF483F889514}"/>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688;p67">
                      <a:extLst>
                        <a:ext uri="{FF2B5EF4-FFF2-40B4-BE49-F238E27FC236}">
                          <a16:creationId xmlns:a16="http://schemas.microsoft.com/office/drawing/2014/main" id="{F7583DCE-5CC9-456E-9757-DEF89D977C1B}"/>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689;p67">
                      <a:extLst>
                        <a:ext uri="{FF2B5EF4-FFF2-40B4-BE49-F238E27FC236}">
                          <a16:creationId xmlns:a16="http://schemas.microsoft.com/office/drawing/2014/main" id="{D899594A-FE93-4B12-84DE-13699F6FE04B}"/>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690;p67">
                      <a:extLst>
                        <a:ext uri="{FF2B5EF4-FFF2-40B4-BE49-F238E27FC236}">
                          <a16:creationId xmlns:a16="http://schemas.microsoft.com/office/drawing/2014/main" id="{586BFA68-B025-4DA5-A7E5-26A64D50A48E}"/>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691;p67">
                      <a:extLst>
                        <a:ext uri="{FF2B5EF4-FFF2-40B4-BE49-F238E27FC236}">
                          <a16:creationId xmlns:a16="http://schemas.microsoft.com/office/drawing/2014/main" id="{4E94A323-DD55-488B-A090-39575DB69FFF}"/>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692;p67">
                      <a:extLst>
                        <a:ext uri="{FF2B5EF4-FFF2-40B4-BE49-F238E27FC236}">
                          <a16:creationId xmlns:a16="http://schemas.microsoft.com/office/drawing/2014/main" id="{EDD68F68-0E36-4B08-9DE5-1FE9786D2D07}"/>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693;p67">
                      <a:extLst>
                        <a:ext uri="{FF2B5EF4-FFF2-40B4-BE49-F238E27FC236}">
                          <a16:creationId xmlns:a16="http://schemas.microsoft.com/office/drawing/2014/main" id="{59E27779-2EF0-4123-9C4F-990FE6018143}"/>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694;p67">
                      <a:extLst>
                        <a:ext uri="{FF2B5EF4-FFF2-40B4-BE49-F238E27FC236}">
                          <a16:creationId xmlns:a16="http://schemas.microsoft.com/office/drawing/2014/main" id="{3C9319FB-60A1-48DC-8C09-F1A78EA688E5}"/>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3695;p67">
                      <a:extLst>
                        <a:ext uri="{FF2B5EF4-FFF2-40B4-BE49-F238E27FC236}">
                          <a16:creationId xmlns:a16="http://schemas.microsoft.com/office/drawing/2014/main" id="{B5EC861B-D9C1-40EC-9DBE-2F1F2D14FDE1}"/>
                        </a:ext>
                      </a:extLst>
                    </p:cNvPr>
                    <p:cNvGrpSpPr/>
                    <p:nvPr/>
                  </p:nvGrpSpPr>
                  <p:grpSpPr>
                    <a:xfrm>
                      <a:off x="4579164" y="3203653"/>
                      <a:ext cx="1244833" cy="1020397"/>
                      <a:chOff x="4579164" y="3203653"/>
                      <a:chExt cx="1244833" cy="1020397"/>
                    </a:xfrm>
                  </p:grpSpPr>
                  <p:sp>
                    <p:nvSpPr>
                      <p:cNvPr id="546" name="Google Shape;3696;p67">
                        <a:extLst>
                          <a:ext uri="{FF2B5EF4-FFF2-40B4-BE49-F238E27FC236}">
                            <a16:creationId xmlns:a16="http://schemas.microsoft.com/office/drawing/2014/main" id="{CEF6CE4D-86B5-4CEF-97DA-AF473BFA4FF4}"/>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697;p67">
                        <a:extLst>
                          <a:ext uri="{FF2B5EF4-FFF2-40B4-BE49-F238E27FC236}">
                            <a16:creationId xmlns:a16="http://schemas.microsoft.com/office/drawing/2014/main" id="{2C175F39-4F16-497F-9CF1-D07D25FAB0E3}"/>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698;p67">
                        <a:extLst>
                          <a:ext uri="{FF2B5EF4-FFF2-40B4-BE49-F238E27FC236}">
                            <a16:creationId xmlns:a16="http://schemas.microsoft.com/office/drawing/2014/main" id="{8F11DEDF-97FE-4A20-8781-7BCD5C35BDF8}"/>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699;p67">
                        <a:extLst>
                          <a:ext uri="{FF2B5EF4-FFF2-40B4-BE49-F238E27FC236}">
                            <a16:creationId xmlns:a16="http://schemas.microsoft.com/office/drawing/2014/main" id="{6116727E-CB44-4804-A8C5-236C2BCBA9F6}"/>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700;p67">
                        <a:extLst>
                          <a:ext uri="{FF2B5EF4-FFF2-40B4-BE49-F238E27FC236}">
                            <a16:creationId xmlns:a16="http://schemas.microsoft.com/office/drawing/2014/main" id="{FE464354-75AC-4D51-8630-5A5E6D9ABAE8}"/>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701;p67">
                        <a:extLst>
                          <a:ext uri="{FF2B5EF4-FFF2-40B4-BE49-F238E27FC236}">
                            <a16:creationId xmlns:a16="http://schemas.microsoft.com/office/drawing/2014/main" id="{3540254D-8B5E-4EEE-B2B0-D738B47A0523}"/>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702;p67">
                        <a:extLst>
                          <a:ext uri="{FF2B5EF4-FFF2-40B4-BE49-F238E27FC236}">
                            <a16:creationId xmlns:a16="http://schemas.microsoft.com/office/drawing/2014/main" id="{9C47A6C2-3330-4255-B99B-8ABE0D861B88}"/>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703;p67">
                        <a:extLst>
                          <a:ext uri="{FF2B5EF4-FFF2-40B4-BE49-F238E27FC236}">
                            <a16:creationId xmlns:a16="http://schemas.microsoft.com/office/drawing/2014/main" id="{8647A376-535F-48CC-957F-B16B989A1088}"/>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704;p67">
                        <a:extLst>
                          <a:ext uri="{FF2B5EF4-FFF2-40B4-BE49-F238E27FC236}">
                            <a16:creationId xmlns:a16="http://schemas.microsoft.com/office/drawing/2014/main" id="{01557793-B939-4A1B-BF71-5668ACCA22B6}"/>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705;p67">
                        <a:extLst>
                          <a:ext uri="{FF2B5EF4-FFF2-40B4-BE49-F238E27FC236}">
                            <a16:creationId xmlns:a16="http://schemas.microsoft.com/office/drawing/2014/main" id="{882EC059-2AA1-4095-BBD9-71188EC4434F}"/>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706;p67">
                        <a:extLst>
                          <a:ext uri="{FF2B5EF4-FFF2-40B4-BE49-F238E27FC236}">
                            <a16:creationId xmlns:a16="http://schemas.microsoft.com/office/drawing/2014/main" id="{57A7E2B4-1469-4127-908A-1BE0BFAE1D04}"/>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707;p67">
                        <a:extLst>
                          <a:ext uri="{FF2B5EF4-FFF2-40B4-BE49-F238E27FC236}">
                            <a16:creationId xmlns:a16="http://schemas.microsoft.com/office/drawing/2014/main" id="{6DE84D43-610D-45C8-AA02-69D082B002A8}"/>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708;p67">
                        <a:extLst>
                          <a:ext uri="{FF2B5EF4-FFF2-40B4-BE49-F238E27FC236}">
                            <a16:creationId xmlns:a16="http://schemas.microsoft.com/office/drawing/2014/main" id="{7F9AD93E-6AB6-43A4-9F31-BE0E27B8E5A9}"/>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709;p67">
                        <a:extLst>
                          <a:ext uri="{FF2B5EF4-FFF2-40B4-BE49-F238E27FC236}">
                            <a16:creationId xmlns:a16="http://schemas.microsoft.com/office/drawing/2014/main" id="{643285F2-271E-40C1-A877-97D86CAF28EC}"/>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3710;p67">
                        <a:extLst>
                          <a:ext uri="{FF2B5EF4-FFF2-40B4-BE49-F238E27FC236}">
                            <a16:creationId xmlns:a16="http://schemas.microsoft.com/office/drawing/2014/main" id="{BF0868E2-7CD3-47C6-A981-F0B79751BADC}"/>
                          </a:ext>
                        </a:extLst>
                      </p:cNvPr>
                      <p:cNvGrpSpPr/>
                      <p:nvPr/>
                    </p:nvGrpSpPr>
                    <p:grpSpPr>
                      <a:xfrm>
                        <a:off x="4579164" y="3203653"/>
                        <a:ext cx="1244833" cy="1020397"/>
                        <a:chOff x="4579164" y="3203653"/>
                        <a:chExt cx="1244833" cy="1020397"/>
                      </a:xfrm>
                    </p:grpSpPr>
                    <p:sp>
                      <p:nvSpPr>
                        <p:cNvPr id="561" name="Google Shape;3711;p67">
                          <a:extLst>
                            <a:ext uri="{FF2B5EF4-FFF2-40B4-BE49-F238E27FC236}">
                              <a16:creationId xmlns:a16="http://schemas.microsoft.com/office/drawing/2014/main" id="{480A793D-167C-4978-8CDB-9A04D01AD555}"/>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712;p67">
                          <a:extLst>
                            <a:ext uri="{FF2B5EF4-FFF2-40B4-BE49-F238E27FC236}">
                              <a16:creationId xmlns:a16="http://schemas.microsoft.com/office/drawing/2014/main" id="{BDAF7ADD-0924-4FDF-97A6-0DC835D3CA8C}"/>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713;p67">
                          <a:extLst>
                            <a:ext uri="{FF2B5EF4-FFF2-40B4-BE49-F238E27FC236}">
                              <a16:creationId xmlns:a16="http://schemas.microsoft.com/office/drawing/2014/main" id="{25C9A399-1EB9-4217-91D8-A5B3327AFA26}"/>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714;p67">
                          <a:extLst>
                            <a:ext uri="{FF2B5EF4-FFF2-40B4-BE49-F238E27FC236}">
                              <a16:creationId xmlns:a16="http://schemas.microsoft.com/office/drawing/2014/main" id="{4B7D4C10-F411-48B5-8ACB-AE2F6605A6FE}"/>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715;p67">
                          <a:extLst>
                            <a:ext uri="{FF2B5EF4-FFF2-40B4-BE49-F238E27FC236}">
                              <a16:creationId xmlns:a16="http://schemas.microsoft.com/office/drawing/2014/main" id="{1ADADC99-4324-4F7F-9F00-2BF804B5951D}"/>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716;p67">
                          <a:extLst>
                            <a:ext uri="{FF2B5EF4-FFF2-40B4-BE49-F238E27FC236}">
                              <a16:creationId xmlns:a16="http://schemas.microsoft.com/office/drawing/2014/main" id="{80029737-D8ED-4582-ABB2-6D3EA70E74B7}"/>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717;p67">
                          <a:extLst>
                            <a:ext uri="{FF2B5EF4-FFF2-40B4-BE49-F238E27FC236}">
                              <a16:creationId xmlns:a16="http://schemas.microsoft.com/office/drawing/2014/main" id="{C19A7754-C9BA-4267-8972-3DD752AC619E}"/>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718;p67">
                          <a:extLst>
                            <a:ext uri="{FF2B5EF4-FFF2-40B4-BE49-F238E27FC236}">
                              <a16:creationId xmlns:a16="http://schemas.microsoft.com/office/drawing/2014/main" id="{BED82ACA-121B-42D5-9F3D-665EB89E94BB}"/>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719;p67">
                          <a:extLst>
                            <a:ext uri="{FF2B5EF4-FFF2-40B4-BE49-F238E27FC236}">
                              <a16:creationId xmlns:a16="http://schemas.microsoft.com/office/drawing/2014/main" id="{3912AC54-C67D-4F8E-889E-24DE13E6E303}"/>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720;p67">
                          <a:extLst>
                            <a:ext uri="{FF2B5EF4-FFF2-40B4-BE49-F238E27FC236}">
                              <a16:creationId xmlns:a16="http://schemas.microsoft.com/office/drawing/2014/main" id="{CA8EF563-396B-4731-93F4-14139E9DBCA1}"/>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721;p67">
                          <a:extLst>
                            <a:ext uri="{FF2B5EF4-FFF2-40B4-BE49-F238E27FC236}">
                              <a16:creationId xmlns:a16="http://schemas.microsoft.com/office/drawing/2014/main" id="{5F159B08-3201-49EE-A5D6-CAC714D5B7DA}"/>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722;p67">
                          <a:extLst>
                            <a:ext uri="{FF2B5EF4-FFF2-40B4-BE49-F238E27FC236}">
                              <a16:creationId xmlns:a16="http://schemas.microsoft.com/office/drawing/2014/main" id="{2D35B7CD-555A-4FED-82E3-C0574272594B}"/>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723;p67">
                          <a:extLst>
                            <a:ext uri="{FF2B5EF4-FFF2-40B4-BE49-F238E27FC236}">
                              <a16:creationId xmlns:a16="http://schemas.microsoft.com/office/drawing/2014/main" id="{FC5D0DA7-2D95-4D7E-9C6D-43D57F3AA1A3}"/>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724;p67">
                          <a:extLst>
                            <a:ext uri="{FF2B5EF4-FFF2-40B4-BE49-F238E27FC236}">
                              <a16:creationId xmlns:a16="http://schemas.microsoft.com/office/drawing/2014/main" id="{23A1C9CE-2195-4E63-B032-0610905B52AA}"/>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725;p67">
                          <a:extLst>
                            <a:ext uri="{FF2B5EF4-FFF2-40B4-BE49-F238E27FC236}">
                              <a16:creationId xmlns:a16="http://schemas.microsoft.com/office/drawing/2014/main" id="{CF49D16A-8588-4916-A554-9BED552A1A2D}"/>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726;p67">
                          <a:extLst>
                            <a:ext uri="{FF2B5EF4-FFF2-40B4-BE49-F238E27FC236}">
                              <a16:creationId xmlns:a16="http://schemas.microsoft.com/office/drawing/2014/main" id="{DAE135B9-1DBD-4436-AFA3-3060203C1E2C}"/>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727;p67">
                          <a:extLst>
                            <a:ext uri="{FF2B5EF4-FFF2-40B4-BE49-F238E27FC236}">
                              <a16:creationId xmlns:a16="http://schemas.microsoft.com/office/drawing/2014/main" id="{5F98F057-A30C-45E3-B6B6-68E9CC8F6C78}"/>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728;p67">
                          <a:extLst>
                            <a:ext uri="{FF2B5EF4-FFF2-40B4-BE49-F238E27FC236}">
                              <a16:creationId xmlns:a16="http://schemas.microsoft.com/office/drawing/2014/main" id="{8C0C52F3-624D-4F12-A601-B18689405866}"/>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729;p67">
                          <a:extLst>
                            <a:ext uri="{FF2B5EF4-FFF2-40B4-BE49-F238E27FC236}">
                              <a16:creationId xmlns:a16="http://schemas.microsoft.com/office/drawing/2014/main" id="{FA45C1A0-62D2-4FF2-98B2-EBC9D478551E}"/>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730;p67">
                          <a:extLst>
                            <a:ext uri="{FF2B5EF4-FFF2-40B4-BE49-F238E27FC236}">
                              <a16:creationId xmlns:a16="http://schemas.microsoft.com/office/drawing/2014/main" id="{A5CC77C6-EC5E-4413-A1F7-CFB367543932}"/>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731;p67">
                          <a:extLst>
                            <a:ext uri="{FF2B5EF4-FFF2-40B4-BE49-F238E27FC236}">
                              <a16:creationId xmlns:a16="http://schemas.microsoft.com/office/drawing/2014/main" id="{8623161A-EFBA-4443-BCAC-CE62CD31F4D4}"/>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732;p67">
                          <a:extLst>
                            <a:ext uri="{FF2B5EF4-FFF2-40B4-BE49-F238E27FC236}">
                              <a16:creationId xmlns:a16="http://schemas.microsoft.com/office/drawing/2014/main" id="{8384C2DE-895E-41A2-9852-A4368F488DD2}"/>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733;p67">
                          <a:extLst>
                            <a:ext uri="{FF2B5EF4-FFF2-40B4-BE49-F238E27FC236}">
                              <a16:creationId xmlns:a16="http://schemas.microsoft.com/office/drawing/2014/main" id="{F6DCE8DE-8F85-4514-A629-69D421AEC6B5}"/>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734;p67">
                          <a:extLst>
                            <a:ext uri="{FF2B5EF4-FFF2-40B4-BE49-F238E27FC236}">
                              <a16:creationId xmlns:a16="http://schemas.microsoft.com/office/drawing/2014/main" id="{C0C4CBAA-3C45-4716-8905-5FB105582012}"/>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3735;p67">
                          <a:extLst>
                            <a:ext uri="{FF2B5EF4-FFF2-40B4-BE49-F238E27FC236}">
                              <a16:creationId xmlns:a16="http://schemas.microsoft.com/office/drawing/2014/main" id="{2EEE033C-103D-4049-9291-3BEDF6B46611}"/>
                            </a:ext>
                          </a:extLst>
                        </p:cNvPr>
                        <p:cNvGrpSpPr/>
                        <p:nvPr/>
                      </p:nvGrpSpPr>
                      <p:grpSpPr>
                        <a:xfrm>
                          <a:off x="4579164" y="3203653"/>
                          <a:ext cx="1244833" cy="1020397"/>
                          <a:chOff x="4579164" y="3203653"/>
                          <a:chExt cx="1244833" cy="1020397"/>
                        </a:xfrm>
                      </p:grpSpPr>
                      <p:sp>
                        <p:nvSpPr>
                          <p:cNvPr id="587" name="Google Shape;3736;p67">
                            <a:extLst>
                              <a:ext uri="{FF2B5EF4-FFF2-40B4-BE49-F238E27FC236}">
                                <a16:creationId xmlns:a16="http://schemas.microsoft.com/office/drawing/2014/main" id="{FA3BAF9E-969A-4185-BF89-DB91A14BF29B}"/>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3737;p67">
                            <a:extLst>
                              <a:ext uri="{FF2B5EF4-FFF2-40B4-BE49-F238E27FC236}">
                                <a16:creationId xmlns:a16="http://schemas.microsoft.com/office/drawing/2014/main" id="{017D9D83-B7EA-4FC1-8D7C-69CB556FBE5D}"/>
                              </a:ext>
                            </a:extLst>
                          </p:cNvPr>
                          <p:cNvGrpSpPr/>
                          <p:nvPr/>
                        </p:nvGrpSpPr>
                        <p:grpSpPr>
                          <a:xfrm>
                            <a:off x="4579164" y="3203653"/>
                            <a:ext cx="1244833" cy="1020397"/>
                            <a:chOff x="4579164" y="3203653"/>
                            <a:chExt cx="1244833" cy="1020397"/>
                          </a:xfrm>
                        </p:grpSpPr>
                        <p:sp>
                          <p:nvSpPr>
                            <p:cNvPr id="589" name="Google Shape;3738;p67">
                              <a:extLst>
                                <a:ext uri="{FF2B5EF4-FFF2-40B4-BE49-F238E27FC236}">
                                  <a16:creationId xmlns:a16="http://schemas.microsoft.com/office/drawing/2014/main" id="{B7AC2FA8-DD35-40DF-AAF5-4A0815ABFE8D}"/>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739;p67">
                              <a:extLst>
                                <a:ext uri="{FF2B5EF4-FFF2-40B4-BE49-F238E27FC236}">
                                  <a16:creationId xmlns:a16="http://schemas.microsoft.com/office/drawing/2014/main" id="{E9B65819-F26C-4D12-BE1D-3582B2A1ACB8}"/>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740;p67">
                              <a:extLst>
                                <a:ext uri="{FF2B5EF4-FFF2-40B4-BE49-F238E27FC236}">
                                  <a16:creationId xmlns:a16="http://schemas.microsoft.com/office/drawing/2014/main" id="{41282BE6-5414-41B9-83F4-1382A5726BF2}"/>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741;p67">
                              <a:extLst>
                                <a:ext uri="{FF2B5EF4-FFF2-40B4-BE49-F238E27FC236}">
                                  <a16:creationId xmlns:a16="http://schemas.microsoft.com/office/drawing/2014/main" id="{0783873D-E747-4F06-84A0-DE45F42C9731}"/>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742;p67">
                              <a:extLst>
                                <a:ext uri="{FF2B5EF4-FFF2-40B4-BE49-F238E27FC236}">
                                  <a16:creationId xmlns:a16="http://schemas.microsoft.com/office/drawing/2014/main" id="{97F9D3D5-977B-4D7E-98B8-A3C3C4288429}"/>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743;p67">
                              <a:extLst>
                                <a:ext uri="{FF2B5EF4-FFF2-40B4-BE49-F238E27FC236}">
                                  <a16:creationId xmlns:a16="http://schemas.microsoft.com/office/drawing/2014/main" id="{35DE5929-15E8-4407-91BE-0B86BB3FCF7C}"/>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744;p67">
                              <a:extLst>
                                <a:ext uri="{FF2B5EF4-FFF2-40B4-BE49-F238E27FC236}">
                                  <a16:creationId xmlns:a16="http://schemas.microsoft.com/office/drawing/2014/main" id="{88C0C8E3-B5CA-4A9F-8DCA-8F924380F0C3}"/>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3745;p67">
                              <a:extLst>
                                <a:ext uri="{FF2B5EF4-FFF2-40B4-BE49-F238E27FC236}">
                                  <a16:creationId xmlns:a16="http://schemas.microsoft.com/office/drawing/2014/main" id="{514F7D19-BAEC-4A3F-AB1F-C7165655F6E7}"/>
                                </a:ext>
                              </a:extLst>
                            </p:cNvPr>
                            <p:cNvGrpSpPr/>
                            <p:nvPr/>
                          </p:nvGrpSpPr>
                          <p:grpSpPr>
                            <a:xfrm>
                              <a:off x="4579164" y="3203653"/>
                              <a:ext cx="1244833" cy="1020397"/>
                              <a:chOff x="4579164" y="3203653"/>
                              <a:chExt cx="1244833" cy="1020397"/>
                            </a:xfrm>
                          </p:grpSpPr>
                          <p:sp>
                            <p:nvSpPr>
                              <p:cNvPr id="600" name="Google Shape;3746;p67">
                                <a:extLst>
                                  <a:ext uri="{FF2B5EF4-FFF2-40B4-BE49-F238E27FC236}">
                                    <a16:creationId xmlns:a16="http://schemas.microsoft.com/office/drawing/2014/main" id="{2E5AC76D-D994-40DF-BBA7-8AE610DF8D0D}"/>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747;p67">
                                <a:extLst>
                                  <a:ext uri="{FF2B5EF4-FFF2-40B4-BE49-F238E27FC236}">
                                    <a16:creationId xmlns:a16="http://schemas.microsoft.com/office/drawing/2014/main" id="{E0F956FB-49B3-4638-A0F9-0FCB4A4599C9}"/>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748;p67">
                                <a:extLst>
                                  <a:ext uri="{FF2B5EF4-FFF2-40B4-BE49-F238E27FC236}">
                                    <a16:creationId xmlns:a16="http://schemas.microsoft.com/office/drawing/2014/main" id="{8ABB4401-5FBD-489F-BD8C-AB595661187B}"/>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749;p67">
                                <a:extLst>
                                  <a:ext uri="{FF2B5EF4-FFF2-40B4-BE49-F238E27FC236}">
                                    <a16:creationId xmlns:a16="http://schemas.microsoft.com/office/drawing/2014/main" id="{4F88D84F-FAFE-4496-9377-E1CEE7915CFF}"/>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750;p67">
                                <a:extLst>
                                  <a:ext uri="{FF2B5EF4-FFF2-40B4-BE49-F238E27FC236}">
                                    <a16:creationId xmlns:a16="http://schemas.microsoft.com/office/drawing/2014/main" id="{53A95AC7-1E39-41F5-8C7E-12EC8B732896}"/>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751;p67">
                                <a:extLst>
                                  <a:ext uri="{FF2B5EF4-FFF2-40B4-BE49-F238E27FC236}">
                                    <a16:creationId xmlns:a16="http://schemas.microsoft.com/office/drawing/2014/main" id="{BA607342-9CA0-4B6B-8DC7-C213D0D38C1C}"/>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752;p67">
                                <a:extLst>
                                  <a:ext uri="{FF2B5EF4-FFF2-40B4-BE49-F238E27FC236}">
                                    <a16:creationId xmlns:a16="http://schemas.microsoft.com/office/drawing/2014/main" id="{49D11974-5452-4E8F-BA78-0B0C74E47D44}"/>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753;p67">
                                <a:extLst>
                                  <a:ext uri="{FF2B5EF4-FFF2-40B4-BE49-F238E27FC236}">
                                    <a16:creationId xmlns:a16="http://schemas.microsoft.com/office/drawing/2014/main" id="{698BDEF8-9717-4746-9C81-DD7E5C66B409}"/>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754;p67">
                                <a:extLst>
                                  <a:ext uri="{FF2B5EF4-FFF2-40B4-BE49-F238E27FC236}">
                                    <a16:creationId xmlns:a16="http://schemas.microsoft.com/office/drawing/2014/main" id="{FF0A8854-D562-489E-B5E2-FD6A52055770}"/>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755;p67">
                                <a:extLst>
                                  <a:ext uri="{FF2B5EF4-FFF2-40B4-BE49-F238E27FC236}">
                                    <a16:creationId xmlns:a16="http://schemas.microsoft.com/office/drawing/2014/main" id="{D7271BEB-8990-4BE2-BB9D-AC874BF0F40F}"/>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756;p67">
                                <a:extLst>
                                  <a:ext uri="{FF2B5EF4-FFF2-40B4-BE49-F238E27FC236}">
                                    <a16:creationId xmlns:a16="http://schemas.microsoft.com/office/drawing/2014/main" id="{CA924A55-C3ED-4E82-8C27-505A59357F64}"/>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757;p67">
                                <a:extLst>
                                  <a:ext uri="{FF2B5EF4-FFF2-40B4-BE49-F238E27FC236}">
                                    <a16:creationId xmlns:a16="http://schemas.microsoft.com/office/drawing/2014/main" id="{AD50E510-C21B-4F6C-97F3-CA097EB70059}"/>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758;p67">
                                <a:extLst>
                                  <a:ext uri="{FF2B5EF4-FFF2-40B4-BE49-F238E27FC236}">
                                    <a16:creationId xmlns:a16="http://schemas.microsoft.com/office/drawing/2014/main" id="{964CB5ED-957B-4E75-B2FB-6F569372D231}"/>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3759;p67">
                                <a:extLst>
                                  <a:ext uri="{FF2B5EF4-FFF2-40B4-BE49-F238E27FC236}">
                                    <a16:creationId xmlns:a16="http://schemas.microsoft.com/office/drawing/2014/main" id="{EBCF178A-EAFF-40F5-A255-2A32AD3DCB2F}"/>
                                  </a:ext>
                                </a:extLst>
                              </p:cNvPr>
                              <p:cNvGrpSpPr/>
                              <p:nvPr/>
                            </p:nvGrpSpPr>
                            <p:grpSpPr>
                              <a:xfrm>
                                <a:off x="4579164" y="3203653"/>
                                <a:ext cx="1244833" cy="1020397"/>
                                <a:chOff x="4579164" y="3203653"/>
                                <a:chExt cx="1244833" cy="1020397"/>
                              </a:xfrm>
                            </p:grpSpPr>
                            <p:sp>
                              <p:nvSpPr>
                                <p:cNvPr id="614" name="Google Shape;3760;p67">
                                  <a:extLst>
                                    <a:ext uri="{FF2B5EF4-FFF2-40B4-BE49-F238E27FC236}">
                                      <a16:creationId xmlns:a16="http://schemas.microsoft.com/office/drawing/2014/main" id="{DA47350C-BE97-4B88-9D27-98BCF215A71D}"/>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761;p67">
                                  <a:extLst>
                                    <a:ext uri="{FF2B5EF4-FFF2-40B4-BE49-F238E27FC236}">
                                      <a16:creationId xmlns:a16="http://schemas.microsoft.com/office/drawing/2014/main" id="{60AA5810-F5D1-4D00-9FE8-880432D00CB9}"/>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762;p67">
                                  <a:extLst>
                                    <a:ext uri="{FF2B5EF4-FFF2-40B4-BE49-F238E27FC236}">
                                      <a16:creationId xmlns:a16="http://schemas.microsoft.com/office/drawing/2014/main" id="{31EE8204-17E2-4D86-9BFF-3A54EDD6893D}"/>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763;p67">
                                  <a:extLst>
                                    <a:ext uri="{FF2B5EF4-FFF2-40B4-BE49-F238E27FC236}">
                                      <a16:creationId xmlns:a16="http://schemas.microsoft.com/office/drawing/2014/main" id="{6234EA89-B00A-4287-B724-F561FB1172E3}"/>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764;p67">
                                  <a:extLst>
                                    <a:ext uri="{FF2B5EF4-FFF2-40B4-BE49-F238E27FC236}">
                                      <a16:creationId xmlns:a16="http://schemas.microsoft.com/office/drawing/2014/main" id="{9EC04F2E-2EF3-4E83-BD78-BB2F47BD557E}"/>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765;p67">
                                  <a:extLst>
                                    <a:ext uri="{FF2B5EF4-FFF2-40B4-BE49-F238E27FC236}">
                                      <a16:creationId xmlns:a16="http://schemas.microsoft.com/office/drawing/2014/main" id="{7443B2DC-6EBD-454B-B49B-462F331F809E}"/>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766;p67">
                                  <a:extLst>
                                    <a:ext uri="{FF2B5EF4-FFF2-40B4-BE49-F238E27FC236}">
                                      <a16:creationId xmlns:a16="http://schemas.microsoft.com/office/drawing/2014/main" id="{883A16CF-6B59-45A5-819C-D5E5C2C6EDA8}"/>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3767;p67">
                                  <a:extLst>
                                    <a:ext uri="{FF2B5EF4-FFF2-40B4-BE49-F238E27FC236}">
                                      <a16:creationId xmlns:a16="http://schemas.microsoft.com/office/drawing/2014/main" id="{A6EE93BE-A2B1-40BC-8DBD-A13C38AA23A8}"/>
                                    </a:ext>
                                  </a:extLst>
                                </p:cNvPr>
                                <p:cNvGrpSpPr/>
                                <p:nvPr/>
                              </p:nvGrpSpPr>
                              <p:grpSpPr>
                                <a:xfrm>
                                  <a:off x="4579164" y="3203653"/>
                                  <a:ext cx="1244833" cy="1020397"/>
                                  <a:chOff x="4579164" y="3203653"/>
                                  <a:chExt cx="1244833" cy="1020397"/>
                                </a:xfrm>
                              </p:grpSpPr>
                              <p:sp>
                                <p:nvSpPr>
                                  <p:cNvPr id="622" name="Google Shape;3768;p67">
                                    <a:extLst>
                                      <a:ext uri="{FF2B5EF4-FFF2-40B4-BE49-F238E27FC236}">
                                        <a16:creationId xmlns:a16="http://schemas.microsoft.com/office/drawing/2014/main" id="{F0DD0ABF-EB4C-4AE6-9C38-C75BCBFA7890}"/>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769;p67">
                                    <a:extLst>
                                      <a:ext uri="{FF2B5EF4-FFF2-40B4-BE49-F238E27FC236}">
                                        <a16:creationId xmlns:a16="http://schemas.microsoft.com/office/drawing/2014/main" id="{6943F24B-0EE3-4F93-9A87-119310143371}"/>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770;p67">
                                    <a:extLst>
                                      <a:ext uri="{FF2B5EF4-FFF2-40B4-BE49-F238E27FC236}">
                                        <a16:creationId xmlns:a16="http://schemas.microsoft.com/office/drawing/2014/main" id="{A25B871B-2886-4F2C-899C-1FC87C5BCEBE}"/>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771;p67">
                                    <a:extLst>
                                      <a:ext uri="{FF2B5EF4-FFF2-40B4-BE49-F238E27FC236}">
                                        <a16:creationId xmlns:a16="http://schemas.microsoft.com/office/drawing/2014/main" id="{4B37823D-BF74-4909-8B33-BB36ECF9301C}"/>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772;p67">
                                    <a:extLst>
                                      <a:ext uri="{FF2B5EF4-FFF2-40B4-BE49-F238E27FC236}">
                                        <a16:creationId xmlns:a16="http://schemas.microsoft.com/office/drawing/2014/main" id="{F6764A81-5D4D-4F9D-9B94-2ADA15225089}"/>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3773;p67">
                                    <a:extLst>
                                      <a:ext uri="{FF2B5EF4-FFF2-40B4-BE49-F238E27FC236}">
                                        <a16:creationId xmlns:a16="http://schemas.microsoft.com/office/drawing/2014/main" id="{512CFAB4-FCED-4EBB-A04B-E576DA18A24B}"/>
                                      </a:ext>
                                    </a:extLst>
                                  </p:cNvPr>
                                  <p:cNvGrpSpPr/>
                                  <p:nvPr/>
                                </p:nvGrpSpPr>
                                <p:grpSpPr>
                                  <a:xfrm>
                                    <a:off x="4579164" y="3203653"/>
                                    <a:ext cx="1244833" cy="1020397"/>
                                    <a:chOff x="4579164" y="3203653"/>
                                    <a:chExt cx="1244833" cy="1020397"/>
                                  </a:xfrm>
                                </p:grpSpPr>
                                <p:sp>
                                  <p:nvSpPr>
                                    <p:cNvPr id="628" name="Google Shape;3774;p67">
                                      <a:extLst>
                                        <a:ext uri="{FF2B5EF4-FFF2-40B4-BE49-F238E27FC236}">
                                          <a16:creationId xmlns:a16="http://schemas.microsoft.com/office/drawing/2014/main" id="{8143169D-F24C-4D64-B444-810E1AC03F0A}"/>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775;p67">
                                      <a:extLst>
                                        <a:ext uri="{FF2B5EF4-FFF2-40B4-BE49-F238E27FC236}">
                                          <a16:creationId xmlns:a16="http://schemas.microsoft.com/office/drawing/2014/main" id="{CEF1FE64-3555-4825-9540-D1B43D6470CE}"/>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776;p67">
                                      <a:extLst>
                                        <a:ext uri="{FF2B5EF4-FFF2-40B4-BE49-F238E27FC236}">
                                          <a16:creationId xmlns:a16="http://schemas.microsoft.com/office/drawing/2014/main" id="{860455AD-44C3-4F99-AEE8-792FCF590C57}"/>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777;p67">
                                      <a:extLst>
                                        <a:ext uri="{FF2B5EF4-FFF2-40B4-BE49-F238E27FC236}">
                                          <a16:creationId xmlns:a16="http://schemas.microsoft.com/office/drawing/2014/main" id="{EDBDB170-E83E-49F6-B226-83302DFEFC05}"/>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97" name="Google Shape;3778;p67">
                              <a:extLst>
                                <a:ext uri="{FF2B5EF4-FFF2-40B4-BE49-F238E27FC236}">
                                  <a16:creationId xmlns:a16="http://schemas.microsoft.com/office/drawing/2014/main" id="{A4C593AB-CFDC-4E3A-8711-919B64914ACD}"/>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779;p67">
                              <a:extLst>
                                <a:ext uri="{FF2B5EF4-FFF2-40B4-BE49-F238E27FC236}">
                                  <a16:creationId xmlns:a16="http://schemas.microsoft.com/office/drawing/2014/main" id="{C8E818C9-4E38-4B4E-BB96-6D7358BCBF7F}"/>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780;p67">
                              <a:extLst>
                                <a:ext uri="{FF2B5EF4-FFF2-40B4-BE49-F238E27FC236}">
                                  <a16:creationId xmlns:a16="http://schemas.microsoft.com/office/drawing/2014/main" id="{B8D8927E-F06B-4214-8FD5-AFB392809FDF}"/>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6" name="Google Shape;3781;p67">
                          <a:extLst>
                            <a:ext uri="{FF2B5EF4-FFF2-40B4-BE49-F238E27FC236}">
                              <a16:creationId xmlns:a16="http://schemas.microsoft.com/office/drawing/2014/main" id="{DD059541-FE47-4358-8170-4DECCB395560}"/>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212" name="Google Shape;3782;p67">
                <a:extLst>
                  <a:ext uri="{FF2B5EF4-FFF2-40B4-BE49-F238E27FC236}">
                    <a16:creationId xmlns:a16="http://schemas.microsoft.com/office/drawing/2014/main" id="{6EB352E7-3821-4F3D-9742-C057D57E1AF3}"/>
                  </a:ext>
                </a:extLst>
              </p:cNvPr>
              <p:cNvGrpSpPr/>
              <p:nvPr/>
            </p:nvGrpSpPr>
            <p:grpSpPr>
              <a:xfrm>
                <a:off x="4595437" y="3598775"/>
                <a:ext cx="37776" cy="32451"/>
                <a:chOff x="4595437" y="3598775"/>
                <a:chExt cx="37776" cy="32451"/>
              </a:xfrm>
            </p:grpSpPr>
            <p:sp>
              <p:nvSpPr>
                <p:cNvPr id="529" name="Google Shape;3783;p67">
                  <a:extLst>
                    <a:ext uri="{FF2B5EF4-FFF2-40B4-BE49-F238E27FC236}">
                      <a16:creationId xmlns:a16="http://schemas.microsoft.com/office/drawing/2014/main" id="{7C624C4B-36CA-4CA7-81D1-A8FB9C8D5217}"/>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784;p67">
                  <a:extLst>
                    <a:ext uri="{FF2B5EF4-FFF2-40B4-BE49-F238E27FC236}">
                      <a16:creationId xmlns:a16="http://schemas.microsoft.com/office/drawing/2014/main" id="{FE1A3B50-C215-4101-B6A0-19AFC47C194B}"/>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3785;p67">
                <a:extLst>
                  <a:ext uri="{FF2B5EF4-FFF2-40B4-BE49-F238E27FC236}">
                    <a16:creationId xmlns:a16="http://schemas.microsoft.com/office/drawing/2014/main" id="{431B9A84-E5C4-45FC-A5D7-16554684C584}"/>
                  </a:ext>
                </a:extLst>
              </p:cNvPr>
              <p:cNvGrpSpPr/>
              <p:nvPr/>
            </p:nvGrpSpPr>
            <p:grpSpPr>
              <a:xfrm>
                <a:off x="4641864" y="3524443"/>
                <a:ext cx="37776" cy="32380"/>
                <a:chOff x="4641864" y="3524443"/>
                <a:chExt cx="37776" cy="32380"/>
              </a:xfrm>
            </p:grpSpPr>
            <p:sp>
              <p:nvSpPr>
                <p:cNvPr id="527" name="Google Shape;3786;p67">
                  <a:extLst>
                    <a:ext uri="{FF2B5EF4-FFF2-40B4-BE49-F238E27FC236}">
                      <a16:creationId xmlns:a16="http://schemas.microsoft.com/office/drawing/2014/main" id="{3544E429-6019-492C-B7F3-5A14B5342101}"/>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787;p67">
                  <a:extLst>
                    <a:ext uri="{FF2B5EF4-FFF2-40B4-BE49-F238E27FC236}">
                      <a16:creationId xmlns:a16="http://schemas.microsoft.com/office/drawing/2014/main" id="{B74D717A-372E-446D-A604-0682B2F91174}"/>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3788;p67">
                <a:extLst>
                  <a:ext uri="{FF2B5EF4-FFF2-40B4-BE49-F238E27FC236}">
                    <a16:creationId xmlns:a16="http://schemas.microsoft.com/office/drawing/2014/main" id="{42ADBB49-0BAF-4765-9CC7-E30525AD036E}"/>
                  </a:ext>
                </a:extLst>
              </p:cNvPr>
              <p:cNvGrpSpPr/>
              <p:nvPr/>
            </p:nvGrpSpPr>
            <p:grpSpPr>
              <a:xfrm>
                <a:off x="4648431" y="3893901"/>
                <a:ext cx="37776" cy="32357"/>
                <a:chOff x="4648431" y="3893901"/>
                <a:chExt cx="37776" cy="32357"/>
              </a:xfrm>
            </p:grpSpPr>
            <p:sp>
              <p:nvSpPr>
                <p:cNvPr id="525" name="Google Shape;3789;p67">
                  <a:extLst>
                    <a:ext uri="{FF2B5EF4-FFF2-40B4-BE49-F238E27FC236}">
                      <a16:creationId xmlns:a16="http://schemas.microsoft.com/office/drawing/2014/main" id="{0AFD91BC-526E-4321-BD59-012466EBD88B}"/>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790;p67">
                  <a:extLst>
                    <a:ext uri="{FF2B5EF4-FFF2-40B4-BE49-F238E27FC236}">
                      <a16:creationId xmlns:a16="http://schemas.microsoft.com/office/drawing/2014/main" id="{04FF3169-349A-4D31-92BA-E54D8F847FB7}"/>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3791;p67">
                <a:extLst>
                  <a:ext uri="{FF2B5EF4-FFF2-40B4-BE49-F238E27FC236}">
                    <a16:creationId xmlns:a16="http://schemas.microsoft.com/office/drawing/2014/main" id="{F7EC34FF-A9F1-4B41-83DB-1E5817474EB8}"/>
                  </a:ext>
                </a:extLst>
              </p:cNvPr>
              <p:cNvGrpSpPr/>
              <p:nvPr/>
            </p:nvGrpSpPr>
            <p:grpSpPr>
              <a:xfrm>
                <a:off x="4567752" y="3722908"/>
                <a:ext cx="37870" cy="32380"/>
                <a:chOff x="4567752" y="3722908"/>
                <a:chExt cx="37870" cy="32380"/>
              </a:xfrm>
            </p:grpSpPr>
            <p:sp>
              <p:nvSpPr>
                <p:cNvPr id="523" name="Google Shape;3792;p67">
                  <a:extLst>
                    <a:ext uri="{FF2B5EF4-FFF2-40B4-BE49-F238E27FC236}">
                      <a16:creationId xmlns:a16="http://schemas.microsoft.com/office/drawing/2014/main" id="{E17BBBF8-A609-4C0C-A4F7-2451CECFD9D4}"/>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793;p67">
                  <a:extLst>
                    <a:ext uri="{FF2B5EF4-FFF2-40B4-BE49-F238E27FC236}">
                      <a16:creationId xmlns:a16="http://schemas.microsoft.com/office/drawing/2014/main" id="{5E4E2133-9605-4550-ACCE-14B8597F2580}"/>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3794;p67">
                <a:extLst>
                  <a:ext uri="{FF2B5EF4-FFF2-40B4-BE49-F238E27FC236}">
                    <a16:creationId xmlns:a16="http://schemas.microsoft.com/office/drawing/2014/main" id="{E5672C8B-A584-45A5-BF1B-ADAEA2F3EABC}"/>
                  </a:ext>
                </a:extLst>
              </p:cNvPr>
              <p:cNvGrpSpPr/>
              <p:nvPr/>
            </p:nvGrpSpPr>
            <p:grpSpPr>
              <a:xfrm>
                <a:off x="4617506" y="3652052"/>
                <a:ext cx="37783" cy="32357"/>
                <a:chOff x="4617506" y="3652052"/>
                <a:chExt cx="37783" cy="32357"/>
              </a:xfrm>
            </p:grpSpPr>
            <p:sp>
              <p:nvSpPr>
                <p:cNvPr id="521" name="Google Shape;3795;p67">
                  <a:extLst>
                    <a:ext uri="{FF2B5EF4-FFF2-40B4-BE49-F238E27FC236}">
                      <a16:creationId xmlns:a16="http://schemas.microsoft.com/office/drawing/2014/main" id="{86C1920C-EC50-4A8E-9713-BC92BE7DE0B5}"/>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796;p67">
                  <a:extLst>
                    <a:ext uri="{FF2B5EF4-FFF2-40B4-BE49-F238E27FC236}">
                      <a16:creationId xmlns:a16="http://schemas.microsoft.com/office/drawing/2014/main" id="{098A706D-11B3-4851-B511-DDB8AAD5097D}"/>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3797;p67">
                <a:extLst>
                  <a:ext uri="{FF2B5EF4-FFF2-40B4-BE49-F238E27FC236}">
                    <a16:creationId xmlns:a16="http://schemas.microsoft.com/office/drawing/2014/main" id="{31914A7F-E475-4395-B41F-26E2F42EE5B7}"/>
                  </a:ext>
                </a:extLst>
              </p:cNvPr>
              <p:cNvGrpSpPr/>
              <p:nvPr/>
            </p:nvGrpSpPr>
            <p:grpSpPr>
              <a:xfrm>
                <a:off x="4739005" y="3554149"/>
                <a:ext cx="37870" cy="32357"/>
                <a:chOff x="4739005" y="3554149"/>
                <a:chExt cx="37870" cy="32357"/>
              </a:xfrm>
            </p:grpSpPr>
            <p:sp>
              <p:nvSpPr>
                <p:cNvPr id="519" name="Google Shape;3798;p67">
                  <a:extLst>
                    <a:ext uri="{FF2B5EF4-FFF2-40B4-BE49-F238E27FC236}">
                      <a16:creationId xmlns:a16="http://schemas.microsoft.com/office/drawing/2014/main" id="{78F55644-4176-4427-A259-60C563EFD6D6}"/>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799;p67">
                  <a:extLst>
                    <a:ext uri="{FF2B5EF4-FFF2-40B4-BE49-F238E27FC236}">
                      <a16:creationId xmlns:a16="http://schemas.microsoft.com/office/drawing/2014/main" id="{8796A979-D250-49FF-98B3-D93DAE710112}"/>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3800;p67">
                <a:extLst>
                  <a:ext uri="{FF2B5EF4-FFF2-40B4-BE49-F238E27FC236}">
                    <a16:creationId xmlns:a16="http://schemas.microsoft.com/office/drawing/2014/main" id="{85CDA545-1D06-44A6-8EAA-409E1F716EA3}"/>
                  </a:ext>
                </a:extLst>
              </p:cNvPr>
              <p:cNvGrpSpPr/>
              <p:nvPr/>
            </p:nvGrpSpPr>
            <p:grpSpPr>
              <a:xfrm>
                <a:off x="4806557" y="3630258"/>
                <a:ext cx="37776" cy="32364"/>
                <a:chOff x="4806557" y="3630258"/>
                <a:chExt cx="37776" cy="32364"/>
              </a:xfrm>
            </p:grpSpPr>
            <p:sp>
              <p:nvSpPr>
                <p:cNvPr id="517" name="Google Shape;3801;p67">
                  <a:extLst>
                    <a:ext uri="{FF2B5EF4-FFF2-40B4-BE49-F238E27FC236}">
                      <a16:creationId xmlns:a16="http://schemas.microsoft.com/office/drawing/2014/main" id="{4FFBA526-FDC8-4152-9A98-1AEF364A9FAF}"/>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802;p67">
                  <a:extLst>
                    <a:ext uri="{FF2B5EF4-FFF2-40B4-BE49-F238E27FC236}">
                      <a16:creationId xmlns:a16="http://schemas.microsoft.com/office/drawing/2014/main" id="{B48DFE65-EBCD-472B-AE39-7232B7C5E11A}"/>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3803;p67">
                <a:extLst>
                  <a:ext uri="{FF2B5EF4-FFF2-40B4-BE49-F238E27FC236}">
                    <a16:creationId xmlns:a16="http://schemas.microsoft.com/office/drawing/2014/main" id="{ECAF393C-C402-4941-85B2-07E594B069EF}"/>
                  </a:ext>
                </a:extLst>
              </p:cNvPr>
              <p:cNvGrpSpPr/>
              <p:nvPr/>
            </p:nvGrpSpPr>
            <p:grpSpPr>
              <a:xfrm>
                <a:off x="4737007" y="4004357"/>
                <a:ext cx="37870" cy="32357"/>
                <a:chOff x="4737007" y="4004357"/>
                <a:chExt cx="37870" cy="32357"/>
              </a:xfrm>
            </p:grpSpPr>
            <p:sp>
              <p:nvSpPr>
                <p:cNvPr id="515" name="Google Shape;3804;p67">
                  <a:extLst>
                    <a:ext uri="{FF2B5EF4-FFF2-40B4-BE49-F238E27FC236}">
                      <a16:creationId xmlns:a16="http://schemas.microsoft.com/office/drawing/2014/main" id="{7D879BCC-FD0C-4E80-B0C2-7C8C31DDFDB0}"/>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805;p67">
                  <a:extLst>
                    <a:ext uri="{FF2B5EF4-FFF2-40B4-BE49-F238E27FC236}">
                      <a16:creationId xmlns:a16="http://schemas.microsoft.com/office/drawing/2014/main" id="{E694FB66-6D54-4171-B521-28BBC1553A74}"/>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3806;p67">
                <a:extLst>
                  <a:ext uri="{FF2B5EF4-FFF2-40B4-BE49-F238E27FC236}">
                    <a16:creationId xmlns:a16="http://schemas.microsoft.com/office/drawing/2014/main" id="{53379CF1-DB9B-435D-81FF-9D937494AD35}"/>
                  </a:ext>
                </a:extLst>
              </p:cNvPr>
              <p:cNvGrpSpPr/>
              <p:nvPr/>
            </p:nvGrpSpPr>
            <p:grpSpPr>
              <a:xfrm>
                <a:off x="4773634" y="4208627"/>
                <a:ext cx="37776" cy="32357"/>
                <a:chOff x="4773634" y="4208627"/>
                <a:chExt cx="37776" cy="32357"/>
              </a:xfrm>
            </p:grpSpPr>
            <p:sp>
              <p:nvSpPr>
                <p:cNvPr id="513" name="Google Shape;3807;p67">
                  <a:extLst>
                    <a:ext uri="{FF2B5EF4-FFF2-40B4-BE49-F238E27FC236}">
                      <a16:creationId xmlns:a16="http://schemas.microsoft.com/office/drawing/2014/main" id="{888D8250-697E-4533-B290-5CAFCB9C55B1}"/>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808;p67">
                  <a:extLst>
                    <a:ext uri="{FF2B5EF4-FFF2-40B4-BE49-F238E27FC236}">
                      <a16:creationId xmlns:a16="http://schemas.microsoft.com/office/drawing/2014/main" id="{C1D803F6-354D-42C5-995C-9632730965A6}"/>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3809;p67">
                <a:extLst>
                  <a:ext uri="{FF2B5EF4-FFF2-40B4-BE49-F238E27FC236}">
                    <a16:creationId xmlns:a16="http://schemas.microsoft.com/office/drawing/2014/main" id="{B2D3CE67-8541-453C-B9F9-30F41D150098}"/>
                  </a:ext>
                </a:extLst>
              </p:cNvPr>
              <p:cNvGrpSpPr/>
              <p:nvPr/>
            </p:nvGrpSpPr>
            <p:grpSpPr>
              <a:xfrm>
                <a:off x="4888282" y="4074764"/>
                <a:ext cx="37776" cy="32451"/>
                <a:chOff x="4888282" y="4074764"/>
                <a:chExt cx="37776" cy="32451"/>
              </a:xfrm>
            </p:grpSpPr>
            <p:sp>
              <p:nvSpPr>
                <p:cNvPr id="511" name="Google Shape;3810;p67">
                  <a:extLst>
                    <a:ext uri="{FF2B5EF4-FFF2-40B4-BE49-F238E27FC236}">
                      <a16:creationId xmlns:a16="http://schemas.microsoft.com/office/drawing/2014/main" id="{E536FB80-D213-48EB-988A-E28D31443123}"/>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811;p67">
                  <a:extLst>
                    <a:ext uri="{FF2B5EF4-FFF2-40B4-BE49-F238E27FC236}">
                      <a16:creationId xmlns:a16="http://schemas.microsoft.com/office/drawing/2014/main" id="{6F3C98E5-9DFE-4061-AA56-9B566804E5A3}"/>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3812;p67">
                <a:extLst>
                  <a:ext uri="{FF2B5EF4-FFF2-40B4-BE49-F238E27FC236}">
                    <a16:creationId xmlns:a16="http://schemas.microsoft.com/office/drawing/2014/main" id="{DF856CF4-703E-4429-B57C-BCDD0408F930}"/>
                  </a:ext>
                </a:extLst>
              </p:cNvPr>
              <p:cNvGrpSpPr/>
              <p:nvPr/>
            </p:nvGrpSpPr>
            <p:grpSpPr>
              <a:xfrm>
                <a:off x="4901315" y="3804271"/>
                <a:ext cx="37776" cy="32364"/>
                <a:chOff x="4901315" y="3804271"/>
                <a:chExt cx="37776" cy="32364"/>
              </a:xfrm>
            </p:grpSpPr>
            <p:sp>
              <p:nvSpPr>
                <p:cNvPr id="509" name="Google Shape;3813;p67">
                  <a:extLst>
                    <a:ext uri="{FF2B5EF4-FFF2-40B4-BE49-F238E27FC236}">
                      <a16:creationId xmlns:a16="http://schemas.microsoft.com/office/drawing/2014/main" id="{2A098AB3-CCA4-42C8-8696-F27147F0D498}"/>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3814;p67">
                  <a:extLst>
                    <a:ext uri="{FF2B5EF4-FFF2-40B4-BE49-F238E27FC236}">
                      <a16:creationId xmlns:a16="http://schemas.microsoft.com/office/drawing/2014/main" id="{CB09D006-C5B7-442E-A1E1-24726B8ECEFE}"/>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3815;p67">
                <a:extLst>
                  <a:ext uri="{FF2B5EF4-FFF2-40B4-BE49-F238E27FC236}">
                    <a16:creationId xmlns:a16="http://schemas.microsoft.com/office/drawing/2014/main" id="{110DC28A-34F5-4D4B-98B4-8D8BCA3B9FD4}"/>
                  </a:ext>
                </a:extLst>
              </p:cNvPr>
              <p:cNvGrpSpPr/>
              <p:nvPr/>
            </p:nvGrpSpPr>
            <p:grpSpPr>
              <a:xfrm>
                <a:off x="4866394" y="3715035"/>
                <a:ext cx="37846" cy="32357"/>
                <a:chOff x="4866394" y="3715035"/>
                <a:chExt cx="37846" cy="32357"/>
              </a:xfrm>
            </p:grpSpPr>
            <p:sp>
              <p:nvSpPr>
                <p:cNvPr id="507" name="Google Shape;3816;p67">
                  <a:extLst>
                    <a:ext uri="{FF2B5EF4-FFF2-40B4-BE49-F238E27FC236}">
                      <a16:creationId xmlns:a16="http://schemas.microsoft.com/office/drawing/2014/main" id="{1A3D2FE3-C5C9-414A-BFBF-64DC36EA7AC7}"/>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3817;p67">
                  <a:extLst>
                    <a:ext uri="{FF2B5EF4-FFF2-40B4-BE49-F238E27FC236}">
                      <a16:creationId xmlns:a16="http://schemas.microsoft.com/office/drawing/2014/main" id="{B036D4CD-D83E-4081-A1C1-CD58A7F3B648}"/>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3818;p67">
                <a:extLst>
                  <a:ext uri="{FF2B5EF4-FFF2-40B4-BE49-F238E27FC236}">
                    <a16:creationId xmlns:a16="http://schemas.microsoft.com/office/drawing/2014/main" id="{2600E482-C30D-4F36-9E75-B7C9F0991E21}"/>
                  </a:ext>
                </a:extLst>
              </p:cNvPr>
              <p:cNvGrpSpPr/>
              <p:nvPr/>
            </p:nvGrpSpPr>
            <p:grpSpPr>
              <a:xfrm>
                <a:off x="4979233" y="3839798"/>
                <a:ext cx="37878" cy="32420"/>
                <a:chOff x="4979233" y="3839798"/>
                <a:chExt cx="37878" cy="32420"/>
              </a:xfrm>
            </p:grpSpPr>
            <p:sp>
              <p:nvSpPr>
                <p:cNvPr id="505" name="Google Shape;3819;p67">
                  <a:extLst>
                    <a:ext uri="{FF2B5EF4-FFF2-40B4-BE49-F238E27FC236}">
                      <a16:creationId xmlns:a16="http://schemas.microsoft.com/office/drawing/2014/main" id="{A9BFFB03-470A-433F-8678-E3CE18B8ECA1}"/>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3820;p67">
                  <a:extLst>
                    <a:ext uri="{FF2B5EF4-FFF2-40B4-BE49-F238E27FC236}">
                      <a16:creationId xmlns:a16="http://schemas.microsoft.com/office/drawing/2014/main" id="{001CA2AE-DD4D-4C95-92FD-D849D627B649}"/>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3821;p67">
                <a:extLst>
                  <a:ext uri="{FF2B5EF4-FFF2-40B4-BE49-F238E27FC236}">
                    <a16:creationId xmlns:a16="http://schemas.microsoft.com/office/drawing/2014/main" id="{1E36E286-B2F2-41F7-94B1-103ADE5F89F2}"/>
                  </a:ext>
                </a:extLst>
              </p:cNvPr>
              <p:cNvGrpSpPr/>
              <p:nvPr/>
            </p:nvGrpSpPr>
            <p:grpSpPr>
              <a:xfrm>
                <a:off x="4790662" y="3679147"/>
                <a:ext cx="37783" cy="32380"/>
                <a:chOff x="4790662" y="3679147"/>
                <a:chExt cx="37783" cy="32380"/>
              </a:xfrm>
            </p:grpSpPr>
            <p:sp>
              <p:nvSpPr>
                <p:cNvPr id="503" name="Google Shape;3822;p67">
                  <a:extLst>
                    <a:ext uri="{FF2B5EF4-FFF2-40B4-BE49-F238E27FC236}">
                      <a16:creationId xmlns:a16="http://schemas.microsoft.com/office/drawing/2014/main" id="{29E487FF-AF8C-44A5-B67C-4BEF64782D39}"/>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3823;p67">
                  <a:extLst>
                    <a:ext uri="{FF2B5EF4-FFF2-40B4-BE49-F238E27FC236}">
                      <a16:creationId xmlns:a16="http://schemas.microsoft.com/office/drawing/2014/main" id="{AF72C66C-7AF6-4EFF-864E-226DB4D1492D}"/>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3824;p67">
                <a:extLst>
                  <a:ext uri="{FF2B5EF4-FFF2-40B4-BE49-F238E27FC236}">
                    <a16:creationId xmlns:a16="http://schemas.microsoft.com/office/drawing/2014/main" id="{BDA59635-C17E-4D33-8947-5FECE31F569A}"/>
                  </a:ext>
                </a:extLst>
              </p:cNvPr>
              <p:cNvGrpSpPr/>
              <p:nvPr/>
            </p:nvGrpSpPr>
            <p:grpSpPr>
              <a:xfrm>
                <a:off x="4857263" y="3557861"/>
                <a:ext cx="37776" cy="32357"/>
                <a:chOff x="4857263" y="3557861"/>
                <a:chExt cx="37776" cy="32357"/>
              </a:xfrm>
            </p:grpSpPr>
            <p:sp>
              <p:nvSpPr>
                <p:cNvPr id="501" name="Google Shape;3825;p67">
                  <a:extLst>
                    <a:ext uri="{FF2B5EF4-FFF2-40B4-BE49-F238E27FC236}">
                      <a16:creationId xmlns:a16="http://schemas.microsoft.com/office/drawing/2014/main" id="{DBB05BC4-5CDA-4DFE-88F4-AC77135A4C1E}"/>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826;p67">
                  <a:extLst>
                    <a:ext uri="{FF2B5EF4-FFF2-40B4-BE49-F238E27FC236}">
                      <a16:creationId xmlns:a16="http://schemas.microsoft.com/office/drawing/2014/main" id="{3C51DA0B-2600-4E34-B9AF-F76A305F5B97}"/>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3827;p67">
                <a:extLst>
                  <a:ext uri="{FF2B5EF4-FFF2-40B4-BE49-F238E27FC236}">
                    <a16:creationId xmlns:a16="http://schemas.microsoft.com/office/drawing/2014/main" id="{2788ECE4-1B6A-47A2-BE3E-EAB0AF6C1F48}"/>
                  </a:ext>
                </a:extLst>
              </p:cNvPr>
              <p:cNvGrpSpPr/>
              <p:nvPr/>
            </p:nvGrpSpPr>
            <p:grpSpPr>
              <a:xfrm>
                <a:off x="4883902" y="3648033"/>
                <a:ext cx="37783" cy="32380"/>
                <a:chOff x="4883902" y="3648033"/>
                <a:chExt cx="37783" cy="32380"/>
              </a:xfrm>
            </p:grpSpPr>
            <p:sp>
              <p:nvSpPr>
                <p:cNvPr id="499" name="Google Shape;3828;p67">
                  <a:extLst>
                    <a:ext uri="{FF2B5EF4-FFF2-40B4-BE49-F238E27FC236}">
                      <a16:creationId xmlns:a16="http://schemas.microsoft.com/office/drawing/2014/main" id="{C3E3F640-3246-4E64-8303-A798449E6F3A}"/>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3829;p67">
                  <a:extLst>
                    <a:ext uri="{FF2B5EF4-FFF2-40B4-BE49-F238E27FC236}">
                      <a16:creationId xmlns:a16="http://schemas.microsoft.com/office/drawing/2014/main" id="{B1CDC41E-BA02-4274-9376-84510709B803}"/>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3830;p67">
                <a:extLst>
                  <a:ext uri="{FF2B5EF4-FFF2-40B4-BE49-F238E27FC236}">
                    <a16:creationId xmlns:a16="http://schemas.microsoft.com/office/drawing/2014/main" id="{7B335FC2-6AE4-49C3-8061-ED0FC180FD75}"/>
                  </a:ext>
                </a:extLst>
              </p:cNvPr>
              <p:cNvGrpSpPr/>
              <p:nvPr/>
            </p:nvGrpSpPr>
            <p:grpSpPr>
              <a:xfrm>
                <a:off x="4907780" y="3347220"/>
                <a:ext cx="37878" cy="32357"/>
                <a:chOff x="4907780" y="3347220"/>
                <a:chExt cx="37878" cy="32357"/>
              </a:xfrm>
            </p:grpSpPr>
            <p:sp>
              <p:nvSpPr>
                <p:cNvPr id="497" name="Google Shape;3831;p67">
                  <a:extLst>
                    <a:ext uri="{FF2B5EF4-FFF2-40B4-BE49-F238E27FC236}">
                      <a16:creationId xmlns:a16="http://schemas.microsoft.com/office/drawing/2014/main" id="{3DCE76A3-85A5-41C3-8F98-47EED6477660}"/>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3832;p67">
                  <a:extLst>
                    <a:ext uri="{FF2B5EF4-FFF2-40B4-BE49-F238E27FC236}">
                      <a16:creationId xmlns:a16="http://schemas.microsoft.com/office/drawing/2014/main" id="{9BB3DD76-CF94-43E3-89BB-05DEF929FCD5}"/>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3833;p67">
                <a:extLst>
                  <a:ext uri="{FF2B5EF4-FFF2-40B4-BE49-F238E27FC236}">
                    <a16:creationId xmlns:a16="http://schemas.microsoft.com/office/drawing/2014/main" id="{694EEC16-4EE3-4F6E-A36B-22689113696D}"/>
                  </a:ext>
                </a:extLst>
              </p:cNvPr>
              <p:cNvGrpSpPr/>
              <p:nvPr/>
            </p:nvGrpSpPr>
            <p:grpSpPr>
              <a:xfrm>
                <a:off x="5065048" y="3738150"/>
                <a:ext cx="37783" cy="32364"/>
                <a:chOff x="5065048" y="3738150"/>
                <a:chExt cx="37783" cy="32364"/>
              </a:xfrm>
            </p:grpSpPr>
            <p:sp>
              <p:nvSpPr>
                <p:cNvPr id="495" name="Google Shape;3834;p67">
                  <a:extLst>
                    <a:ext uri="{FF2B5EF4-FFF2-40B4-BE49-F238E27FC236}">
                      <a16:creationId xmlns:a16="http://schemas.microsoft.com/office/drawing/2014/main" id="{F97A9A6F-F230-4C4F-845D-F8BDA9D4F736}"/>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3835;p67">
                  <a:extLst>
                    <a:ext uri="{FF2B5EF4-FFF2-40B4-BE49-F238E27FC236}">
                      <a16:creationId xmlns:a16="http://schemas.microsoft.com/office/drawing/2014/main" id="{0442D0AD-C729-48D1-995B-082C5AFFB97E}"/>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3836;p67">
                <a:extLst>
                  <a:ext uri="{FF2B5EF4-FFF2-40B4-BE49-F238E27FC236}">
                    <a16:creationId xmlns:a16="http://schemas.microsoft.com/office/drawing/2014/main" id="{DF4B3F90-F865-4D86-BFAD-4154C412CA6F}"/>
                  </a:ext>
                </a:extLst>
              </p:cNvPr>
              <p:cNvGrpSpPr/>
              <p:nvPr/>
            </p:nvGrpSpPr>
            <p:grpSpPr>
              <a:xfrm>
                <a:off x="5071616" y="3284615"/>
                <a:ext cx="37783" cy="32357"/>
                <a:chOff x="5071616" y="3284615"/>
                <a:chExt cx="37783" cy="32357"/>
              </a:xfrm>
            </p:grpSpPr>
            <p:sp>
              <p:nvSpPr>
                <p:cNvPr id="493" name="Google Shape;3837;p67">
                  <a:extLst>
                    <a:ext uri="{FF2B5EF4-FFF2-40B4-BE49-F238E27FC236}">
                      <a16:creationId xmlns:a16="http://schemas.microsoft.com/office/drawing/2014/main" id="{9B51DA24-4329-47F4-A022-F3E3DB94BFCB}"/>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3838;p67">
                  <a:extLst>
                    <a:ext uri="{FF2B5EF4-FFF2-40B4-BE49-F238E27FC236}">
                      <a16:creationId xmlns:a16="http://schemas.microsoft.com/office/drawing/2014/main" id="{10A2DAA9-3725-4601-8F69-BFCF4D38A850}"/>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3839;p67">
                <a:extLst>
                  <a:ext uri="{FF2B5EF4-FFF2-40B4-BE49-F238E27FC236}">
                    <a16:creationId xmlns:a16="http://schemas.microsoft.com/office/drawing/2014/main" id="{EC8E0C67-B10E-46A0-AA48-EB873C2528FC}"/>
                  </a:ext>
                </a:extLst>
              </p:cNvPr>
              <p:cNvGrpSpPr/>
              <p:nvPr/>
            </p:nvGrpSpPr>
            <p:grpSpPr>
              <a:xfrm>
                <a:off x="5389291" y="3759921"/>
                <a:ext cx="37783" cy="32380"/>
                <a:chOff x="5389291" y="3759921"/>
                <a:chExt cx="37783" cy="32380"/>
              </a:xfrm>
            </p:grpSpPr>
            <p:sp>
              <p:nvSpPr>
                <p:cNvPr id="491" name="Google Shape;3840;p67">
                  <a:extLst>
                    <a:ext uri="{FF2B5EF4-FFF2-40B4-BE49-F238E27FC236}">
                      <a16:creationId xmlns:a16="http://schemas.microsoft.com/office/drawing/2014/main" id="{8BFA40AE-AFD1-497C-A64D-590BBB245456}"/>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3841;p67">
                  <a:extLst>
                    <a:ext uri="{FF2B5EF4-FFF2-40B4-BE49-F238E27FC236}">
                      <a16:creationId xmlns:a16="http://schemas.microsoft.com/office/drawing/2014/main" id="{0C910EC4-CE8E-48B7-973B-29FFBB8BAF7B}"/>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3842;p67">
                <a:extLst>
                  <a:ext uri="{FF2B5EF4-FFF2-40B4-BE49-F238E27FC236}">
                    <a16:creationId xmlns:a16="http://schemas.microsoft.com/office/drawing/2014/main" id="{398D8FBB-4A3D-486E-A6AE-0599E4372AC6}"/>
                  </a:ext>
                </a:extLst>
              </p:cNvPr>
              <p:cNvGrpSpPr/>
              <p:nvPr/>
            </p:nvGrpSpPr>
            <p:grpSpPr>
              <a:xfrm>
                <a:off x="5431534" y="3632932"/>
                <a:ext cx="37878" cy="32451"/>
                <a:chOff x="5431534" y="3632932"/>
                <a:chExt cx="37878" cy="32451"/>
              </a:xfrm>
            </p:grpSpPr>
            <p:sp>
              <p:nvSpPr>
                <p:cNvPr id="489" name="Google Shape;3843;p67">
                  <a:extLst>
                    <a:ext uri="{FF2B5EF4-FFF2-40B4-BE49-F238E27FC236}">
                      <a16:creationId xmlns:a16="http://schemas.microsoft.com/office/drawing/2014/main" id="{B641EA74-BB80-42AA-AD3B-B6F726DEEE27}"/>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3844;p67">
                  <a:extLst>
                    <a:ext uri="{FF2B5EF4-FFF2-40B4-BE49-F238E27FC236}">
                      <a16:creationId xmlns:a16="http://schemas.microsoft.com/office/drawing/2014/main" id="{205D9365-95A8-4F6E-941B-9B644C541376}"/>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3845;p67">
                <a:extLst>
                  <a:ext uri="{FF2B5EF4-FFF2-40B4-BE49-F238E27FC236}">
                    <a16:creationId xmlns:a16="http://schemas.microsoft.com/office/drawing/2014/main" id="{9F175234-9E7D-469E-A1B5-1A9B60CA4DAD}"/>
                  </a:ext>
                </a:extLst>
              </p:cNvPr>
              <p:cNvGrpSpPr/>
              <p:nvPr/>
            </p:nvGrpSpPr>
            <p:grpSpPr>
              <a:xfrm>
                <a:off x="5540755" y="3544829"/>
                <a:ext cx="37783" cy="32357"/>
                <a:chOff x="5540755" y="3544829"/>
                <a:chExt cx="37783" cy="32357"/>
              </a:xfrm>
            </p:grpSpPr>
            <p:sp>
              <p:nvSpPr>
                <p:cNvPr id="487" name="Google Shape;3846;p67">
                  <a:extLst>
                    <a:ext uri="{FF2B5EF4-FFF2-40B4-BE49-F238E27FC236}">
                      <a16:creationId xmlns:a16="http://schemas.microsoft.com/office/drawing/2014/main" id="{3ABFC65F-8E3E-4823-B89B-3C68EDD84A76}"/>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3847;p67">
                  <a:extLst>
                    <a:ext uri="{FF2B5EF4-FFF2-40B4-BE49-F238E27FC236}">
                      <a16:creationId xmlns:a16="http://schemas.microsoft.com/office/drawing/2014/main" id="{1E84D5CF-A4FA-4297-8ACC-AF2187DFEE85}"/>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3848;p67">
                <a:extLst>
                  <a:ext uri="{FF2B5EF4-FFF2-40B4-BE49-F238E27FC236}">
                    <a16:creationId xmlns:a16="http://schemas.microsoft.com/office/drawing/2014/main" id="{734B7097-0F68-4846-BAFE-4C7C5BBE3B44}"/>
                  </a:ext>
                </a:extLst>
              </p:cNvPr>
              <p:cNvGrpSpPr/>
              <p:nvPr/>
            </p:nvGrpSpPr>
            <p:grpSpPr>
              <a:xfrm>
                <a:off x="5579293" y="3412107"/>
                <a:ext cx="37776" cy="32357"/>
                <a:chOff x="5579293" y="3412107"/>
                <a:chExt cx="37776" cy="32357"/>
              </a:xfrm>
            </p:grpSpPr>
            <p:sp>
              <p:nvSpPr>
                <p:cNvPr id="485" name="Google Shape;3849;p67">
                  <a:extLst>
                    <a:ext uri="{FF2B5EF4-FFF2-40B4-BE49-F238E27FC236}">
                      <a16:creationId xmlns:a16="http://schemas.microsoft.com/office/drawing/2014/main" id="{F8064231-29EB-482D-9209-285FF040D4F9}"/>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850;p67">
                  <a:extLst>
                    <a:ext uri="{FF2B5EF4-FFF2-40B4-BE49-F238E27FC236}">
                      <a16:creationId xmlns:a16="http://schemas.microsoft.com/office/drawing/2014/main" id="{52E62EB4-1D62-4007-9295-CD4EC25D4123}"/>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3851;p67">
                <a:extLst>
                  <a:ext uri="{FF2B5EF4-FFF2-40B4-BE49-F238E27FC236}">
                    <a16:creationId xmlns:a16="http://schemas.microsoft.com/office/drawing/2014/main" id="{D893558C-5F12-4348-ADB7-7A2FCC041994}"/>
                  </a:ext>
                </a:extLst>
              </p:cNvPr>
              <p:cNvGrpSpPr/>
              <p:nvPr/>
            </p:nvGrpSpPr>
            <p:grpSpPr>
              <a:xfrm>
                <a:off x="5801346" y="3284615"/>
                <a:ext cx="37783" cy="32357"/>
                <a:chOff x="5801346" y="3284615"/>
                <a:chExt cx="37783" cy="32357"/>
              </a:xfrm>
            </p:grpSpPr>
            <p:sp>
              <p:nvSpPr>
                <p:cNvPr id="483" name="Google Shape;3852;p67">
                  <a:extLst>
                    <a:ext uri="{FF2B5EF4-FFF2-40B4-BE49-F238E27FC236}">
                      <a16:creationId xmlns:a16="http://schemas.microsoft.com/office/drawing/2014/main" id="{56A5F31E-AC99-448E-88FE-B036EA7608AB}"/>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853;p67">
                  <a:extLst>
                    <a:ext uri="{FF2B5EF4-FFF2-40B4-BE49-F238E27FC236}">
                      <a16:creationId xmlns:a16="http://schemas.microsoft.com/office/drawing/2014/main" id="{BBDFB00C-FF07-4877-8122-06073A639923}"/>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3854;p67">
                <a:extLst>
                  <a:ext uri="{FF2B5EF4-FFF2-40B4-BE49-F238E27FC236}">
                    <a16:creationId xmlns:a16="http://schemas.microsoft.com/office/drawing/2014/main" id="{195338C8-ECE0-49E2-B765-D4328476BB6D}"/>
                  </a:ext>
                </a:extLst>
              </p:cNvPr>
              <p:cNvGrpSpPr/>
              <p:nvPr/>
            </p:nvGrpSpPr>
            <p:grpSpPr>
              <a:xfrm>
                <a:off x="5763578" y="3399067"/>
                <a:ext cx="37776" cy="32364"/>
                <a:chOff x="5763578" y="3399067"/>
                <a:chExt cx="37776" cy="32364"/>
              </a:xfrm>
            </p:grpSpPr>
            <p:sp>
              <p:nvSpPr>
                <p:cNvPr id="481" name="Google Shape;3855;p67">
                  <a:extLst>
                    <a:ext uri="{FF2B5EF4-FFF2-40B4-BE49-F238E27FC236}">
                      <a16:creationId xmlns:a16="http://schemas.microsoft.com/office/drawing/2014/main" id="{88304893-7E86-40F6-B020-F55FE89ED867}"/>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3856;p67">
                  <a:extLst>
                    <a:ext uri="{FF2B5EF4-FFF2-40B4-BE49-F238E27FC236}">
                      <a16:creationId xmlns:a16="http://schemas.microsoft.com/office/drawing/2014/main" id="{D4D6736C-44C8-43CD-9A3C-EA048305C471}"/>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3857;p67">
                <a:extLst>
                  <a:ext uri="{FF2B5EF4-FFF2-40B4-BE49-F238E27FC236}">
                    <a16:creationId xmlns:a16="http://schemas.microsoft.com/office/drawing/2014/main" id="{C0514BB5-8546-48A7-B460-740E8322D9F1}"/>
                  </a:ext>
                </a:extLst>
              </p:cNvPr>
              <p:cNvGrpSpPr/>
              <p:nvPr/>
            </p:nvGrpSpPr>
            <p:grpSpPr>
              <a:xfrm>
                <a:off x="5395858" y="3230952"/>
                <a:ext cx="37776" cy="32364"/>
                <a:chOff x="5395858" y="3230952"/>
                <a:chExt cx="37776" cy="32364"/>
              </a:xfrm>
            </p:grpSpPr>
            <p:sp>
              <p:nvSpPr>
                <p:cNvPr id="479" name="Google Shape;3858;p67">
                  <a:extLst>
                    <a:ext uri="{FF2B5EF4-FFF2-40B4-BE49-F238E27FC236}">
                      <a16:creationId xmlns:a16="http://schemas.microsoft.com/office/drawing/2014/main" id="{66A3D9DA-A09F-4C35-BADB-9DC43049AD37}"/>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3859;p67">
                  <a:extLst>
                    <a:ext uri="{FF2B5EF4-FFF2-40B4-BE49-F238E27FC236}">
                      <a16:creationId xmlns:a16="http://schemas.microsoft.com/office/drawing/2014/main" id="{586C9D2F-8843-4E6B-A6F4-5E9DC52DEFCA}"/>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3860;p67">
                <a:extLst>
                  <a:ext uri="{FF2B5EF4-FFF2-40B4-BE49-F238E27FC236}">
                    <a16:creationId xmlns:a16="http://schemas.microsoft.com/office/drawing/2014/main" id="{B101515B-E68E-452F-8508-713255E3EFB5}"/>
                  </a:ext>
                </a:extLst>
              </p:cNvPr>
              <p:cNvGrpSpPr/>
              <p:nvPr/>
            </p:nvGrpSpPr>
            <p:grpSpPr>
              <a:xfrm>
                <a:off x="5264088" y="3188237"/>
                <a:ext cx="37776" cy="32357"/>
                <a:chOff x="5264088" y="3188237"/>
                <a:chExt cx="37776" cy="32357"/>
              </a:xfrm>
            </p:grpSpPr>
            <p:sp>
              <p:nvSpPr>
                <p:cNvPr id="477" name="Google Shape;3861;p67">
                  <a:extLst>
                    <a:ext uri="{FF2B5EF4-FFF2-40B4-BE49-F238E27FC236}">
                      <a16:creationId xmlns:a16="http://schemas.microsoft.com/office/drawing/2014/main" id="{6A735C81-DF74-4701-A9CC-61BFBC86621D}"/>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862;p67">
                  <a:extLst>
                    <a:ext uri="{FF2B5EF4-FFF2-40B4-BE49-F238E27FC236}">
                      <a16:creationId xmlns:a16="http://schemas.microsoft.com/office/drawing/2014/main" id="{5028C7AD-A652-4B9D-865A-8CE51C4623CF}"/>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3863;p67">
                <a:extLst>
                  <a:ext uri="{FF2B5EF4-FFF2-40B4-BE49-F238E27FC236}">
                    <a16:creationId xmlns:a16="http://schemas.microsoft.com/office/drawing/2014/main" id="{2E53B06A-9E6E-4022-A770-BB122E5A589B}"/>
                  </a:ext>
                </a:extLst>
              </p:cNvPr>
              <p:cNvGrpSpPr/>
              <p:nvPr/>
            </p:nvGrpSpPr>
            <p:grpSpPr>
              <a:xfrm>
                <a:off x="5585758" y="3237425"/>
                <a:ext cx="37878" cy="32357"/>
                <a:chOff x="5585758" y="3237425"/>
                <a:chExt cx="37878" cy="32357"/>
              </a:xfrm>
            </p:grpSpPr>
            <p:sp>
              <p:nvSpPr>
                <p:cNvPr id="475" name="Google Shape;3864;p67">
                  <a:extLst>
                    <a:ext uri="{FF2B5EF4-FFF2-40B4-BE49-F238E27FC236}">
                      <a16:creationId xmlns:a16="http://schemas.microsoft.com/office/drawing/2014/main" id="{8EB28260-DE6A-4967-A5A5-A144AE450E8F}"/>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865;p67">
                  <a:extLst>
                    <a:ext uri="{FF2B5EF4-FFF2-40B4-BE49-F238E27FC236}">
                      <a16:creationId xmlns:a16="http://schemas.microsoft.com/office/drawing/2014/main" id="{0AB227A1-AE1A-48B1-868E-70329BE19A4D}"/>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3866;p67">
                <a:extLst>
                  <a:ext uri="{FF2B5EF4-FFF2-40B4-BE49-F238E27FC236}">
                    <a16:creationId xmlns:a16="http://schemas.microsoft.com/office/drawing/2014/main" id="{422FDA49-CF22-4416-BC79-FF52D322F894}"/>
                  </a:ext>
                </a:extLst>
              </p:cNvPr>
              <p:cNvGrpSpPr/>
              <p:nvPr/>
            </p:nvGrpSpPr>
            <p:grpSpPr>
              <a:xfrm>
                <a:off x="4874196" y="3291088"/>
                <a:ext cx="37878" cy="32451"/>
                <a:chOff x="4874196" y="3291088"/>
                <a:chExt cx="37878" cy="32451"/>
              </a:xfrm>
            </p:grpSpPr>
            <p:sp>
              <p:nvSpPr>
                <p:cNvPr id="473" name="Google Shape;3867;p67">
                  <a:extLst>
                    <a:ext uri="{FF2B5EF4-FFF2-40B4-BE49-F238E27FC236}">
                      <a16:creationId xmlns:a16="http://schemas.microsoft.com/office/drawing/2014/main" id="{AC1AA792-07F3-4647-B20A-A708A3D7BB47}"/>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868;p67">
                  <a:extLst>
                    <a:ext uri="{FF2B5EF4-FFF2-40B4-BE49-F238E27FC236}">
                      <a16:creationId xmlns:a16="http://schemas.microsoft.com/office/drawing/2014/main" id="{4C2F9329-4351-4B6B-BFA3-A625FA3D531B}"/>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3869;p67">
                <a:extLst>
                  <a:ext uri="{FF2B5EF4-FFF2-40B4-BE49-F238E27FC236}">
                    <a16:creationId xmlns:a16="http://schemas.microsoft.com/office/drawing/2014/main" id="{0A2C37F7-D33C-438F-982E-4BE622315C5D}"/>
                  </a:ext>
                </a:extLst>
              </p:cNvPr>
              <p:cNvGrpSpPr/>
              <p:nvPr/>
            </p:nvGrpSpPr>
            <p:grpSpPr>
              <a:xfrm>
                <a:off x="5197770" y="3785466"/>
                <a:ext cx="37783" cy="32427"/>
                <a:chOff x="5197770" y="3785466"/>
                <a:chExt cx="37783" cy="32427"/>
              </a:xfrm>
            </p:grpSpPr>
            <p:sp>
              <p:nvSpPr>
                <p:cNvPr id="471" name="Google Shape;3870;p67">
                  <a:extLst>
                    <a:ext uri="{FF2B5EF4-FFF2-40B4-BE49-F238E27FC236}">
                      <a16:creationId xmlns:a16="http://schemas.microsoft.com/office/drawing/2014/main" id="{EF45AF84-497F-4ADF-A227-67447EAD5C97}"/>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871;p67">
                  <a:extLst>
                    <a:ext uri="{FF2B5EF4-FFF2-40B4-BE49-F238E27FC236}">
                      <a16:creationId xmlns:a16="http://schemas.microsoft.com/office/drawing/2014/main" id="{45AD1751-1DA4-4DB3-A23E-77B90B2F62EB}"/>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3872;p67">
                <a:extLst>
                  <a:ext uri="{FF2B5EF4-FFF2-40B4-BE49-F238E27FC236}">
                    <a16:creationId xmlns:a16="http://schemas.microsoft.com/office/drawing/2014/main" id="{9B66BEF4-93C8-4405-87C0-D47F6878285F}"/>
                  </a:ext>
                </a:extLst>
              </p:cNvPr>
              <p:cNvGrpSpPr/>
              <p:nvPr/>
            </p:nvGrpSpPr>
            <p:grpSpPr>
              <a:xfrm>
                <a:off x="5177699" y="3492117"/>
                <a:ext cx="37776" cy="32357"/>
                <a:chOff x="5177699" y="3492117"/>
                <a:chExt cx="37776" cy="32357"/>
              </a:xfrm>
            </p:grpSpPr>
            <p:sp>
              <p:nvSpPr>
                <p:cNvPr id="469" name="Google Shape;3873;p67">
                  <a:extLst>
                    <a:ext uri="{FF2B5EF4-FFF2-40B4-BE49-F238E27FC236}">
                      <a16:creationId xmlns:a16="http://schemas.microsoft.com/office/drawing/2014/main" id="{4AE09692-7F76-40FA-BE62-3501E42F09F6}"/>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874;p67">
                  <a:extLst>
                    <a:ext uri="{FF2B5EF4-FFF2-40B4-BE49-F238E27FC236}">
                      <a16:creationId xmlns:a16="http://schemas.microsoft.com/office/drawing/2014/main" id="{5D80523B-C11D-4F9C-9348-F03F81A52A15}"/>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3875;p67">
                <a:extLst>
                  <a:ext uri="{FF2B5EF4-FFF2-40B4-BE49-F238E27FC236}">
                    <a16:creationId xmlns:a16="http://schemas.microsoft.com/office/drawing/2014/main" id="{98E15997-1231-4CA4-AC6D-47073836CFC3}"/>
                  </a:ext>
                </a:extLst>
              </p:cNvPr>
              <p:cNvGrpSpPr/>
              <p:nvPr/>
            </p:nvGrpSpPr>
            <p:grpSpPr>
              <a:xfrm>
                <a:off x="5349431" y="3622346"/>
                <a:ext cx="37870" cy="32380"/>
                <a:chOff x="5349431" y="3622346"/>
                <a:chExt cx="37870" cy="32380"/>
              </a:xfrm>
            </p:grpSpPr>
            <p:sp>
              <p:nvSpPr>
                <p:cNvPr id="467" name="Google Shape;3876;p67">
                  <a:extLst>
                    <a:ext uri="{FF2B5EF4-FFF2-40B4-BE49-F238E27FC236}">
                      <a16:creationId xmlns:a16="http://schemas.microsoft.com/office/drawing/2014/main" id="{35A74D55-AA55-467C-BD04-4D7D2D04DA3A}"/>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877;p67">
                  <a:extLst>
                    <a:ext uri="{FF2B5EF4-FFF2-40B4-BE49-F238E27FC236}">
                      <a16:creationId xmlns:a16="http://schemas.microsoft.com/office/drawing/2014/main" id="{39741997-F61C-4D89-A958-7BCC26324BC0}"/>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3878;p67">
                <a:extLst>
                  <a:ext uri="{FF2B5EF4-FFF2-40B4-BE49-F238E27FC236}">
                    <a16:creationId xmlns:a16="http://schemas.microsoft.com/office/drawing/2014/main" id="{0676EDC1-6A18-40B4-AED7-40C52F624517}"/>
                  </a:ext>
                </a:extLst>
              </p:cNvPr>
              <p:cNvGrpSpPr/>
              <p:nvPr/>
            </p:nvGrpSpPr>
            <p:grpSpPr>
              <a:xfrm>
                <a:off x="5068855" y="3563980"/>
                <a:ext cx="53954" cy="46223"/>
                <a:chOff x="5068855" y="3563980"/>
                <a:chExt cx="53954" cy="46223"/>
              </a:xfrm>
            </p:grpSpPr>
            <p:sp>
              <p:nvSpPr>
                <p:cNvPr id="465" name="Google Shape;3879;p67">
                  <a:extLst>
                    <a:ext uri="{FF2B5EF4-FFF2-40B4-BE49-F238E27FC236}">
                      <a16:creationId xmlns:a16="http://schemas.microsoft.com/office/drawing/2014/main" id="{356C7674-5776-4617-9710-2297BE2B045D}"/>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880;p67">
                  <a:extLst>
                    <a:ext uri="{FF2B5EF4-FFF2-40B4-BE49-F238E27FC236}">
                      <a16:creationId xmlns:a16="http://schemas.microsoft.com/office/drawing/2014/main" id="{A67A9775-9D31-4984-BE85-38D823773825}"/>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3881;p67">
                <a:extLst>
                  <a:ext uri="{FF2B5EF4-FFF2-40B4-BE49-F238E27FC236}">
                    <a16:creationId xmlns:a16="http://schemas.microsoft.com/office/drawing/2014/main" id="{D78FA883-37E7-4C4B-B3B6-E7298B7541E0}"/>
                  </a:ext>
                </a:extLst>
              </p:cNvPr>
              <p:cNvGrpSpPr/>
              <p:nvPr/>
            </p:nvGrpSpPr>
            <p:grpSpPr>
              <a:xfrm>
                <a:off x="5037654" y="3392507"/>
                <a:ext cx="37870" cy="32451"/>
                <a:chOff x="5037654" y="3392507"/>
                <a:chExt cx="37870" cy="32451"/>
              </a:xfrm>
            </p:grpSpPr>
            <p:sp>
              <p:nvSpPr>
                <p:cNvPr id="461" name="Google Shape;3882;p67">
                  <a:extLst>
                    <a:ext uri="{FF2B5EF4-FFF2-40B4-BE49-F238E27FC236}">
                      <a16:creationId xmlns:a16="http://schemas.microsoft.com/office/drawing/2014/main" id="{473CD9B9-8BF9-409E-9CDF-DC3B386D6A03}"/>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883;p67">
                  <a:extLst>
                    <a:ext uri="{FF2B5EF4-FFF2-40B4-BE49-F238E27FC236}">
                      <a16:creationId xmlns:a16="http://schemas.microsoft.com/office/drawing/2014/main" id="{52630B2E-2247-4B14-B50B-C359553A4540}"/>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3884;p67">
                <a:extLst>
                  <a:ext uri="{FF2B5EF4-FFF2-40B4-BE49-F238E27FC236}">
                    <a16:creationId xmlns:a16="http://schemas.microsoft.com/office/drawing/2014/main" id="{7ABBF01D-6908-472C-801E-6854133001C4}"/>
                  </a:ext>
                </a:extLst>
              </p:cNvPr>
              <p:cNvGrpSpPr/>
              <p:nvPr/>
            </p:nvGrpSpPr>
            <p:grpSpPr>
              <a:xfrm>
                <a:off x="5456560" y="3368629"/>
                <a:ext cx="37870" cy="32451"/>
                <a:chOff x="5456560" y="3368629"/>
                <a:chExt cx="37870" cy="32451"/>
              </a:xfrm>
            </p:grpSpPr>
            <p:sp>
              <p:nvSpPr>
                <p:cNvPr id="459" name="Google Shape;3885;p67">
                  <a:extLst>
                    <a:ext uri="{FF2B5EF4-FFF2-40B4-BE49-F238E27FC236}">
                      <a16:creationId xmlns:a16="http://schemas.microsoft.com/office/drawing/2014/main" id="{BBEEA42D-BFC4-4BF3-B2C1-6591B2B53B70}"/>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886;p67">
                  <a:extLst>
                    <a:ext uri="{FF2B5EF4-FFF2-40B4-BE49-F238E27FC236}">
                      <a16:creationId xmlns:a16="http://schemas.microsoft.com/office/drawing/2014/main" id="{20AD0AF5-9665-4647-9D8B-E3B1549AA2BC}"/>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3887;p67">
                <a:extLst>
                  <a:ext uri="{FF2B5EF4-FFF2-40B4-BE49-F238E27FC236}">
                    <a16:creationId xmlns:a16="http://schemas.microsoft.com/office/drawing/2014/main" id="{7E018D48-785B-428F-A0C4-278D004A33B3}"/>
                  </a:ext>
                </a:extLst>
              </p:cNvPr>
              <p:cNvGrpSpPr/>
              <p:nvPr/>
            </p:nvGrpSpPr>
            <p:grpSpPr>
              <a:xfrm>
                <a:off x="4755749" y="3501516"/>
                <a:ext cx="46246" cy="39608"/>
                <a:chOff x="4755749" y="3501516"/>
                <a:chExt cx="46246" cy="39608"/>
              </a:xfrm>
            </p:grpSpPr>
            <p:sp>
              <p:nvSpPr>
                <p:cNvPr id="457" name="Google Shape;3888;p67">
                  <a:extLst>
                    <a:ext uri="{FF2B5EF4-FFF2-40B4-BE49-F238E27FC236}">
                      <a16:creationId xmlns:a16="http://schemas.microsoft.com/office/drawing/2014/main" id="{6C748C3A-73E4-4345-945A-C0629C4DBF06}"/>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889;p67">
                  <a:extLst>
                    <a:ext uri="{FF2B5EF4-FFF2-40B4-BE49-F238E27FC236}">
                      <a16:creationId xmlns:a16="http://schemas.microsoft.com/office/drawing/2014/main" id="{919E4056-5A30-4083-8719-D48DC88A3517}"/>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3890;p67">
                <a:extLst>
                  <a:ext uri="{FF2B5EF4-FFF2-40B4-BE49-F238E27FC236}">
                    <a16:creationId xmlns:a16="http://schemas.microsoft.com/office/drawing/2014/main" id="{C8627D31-3B44-4DC2-BC9E-FD4965A2DC68}"/>
                  </a:ext>
                </a:extLst>
              </p:cNvPr>
              <p:cNvGrpSpPr/>
              <p:nvPr/>
            </p:nvGrpSpPr>
            <p:grpSpPr>
              <a:xfrm>
                <a:off x="4681346" y="3485582"/>
                <a:ext cx="37783" cy="32427"/>
                <a:chOff x="4681346" y="3485582"/>
                <a:chExt cx="37783" cy="32427"/>
              </a:xfrm>
            </p:grpSpPr>
            <p:sp>
              <p:nvSpPr>
                <p:cNvPr id="455" name="Google Shape;3891;p67">
                  <a:extLst>
                    <a:ext uri="{FF2B5EF4-FFF2-40B4-BE49-F238E27FC236}">
                      <a16:creationId xmlns:a16="http://schemas.microsoft.com/office/drawing/2014/main" id="{9E3EFA31-490B-40BA-8515-E956405BAB45}"/>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892;p67">
                  <a:extLst>
                    <a:ext uri="{FF2B5EF4-FFF2-40B4-BE49-F238E27FC236}">
                      <a16:creationId xmlns:a16="http://schemas.microsoft.com/office/drawing/2014/main" id="{CF5419CE-99C7-4A1E-BF3D-DCDE7E91DE5D}"/>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3893;p67">
                <a:extLst>
                  <a:ext uri="{FF2B5EF4-FFF2-40B4-BE49-F238E27FC236}">
                    <a16:creationId xmlns:a16="http://schemas.microsoft.com/office/drawing/2014/main" id="{54D004EB-CB30-4844-93E7-0383DD5B7D46}"/>
                  </a:ext>
                </a:extLst>
              </p:cNvPr>
              <p:cNvGrpSpPr/>
              <p:nvPr/>
            </p:nvGrpSpPr>
            <p:grpSpPr>
              <a:xfrm>
                <a:off x="4767067" y="3291088"/>
                <a:ext cx="37878" cy="32451"/>
                <a:chOff x="4767067" y="3291088"/>
                <a:chExt cx="37878" cy="32451"/>
              </a:xfrm>
            </p:grpSpPr>
            <p:sp>
              <p:nvSpPr>
                <p:cNvPr id="453" name="Google Shape;3894;p67">
                  <a:extLst>
                    <a:ext uri="{FF2B5EF4-FFF2-40B4-BE49-F238E27FC236}">
                      <a16:creationId xmlns:a16="http://schemas.microsoft.com/office/drawing/2014/main" id="{4B76CB78-7ECB-403C-AB87-B01FB36F5CD8}"/>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895;p67">
                  <a:extLst>
                    <a:ext uri="{FF2B5EF4-FFF2-40B4-BE49-F238E27FC236}">
                      <a16:creationId xmlns:a16="http://schemas.microsoft.com/office/drawing/2014/main" id="{0D8E0F7C-EC3D-4BC9-8777-0653AF740EAC}"/>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3896;p67">
                <a:extLst>
                  <a:ext uri="{FF2B5EF4-FFF2-40B4-BE49-F238E27FC236}">
                    <a16:creationId xmlns:a16="http://schemas.microsoft.com/office/drawing/2014/main" id="{FF6A2D9C-182C-431D-9C5D-79984E3BC0F6}"/>
                  </a:ext>
                </a:extLst>
              </p:cNvPr>
              <p:cNvGrpSpPr/>
              <p:nvPr/>
            </p:nvGrpSpPr>
            <p:grpSpPr>
              <a:xfrm>
                <a:off x="4687819" y="3405539"/>
                <a:ext cx="37776" cy="32451"/>
                <a:chOff x="4687819" y="3405539"/>
                <a:chExt cx="37776" cy="32451"/>
              </a:xfrm>
            </p:grpSpPr>
            <p:sp>
              <p:nvSpPr>
                <p:cNvPr id="451" name="Google Shape;3897;p67">
                  <a:extLst>
                    <a:ext uri="{FF2B5EF4-FFF2-40B4-BE49-F238E27FC236}">
                      <a16:creationId xmlns:a16="http://schemas.microsoft.com/office/drawing/2014/main" id="{55CAE056-2882-474B-AB0F-395D56C693A5}"/>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898;p67">
                  <a:extLst>
                    <a:ext uri="{FF2B5EF4-FFF2-40B4-BE49-F238E27FC236}">
                      <a16:creationId xmlns:a16="http://schemas.microsoft.com/office/drawing/2014/main" id="{53C3CBEF-26AB-4759-B44A-FB776161FE4F}"/>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3899;p67">
                <a:extLst>
                  <a:ext uri="{FF2B5EF4-FFF2-40B4-BE49-F238E27FC236}">
                    <a16:creationId xmlns:a16="http://schemas.microsoft.com/office/drawing/2014/main" id="{1C653625-5D2F-48B4-81DF-80E292BD59AE}"/>
                  </a:ext>
                </a:extLst>
              </p:cNvPr>
              <p:cNvGrpSpPr/>
              <p:nvPr/>
            </p:nvGrpSpPr>
            <p:grpSpPr>
              <a:xfrm>
                <a:off x="4923101" y="3444809"/>
                <a:ext cx="52813" cy="45318"/>
                <a:chOff x="4923101" y="3444809"/>
                <a:chExt cx="52813" cy="45318"/>
              </a:xfrm>
            </p:grpSpPr>
            <p:sp>
              <p:nvSpPr>
                <p:cNvPr id="449" name="Google Shape;3900;p67">
                  <a:extLst>
                    <a:ext uri="{FF2B5EF4-FFF2-40B4-BE49-F238E27FC236}">
                      <a16:creationId xmlns:a16="http://schemas.microsoft.com/office/drawing/2014/main" id="{B9E82E6B-D19E-4044-B234-A43E4F211608}"/>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901;p67">
                  <a:extLst>
                    <a:ext uri="{FF2B5EF4-FFF2-40B4-BE49-F238E27FC236}">
                      <a16:creationId xmlns:a16="http://schemas.microsoft.com/office/drawing/2014/main" id="{04276BC7-9107-4A30-848D-50430BBDA83E}"/>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3902;p67">
                <a:extLst>
                  <a:ext uri="{FF2B5EF4-FFF2-40B4-BE49-F238E27FC236}">
                    <a16:creationId xmlns:a16="http://schemas.microsoft.com/office/drawing/2014/main" id="{3B01DB74-D0C2-408B-8808-01DDAE931BB5}"/>
                  </a:ext>
                </a:extLst>
              </p:cNvPr>
              <p:cNvGrpSpPr/>
              <p:nvPr/>
            </p:nvGrpSpPr>
            <p:grpSpPr>
              <a:xfrm>
                <a:off x="4846040" y="3654750"/>
                <a:ext cx="31405" cy="26993"/>
                <a:chOff x="4846040" y="3654750"/>
                <a:chExt cx="31405" cy="26993"/>
              </a:xfrm>
            </p:grpSpPr>
            <p:sp>
              <p:nvSpPr>
                <p:cNvPr id="447" name="Google Shape;3903;p67">
                  <a:extLst>
                    <a:ext uri="{FF2B5EF4-FFF2-40B4-BE49-F238E27FC236}">
                      <a16:creationId xmlns:a16="http://schemas.microsoft.com/office/drawing/2014/main" id="{C7BD98AE-F89B-45F5-84B3-F666E9920825}"/>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904;p67">
                  <a:extLst>
                    <a:ext uri="{FF2B5EF4-FFF2-40B4-BE49-F238E27FC236}">
                      <a16:creationId xmlns:a16="http://schemas.microsoft.com/office/drawing/2014/main" id="{890F9E0B-3BDA-42BD-88F5-39C041CF3D22}"/>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3905;p67">
                <a:extLst>
                  <a:ext uri="{FF2B5EF4-FFF2-40B4-BE49-F238E27FC236}">
                    <a16:creationId xmlns:a16="http://schemas.microsoft.com/office/drawing/2014/main" id="{6FE0A1B1-1991-4478-B10D-5203AB6240EF}"/>
                  </a:ext>
                </a:extLst>
              </p:cNvPr>
              <p:cNvGrpSpPr/>
              <p:nvPr/>
            </p:nvGrpSpPr>
            <p:grpSpPr>
              <a:xfrm>
                <a:off x="4925673" y="3691700"/>
                <a:ext cx="40253" cy="34472"/>
                <a:chOff x="4925673" y="3691700"/>
                <a:chExt cx="40253" cy="34472"/>
              </a:xfrm>
            </p:grpSpPr>
            <p:sp>
              <p:nvSpPr>
                <p:cNvPr id="445" name="Google Shape;3906;p67">
                  <a:extLst>
                    <a:ext uri="{FF2B5EF4-FFF2-40B4-BE49-F238E27FC236}">
                      <a16:creationId xmlns:a16="http://schemas.microsoft.com/office/drawing/2014/main" id="{E3325CFC-3AC2-4F6C-814E-4EDE51B42B8D}"/>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907;p67">
                  <a:extLst>
                    <a:ext uri="{FF2B5EF4-FFF2-40B4-BE49-F238E27FC236}">
                      <a16:creationId xmlns:a16="http://schemas.microsoft.com/office/drawing/2014/main" id="{90ADCD99-81C0-40EF-80CB-C3C4A8B400FB}"/>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3908;p67">
                <a:extLst>
                  <a:ext uri="{FF2B5EF4-FFF2-40B4-BE49-F238E27FC236}">
                    <a16:creationId xmlns:a16="http://schemas.microsoft.com/office/drawing/2014/main" id="{23D3531F-B962-4919-AFC1-D6484DDB46CD}"/>
                  </a:ext>
                </a:extLst>
              </p:cNvPr>
              <p:cNvGrpSpPr/>
              <p:nvPr/>
            </p:nvGrpSpPr>
            <p:grpSpPr>
              <a:xfrm>
                <a:off x="4894653" y="3740848"/>
                <a:ext cx="31405" cy="26906"/>
                <a:chOff x="4894653" y="3740848"/>
                <a:chExt cx="31405" cy="26906"/>
              </a:xfrm>
            </p:grpSpPr>
            <p:sp>
              <p:nvSpPr>
                <p:cNvPr id="443" name="Google Shape;3909;p67">
                  <a:extLst>
                    <a:ext uri="{FF2B5EF4-FFF2-40B4-BE49-F238E27FC236}">
                      <a16:creationId xmlns:a16="http://schemas.microsoft.com/office/drawing/2014/main" id="{43735116-90CA-46DB-9832-6E6FF7F2EC3B}"/>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910;p67">
                  <a:extLst>
                    <a:ext uri="{FF2B5EF4-FFF2-40B4-BE49-F238E27FC236}">
                      <a16:creationId xmlns:a16="http://schemas.microsoft.com/office/drawing/2014/main" id="{DC08DBAE-1DDD-4ED0-AA03-51976D8102C8}"/>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3911;p67">
                <a:extLst>
                  <a:ext uri="{FF2B5EF4-FFF2-40B4-BE49-F238E27FC236}">
                    <a16:creationId xmlns:a16="http://schemas.microsoft.com/office/drawing/2014/main" id="{421E4C4C-D733-47E9-A481-862C1535D140}"/>
                  </a:ext>
                </a:extLst>
              </p:cNvPr>
              <p:cNvGrpSpPr/>
              <p:nvPr/>
            </p:nvGrpSpPr>
            <p:grpSpPr>
              <a:xfrm>
                <a:off x="4962300" y="3696348"/>
                <a:ext cx="38255" cy="32773"/>
                <a:chOff x="4962300" y="3696348"/>
                <a:chExt cx="38255" cy="32773"/>
              </a:xfrm>
            </p:grpSpPr>
            <p:sp>
              <p:nvSpPr>
                <p:cNvPr id="441" name="Google Shape;3912;p67">
                  <a:extLst>
                    <a:ext uri="{FF2B5EF4-FFF2-40B4-BE49-F238E27FC236}">
                      <a16:creationId xmlns:a16="http://schemas.microsoft.com/office/drawing/2014/main" id="{7FC3B861-3DF6-418E-8432-2C0E45050467}"/>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913;p67">
                  <a:extLst>
                    <a:ext uri="{FF2B5EF4-FFF2-40B4-BE49-F238E27FC236}">
                      <a16:creationId xmlns:a16="http://schemas.microsoft.com/office/drawing/2014/main" id="{B3DCDB31-B8AB-4E98-A4E2-A8383E8DC112}"/>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3914;p67">
                <a:extLst>
                  <a:ext uri="{FF2B5EF4-FFF2-40B4-BE49-F238E27FC236}">
                    <a16:creationId xmlns:a16="http://schemas.microsoft.com/office/drawing/2014/main" id="{5CA2D4C5-8BA2-4F0D-9E62-94D88F1F4E2C}"/>
                  </a:ext>
                </a:extLst>
              </p:cNvPr>
              <p:cNvGrpSpPr/>
              <p:nvPr/>
            </p:nvGrpSpPr>
            <p:grpSpPr>
              <a:xfrm>
                <a:off x="4980185" y="3743349"/>
                <a:ext cx="31499" cy="26969"/>
                <a:chOff x="4980185" y="3743349"/>
                <a:chExt cx="31499" cy="26969"/>
              </a:xfrm>
            </p:grpSpPr>
            <p:sp>
              <p:nvSpPr>
                <p:cNvPr id="439" name="Google Shape;3915;p67">
                  <a:extLst>
                    <a:ext uri="{FF2B5EF4-FFF2-40B4-BE49-F238E27FC236}">
                      <a16:creationId xmlns:a16="http://schemas.microsoft.com/office/drawing/2014/main" id="{C4788F73-77F0-4012-ABAA-ADE405C4F673}"/>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916;p67">
                  <a:extLst>
                    <a:ext uri="{FF2B5EF4-FFF2-40B4-BE49-F238E27FC236}">
                      <a16:creationId xmlns:a16="http://schemas.microsoft.com/office/drawing/2014/main" id="{8FB51E1B-F6C9-446D-920F-37307B5A2895}"/>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3917;p67">
                <a:extLst>
                  <a:ext uri="{FF2B5EF4-FFF2-40B4-BE49-F238E27FC236}">
                    <a16:creationId xmlns:a16="http://schemas.microsoft.com/office/drawing/2014/main" id="{A055D9DE-7455-437F-9476-C6E94BA4682D}"/>
                  </a:ext>
                </a:extLst>
              </p:cNvPr>
              <p:cNvGrpSpPr/>
              <p:nvPr/>
            </p:nvGrpSpPr>
            <p:grpSpPr>
              <a:xfrm>
                <a:off x="5013768" y="3734312"/>
                <a:ext cx="31499" cy="26969"/>
                <a:chOff x="5013768" y="3734312"/>
                <a:chExt cx="31499" cy="26969"/>
              </a:xfrm>
            </p:grpSpPr>
            <p:sp>
              <p:nvSpPr>
                <p:cNvPr id="437" name="Google Shape;3918;p67">
                  <a:extLst>
                    <a:ext uri="{FF2B5EF4-FFF2-40B4-BE49-F238E27FC236}">
                      <a16:creationId xmlns:a16="http://schemas.microsoft.com/office/drawing/2014/main" id="{5B437194-1703-41E5-9C46-701CFD2BDDF7}"/>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919;p67">
                  <a:extLst>
                    <a:ext uri="{FF2B5EF4-FFF2-40B4-BE49-F238E27FC236}">
                      <a16:creationId xmlns:a16="http://schemas.microsoft.com/office/drawing/2014/main" id="{B0761B05-13F3-44CC-909A-E1A9571C8A86}"/>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3920;p67">
                <a:extLst>
                  <a:ext uri="{FF2B5EF4-FFF2-40B4-BE49-F238E27FC236}">
                    <a16:creationId xmlns:a16="http://schemas.microsoft.com/office/drawing/2014/main" id="{A9B10789-E6B2-4FBB-B5FE-ADA4CF925156}"/>
                  </a:ext>
                </a:extLst>
              </p:cNvPr>
              <p:cNvGrpSpPr/>
              <p:nvPr/>
            </p:nvGrpSpPr>
            <p:grpSpPr>
              <a:xfrm>
                <a:off x="5036703" y="3764545"/>
                <a:ext cx="31499" cy="26898"/>
                <a:chOff x="5036703" y="3764545"/>
                <a:chExt cx="31499" cy="26898"/>
              </a:xfrm>
            </p:grpSpPr>
            <p:sp>
              <p:nvSpPr>
                <p:cNvPr id="435" name="Google Shape;3921;p67">
                  <a:extLst>
                    <a:ext uri="{FF2B5EF4-FFF2-40B4-BE49-F238E27FC236}">
                      <a16:creationId xmlns:a16="http://schemas.microsoft.com/office/drawing/2014/main" id="{1EA66E05-5FEB-4AB0-B428-4C0F13759C32}"/>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922;p67">
                  <a:extLst>
                    <a:ext uri="{FF2B5EF4-FFF2-40B4-BE49-F238E27FC236}">
                      <a16:creationId xmlns:a16="http://schemas.microsoft.com/office/drawing/2014/main" id="{0DE9CBAE-2F03-4B24-9876-801800E6D1A3}"/>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3923;p67">
                <a:extLst>
                  <a:ext uri="{FF2B5EF4-FFF2-40B4-BE49-F238E27FC236}">
                    <a16:creationId xmlns:a16="http://schemas.microsoft.com/office/drawing/2014/main" id="{A4437BE7-621A-41D4-94EB-585C25958AB8}"/>
                  </a:ext>
                </a:extLst>
              </p:cNvPr>
              <p:cNvGrpSpPr/>
              <p:nvPr/>
            </p:nvGrpSpPr>
            <p:grpSpPr>
              <a:xfrm>
                <a:off x="4953546" y="3768352"/>
                <a:ext cx="31405" cy="26898"/>
                <a:chOff x="4953546" y="3768352"/>
                <a:chExt cx="31405" cy="26898"/>
              </a:xfrm>
            </p:grpSpPr>
            <p:sp>
              <p:nvSpPr>
                <p:cNvPr id="433" name="Google Shape;3924;p67">
                  <a:extLst>
                    <a:ext uri="{FF2B5EF4-FFF2-40B4-BE49-F238E27FC236}">
                      <a16:creationId xmlns:a16="http://schemas.microsoft.com/office/drawing/2014/main" id="{F3A24756-029A-4F9A-AC76-6D2D5DC3DDFC}"/>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925;p67">
                  <a:extLst>
                    <a:ext uri="{FF2B5EF4-FFF2-40B4-BE49-F238E27FC236}">
                      <a16:creationId xmlns:a16="http://schemas.microsoft.com/office/drawing/2014/main" id="{EF6DD614-2945-41A5-857F-538880ED2F8F}"/>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3926;p67">
                <a:extLst>
                  <a:ext uri="{FF2B5EF4-FFF2-40B4-BE49-F238E27FC236}">
                    <a16:creationId xmlns:a16="http://schemas.microsoft.com/office/drawing/2014/main" id="{A925289A-0A51-4F27-9FD7-ECDFB8091134}"/>
                  </a:ext>
                </a:extLst>
              </p:cNvPr>
              <p:cNvGrpSpPr/>
              <p:nvPr/>
            </p:nvGrpSpPr>
            <p:grpSpPr>
              <a:xfrm>
                <a:off x="4964770" y="3814016"/>
                <a:ext cx="31499" cy="26993"/>
                <a:chOff x="4964770" y="3814016"/>
                <a:chExt cx="31499" cy="26993"/>
              </a:xfrm>
            </p:grpSpPr>
            <p:sp>
              <p:nvSpPr>
                <p:cNvPr id="431" name="Google Shape;3927;p67">
                  <a:extLst>
                    <a:ext uri="{FF2B5EF4-FFF2-40B4-BE49-F238E27FC236}">
                      <a16:creationId xmlns:a16="http://schemas.microsoft.com/office/drawing/2014/main" id="{A6D39A80-FA9B-4152-9188-F300DA8BA352}"/>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928;p67">
                  <a:extLst>
                    <a:ext uri="{FF2B5EF4-FFF2-40B4-BE49-F238E27FC236}">
                      <a16:creationId xmlns:a16="http://schemas.microsoft.com/office/drawing/2014/main" id="{F94586C0-CFFE-45D7-B246-529899808E1F}"/>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3929;p67">
                <a:extLst>
                  <a:ext uri="{FF2B5EF4-FFF2-40B4-BE49-F238E27FC236}">
                    <a16:creationId xmlns:a16="http://schemas.microsoft.com/office/drawing/2014/main" id="{E1725DB5-E749-43D1-AF6B-3E40106BC8EE}"/>
                  </a:ext>
                </a:extLst>
              </p:cNvPr>
              <p:cNvGrpSpPr/>
              <p:nvPr/>
            </p:nvGrpSpPr>
            <p:grpSpPr>
              <a:xfrm>
                <a:off x="4923290" y="3800504"/>
                <a:ext cx="31468" cy="26898"/>
                <a:chOff x="4923290" y="3800504"/>
                <a:chExt cx="31468" cy="26898"/>
              </a:xfrm>
            </p:grpSpPr>
            <p:sp>
              <p:nvSpPr>
                <p:cNvPr id="429" name="Google Shape;3930;p67">
                  <a:extLst>
                    <a:ext uri="{FF2B5EF4-FFF2-40B4-BE49-F238E27FC236}">
                      <a16:creationId xmlns:a16="http://schemas.microsoft.com/office/drawing/2014/main" id="{FEB524A8-929D-4F07-9207-BA0E93116E58}"/>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931;p67">
                  <a:extLst>
                    <a:ext uri="{FF2B5EF4-FFF2-40B4-BE49-F238E27FC236}">
                      <a16:creationId xmlns:a16="http://schemas.microsoft.com/office/drawing/2014/main" id="{FD19ABFE-6885-4740-AD30-4FB0295C89C0}"/>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3932;p67">
                <a:extLst>
                  <a:ext uri="{FF2B5EF4-FFF2-40B4-BE49-F238E27FC236}">
                    <a16:creationId xmlns:a16="http://schemas.microsoft.com/office/drawing/2014/main" id="{383950E6-B342-4DD7-9038-2BF32BAD5DA7}"/>
                  </a:ext>
                </a:extLst>
              </p:cNvPr>
              <p:cNvGrpSpPr/>
              <p:nvPr/>
            </p:nvGrpSpPr>
            <p:grpSpPr>
              <a:xfrm>
                <a:off x="5108534" y="3650943"/>
                <a:ext cx="31405" cy="26993"/>
                <a:chOff x="5108534" y="3650943"/>
                <a:chExt cx="31405" cy="26993"/>
              </a:xfrm>
            </p:grpSpPr>
            <p:sp>
              <p:nvSpPr>
                <p:cNvPr id="427" name="Google Shape;3933;p67">
                  <a:extLst>
                    <a:ext uri="{FF2B5EF4-FFF2-40B4-BE49-F238E27FC236}">
                      <a16:creationId xmlns:a16="http://schemas.microsoft.com/office/drawing/2014/main" id="{984B3195-6ADE-4A89-8B5F-F1006289728B}"/>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934;p67">
                  <a:extLst>
                    <a:ext uri="{FF2B5EF4-FFF2-40B4-BE49-F238E27FC236}">
                      <a16:creationId xmlns:a16="http://schemas.microsoft.com/office/drawing/2014/main" id="{CD92EAAB-05AA-4011-BAE1-BFA0DBD77B30}"/>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3935;p67">
                <a:extLst>
                  <a:ext uri="{FF2B5EF4-FFF2-40B4-BE49-F238E27FC236}">
                    <a16:creationId xmlns:a16="http://schemas.microsoft.com/office/drawing/2014/main" id="{0DCDD097-8CDB-4C35-891B-8E65AE21562D}"/>
                  </a:ext>
                </a:extLst>
              </p:cNvPr>
              <p:cNvGrpSpPr/>
              <p:nvPr/>
            </p:nvGrpSpPr>
            <p:grpSpPr>
              <a:xfrm>
                <a:off x="5119380" y="3760739"/>
                <a:ext cx="31499" cy="26993"/>
                <a:chOff x="5119380" y="3760739"/>
                <a:chExt cx="31499" cy="26993"/>
              </a:xfrm>
            </p:grpSpPr>
            <p:sp>
              <p:nvSpPr>
                <p:cNvPr id="425" name="Google Shape;3936;p67">
                  <a:extLst>
                    <a:ext uri="{FF2B5EF4-FFF2-40B4-BE49-F238E27FC236}">
                      <a16:creationId xmlns:a16="http://schemas.microsoft.com/office/drawing/2014/main" id="{D1803F81-A8DE-4C1D-9323-B08723DA9FCB}"/>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937;p67">
                  <a:extLst>
                    <a:ext uri="{FF2B5EF4-FFF2-40B4-BE49-F238E27FC236}">
                      <a16:creationId xmlns:a16="http://schemas.microsoft.com/office/drawing/2014/main" id="{F5E5A207-57BE-48BA-8C0D-B443679E014A}"/>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3938;p67">
                <a:extLst>
                  <a:ext uri="{FF2B5EF4-FFF2-40B4-BE49-F238E27FC236}">
                    <a16:creationId xmlns:a16="http://schemas.microsoft.com/office/drawing/2014/main" id="{36C1DF1D-56C8-4E81-AD7A-B43C41997229}"/>
                  </a:ext>
                </a:extLst>
              </p:cNvPr>
              <p:cNvGrpSpPr/>
              <p:nvPr/>
            </p:nvGrpSpPr>
            <p:grpSpPr>
              <a:xfrm>
                <a:off x="5119380" y="3788235"/>
                <a:ext cx="31499" cy="26993"/>
                <a:chOff x="5119380" y="3788235"/>
                <a:chExt cx="31499" cy="26993"/>
              </a:xfrm>
            </p:grpSpPr>
            <p:sp>
              <p:nvSpPr>
                <p:cNvPr id="423" name="Google Shape;3939;p67">
                  <a:extLst>
                    <a:ext uri="{FF2B5EF4-FFF2-40B4-BE49-F238E27FC236}">
                      <a16:creationId xmlns:a16="http://schemas.microsoft.com/office/drawing/2014/main" id="{B32B74F9-E910-4DF7-91E9-73E145B19FA1}"/>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940;p67">
                  <a:extLst>
                    <a:ext uri="{FF2B5EF4-FFF2-40B4-BE49-F238E27FC236}">
                      <a16:creationId xmlns:a16="http://schemas.microsoft.com/office/drawing/2014/main" id="{F698EAAF-5E79-46B3-BC65-770D9DCA7EC6}"/>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3941;p67">
                <a:extLst>
                  <a:ext uri="{FF2B5EF4-FFF2-40B4-BE49-F238E27FC236}">
                    <a16:creationId xmlns:a16="http://schemas.microsoft.com/office/drawing/2014/main" id="{5D516527-B391-4400-81AF-723E45A0C639}"/>
                  </a:ext>
                </a:extLst>
              </p:cNvPr>
              <p:cNvGrpSpPr/>
              <p:nvPr/>
            </p:nvGrpSpPr>
            <p:grpSpPr>
              <a:xfrm>
                <a:off x="5158005" y="3875284"/>
                <a:ext cx="31405" cy="27001"/>
                <a:chOff x="5158005" y="3875284"/>
                <a:chExt cx="31405" cy="27001"/>
              </a:xfrm>
            </p:grpSpPr>
            <p:sp>
              <p:nvSpPr>
                <p:cNvPr id="421" name="Google Shape;3942;p67">
                  <a:extLst>
                    <a:ext uri="{FF2B5EF4-FFF2-40B4-BE49-F238E27FC236}">
                      <a16:creationId xmlns:a16="http://schemas.microsoft.com/office/drawing/2014/main" id="{9D09E0C9-834B-425F-B395-D827C465EDCC}"/>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943;p67">
                  <a:extLst>
                    <a:ext uri="{FF2B5EF4-FFF2-40B4-BE49-F238E27FC236}">
                      <a16:creationId xmlns:a16="http://schemas.microsoft.com/office/drawing/2014/main" id="{C5D152A5-AA2B-426B-8739-77FE7225A57E}"/>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3944;p67">
                <a:extLst>
                  <a:ext uri="{FF2B5EF4-FFF2-40B4-BE49-F238E27FC236}">
                    <a16:creationId xmlns:a16="http://schemas.microsoft.com/office/drawing/2014/main" id="{769B8985-ADF2-4F89-AD75-FADF737618CF}"/>
                  </a:ext>
                </a:extLst>
              </p:cNvPr>
              <p:cNvGrpSpPr/>
              <p:nvPr/>
            </p:nvGrpSpPr>
            <p:grpSpPr>
              <a:xfrm>
                <a:off x="5233163" y="3764545"/>
                <a:ext cx="31499" cy="26898"/>
                <a:chOff x="5233163" y="3764545"/>
                <a:chExt cx="31499" cy="26898"/>
              </a:xfrm>
            </p:grpSpPr>
            <p:sp>
              <p:nvSpPr>
                <p:cNvPr id="419" name="Google Shape;3945;p67">
                  <a:extLst>
                    <a:ext uri="{FF2B5EF4-FFF2-40B4-BE49-F238E27FC236}">
                      <a16:creationId xmlns:a16="http://schemas.microsoft.com/office/drawing/2014/main" id="{189CDA81-182B-47F4-98C0-8874A11B3A4B}"/>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946;p67">
                  <a:extLst>
                    <a:ext uri="{FF2B5EF4-FFF2-40B4-BE49-F238E27FC236}">
                      <a16:creationId xmlns:a16="http://schemas.microsoft.com/office/drawing/2014/main" id="{810799F3-A3E3-4C34-9377-D8167D7B1128}"/>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3947;p67">
                <a:extLst>
                  <a:ext uri="{FF2B5EF4-FFF2-40B4-BE49-F238E27FC236}">
                    <a16:creationId xmlns:a16="http://schemas.microsoft.com/office/drawing/2014/main" id="{E224CC2E-1CE6-45E8-9943-31BF28ECDC52}"/>
                  </a:ext>
                </a:extLst>
              </p:cNvPr>
              <p:cNvGrpSpPr/>
              <p:nvPr/>
            </p:nvGrpSpPr>
            <p:grpSpPr>
              <a:xfrm>
                <a:off x="5276168" y="3805545"/>
                <a:ext cx="31499" cy="26906"/>
                <a:chOff x="5276168" y="3805545"/>
                <a:chExt cx="31499" cy="26906"/>
              </a:xfrm>
            </p:grpSpPr>
            <p:sp>
              <p:nvSpPr>
                <p:cNvPr id="417" name="Google Shape;3948;p67">
                  <a:extLst>
                    <a:ext uri="{FF2B5EF4-FFF2-40B4-BE49-F238E27FC236}">
                      <a16:creationId xmlns:a16="http://schemas.microsoft.com/office/drawing/2014/main" id="{25B0FECA-2107-407E-9BC9-ED5661CA4332}"/>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949;p67">
                  <a:extLst>
                    <a:ext uri="{FF2B5EF4-FFF2-40B4-BE49-F238E27FC236}">
                      <a16:creationId xmlns:a16="http://schemas.microsoft.com/office/drawing/2014/main" id="{F880AEA4-7D05-4B20-B32F-FDFC4E8AA02B}"/>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3950;p67">
                <a:extLst>
                  <a:ext uri="{FF2B5EF4-FFF2-40B4-BE49-F238E27FC236}">
                    <a16:creationId xmlns:a16="http://schemas.microsoft.com/office/drawing/2014/main" id="{553799B2-9207-449B-8BF6-F22095E58995}"/>
                  </a:ext>
                </a:extLst>
              </p:cNvPr>
              <p:cNvGrpSpPr/>
              <p:nvPr/>
            </p:nvGrpSpPr>
            <p:grpSpPr>
              <a:xfrm>
                <a:off x="5294053" y="3851933"/>
                <a:ext cx="31405" cy="26945"/>
                <a:chOff x="5294053" y="3851933"/>
                <a:chExt cx="31405" cy="26945"/>
              </a:xfrm>
            </p:grpSpPr>
            <p:sp>
              <p:nvSpPr>
                <p:cNvPr id="415" name="Google Shape;3951;p67">
                  <a:extLst>
                    <a:ext uri="{FF2B5EF4-FFF2-40B4-BE49-F238E27FC236}">
                      <a16:creationId xmlns:a16="http://schemas.microsoft.com/office/drawing/2014/main" id="{F10E45CA-7335-4CE4-B903-675AE2E2D6CA}"/>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952;p67">
                  <a:extLst>
                    <a:ext uri="{FF2B5EF4-FFF2-40B4-BE49-F238E27FC236}">
                      <a16:creationId xmlns:a16="http://schemas.microsoft.com/office/drawing/2014/main" id="{ACBB45CB-C89C-47C3-841D-E1A48F3A14B7}"/>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3953;p67">
                <a:extLst>
                  <a:ext uri="{FF2B5EF4-FFF2-40B4-BE49-F238E27FC236}">
                    <a16:creationId xmlns:a16="http://schemas.microsoft.com/office/drawing/2014/main" id="{0DC27916-5DCD-40D7-B0A4-714319F77E7D}"/>
                  </a:ext>
                </a:extLst>
              </p:cNvPr>
              <p:cNvGrpSpPr/>
              <p:nvPr/>
            </p:nvGrpSpPr>
            <p:grpSpPr>
              <a:xfrm>
                <a:off x="5341723" y="3851902"/>
                <a:ext cx="31405" cy="26977"/>
                <a:chOff x="5341723" y="3851902"/>
                <a:chExt cx="31405" cy="26977"/>
              </a:xfrm>
            </p:grpSpPr>
            <p:sp>
              <p:nvSpPr>
                <p:cNvPr id="413" name="Google Shape;3954;p67">
                  <a:extLst>
                    <a:ext uri="{FF2B5EF4-FFF2-40B4-BE49-F238E27FC236}">
                      <a16:creationId xmlns:a16="http://schemas.microsoft.com/office/drawing/2014/main" id="{5FAC19B6-B959-4152-8489-4B927FF20C5E}"/>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955;p67">
                  <a:extLst>
                    <a:ext uri="{FF2B5EF4-FFF2-40B4-BE49-F238E27FC236}">
                      <a16:creationId xmlns:a16="http://schemas.microsoft.com/office/drawing/2014/main" id="{CB2024F3-CF8B-4BC6-9367-CE9F326BC0A8}"/>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3956;p67">
                <a:extLst>
                  <a:ext uri="{FF2B5EF4-FFF2-40B4-BE49-F238E27FC236}">
                    <a16:creationId xmlns:a16="http://schemas.microsoft.com/office/drawing/2014/main" id="{DB613777-B22B-417B-B11D-ADAF666F3167}"/>
                  </a:ext>
                </a:extLst>
              </p:cNvPr>
              <p:cNvGrpSpPr/>
              <p:nvPr/>
            </p:nvGrpSpPr>
            <p:grpSpPr>
              <a:xfrm>
                <a:off x="5054871" y="3507855"/>
                <a:ext cx="31405" cy="26993"/>
                <a:chOff x="5054871" y="3507855"/>
                <a:chExt cx="31405" cy="26993"/>
              </a:xfrm>
            </p:grpSpPr>
            <p:sp>
              <p:nvSpPr>
                <p:cNvPr id="411" name="Google Shape;3957;p67">
                  <a:extLst>
                    <a:ext uri="{FF2B5EF4-FFF2-40B4-BE49-F238E27FC236}">
                      <a16:creationId xmlns:a16="http://schemas.microsoft.com/office/drawing/2014/main" id="{C0C3A19F-6936-48F8-97E6-9DEB54E25C5A}"/>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958;p67">
                  <a:extLst>
                    <a:ext uri="{FF2B5EF4-FFF2-40B4-BE49-F238E27FC236}">
                      <a16:creationId xmlns:a16="http://schemas.microsoft.com/office/drawing/2014/main" id="{AB3808DA-0852-4ABC-BF3A-5711A815E1A5}"/>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3959;p67">
                <a:extLst>
                  <a:ext uri="{FF2B5EF4-FFF2-40B4-BE49-F238E27FC236}">
                    <a16:creationId xmlns:a16="http://schemas.microsoft.com/office/drawing/2014/main" id="{953979E0-A5F2-4596-AF43-E8F3DA12E0A0}"/>
                  </a:ext>
                </a:extLst>
              </p:cNvPr>
              <p:cNvGrpSpPr/>
              <p:nvPr/>
            </p:nvGrpSpPr>
            <p:grpSpPr>
              <a:xfrm>
                <a:off x="4876579" y="3675325"/>
                <a:ext cx="31405" cy="26969"/>
                <a:chOff x="4876579" y="3675325"/>
                <a:chExt cx="31405" cy="26969"/>
              </a:xfrm>
            </p:grpSpPr>
            <p:sp>
              <p:nvSpPr>
                <p:cNvPr id="409" name="Google Shape;3960;p67">
                  <a:extLst>
                    <a:ext uri="{FF2B5EF4-FFF2-40B4-BE49-F238E27FC236}">
                      <a16:creationId xmlns:a16="http://schemas.microsoft.com/office/drawing/2014/main" id="{5A4ACB0B-3AE9-4B51-98DE-ED27B61628FB}"/>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961;p67">
                  <a:extLst>
                    <a:ext uri="{FF2B5EF4-FFF2-40B4-BE49-F238E27FC236}">
                      <a16:creationId xmlns:a16="http://schemas.microsoft.com/office/drawing/2014/main" id="{A1633496-B551-4496-BBC7-0536D9C34C1E}"/>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3962;p67">
                <a:extLst>
                  <a:ext uri="{FF2B5EF4-FFF2-40B4-BE49-F238E27FC236}">
                    <a16:creationId xmlns:a16="http://schemas.microsoft.com/office/drawing/2014/main" id="{E2A8C6DE-785F-42CE-A3EA-9EF57DE4DC00}"/>
                  </a:ext>
                </a:extLst>
              </p:cNvPr>
              <p:cNvGrpSpPr/>
              <p:nvPr/>
            </p:nvGrpSpPr>
            <p:grpSpPr>
              <a:xfrm>
                <a:off x="4842233" y="3688333"/>
                <a:ext cx="31405" cy="26993"/>
                <a:chOff x="4842233" y="3688333"/>
                <a:chExt cx="31405" cy="26993"/>
              </a:xfrm>
            </p:grpSpPr>
            <p:sp>
              <p:nvSpPr>
                <p:cNvPr id="407" name="Google Shape;3963;p67">
                  <a:extLst>
                    <a:ext uri="{FF2B5EF4-FFF2-40B4-BE49-F238E27FC236}">
                      <a16:creationId xmlns:a16="http://schemas.microsoft.com/office/drawing/2014/main" id="{CE1C5627-13CC-49B7-9BE7-9D6DE5A3A5C2}"/>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964;p67">
                  <a:extLst>
                    <a:ext uri="{FF2B5EF4-FFF2-40B4-BE49-F238E27FC236}">
                      <a16:creationId xmlns:a16="http://schemas.microsoft.com/office/drawing/2014/main" id="{FC42D012-D82F-4CBF-8D16-A1D04C0FE5CF}"/>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3965;p67">
                <a:extLst>
                  <a:ext uri="{FF2B5EF4-FFF2-40B4-BE49-F238E27FC236}">
                    <a16:creationId xmlns:a16="http://schemas.microsoft.com/office/drawing/2014/main" id="{CCE05553-FAE3-4CDA-B016-D7EC48323089}"/>
                  </a:ext>
                </a:extLst>
              </p:cNvPr>
              <p:cNvGrpSpPr/>
              <p:nvPr/>
            </p:nvGrpSpPr>
            <p:grpSpPr>
              <a:xfrm>
                <a:off x="5187876" y="3608032"/>
                <a:ext cx="31405" cy="27001"/>
                <a:chOff x="5187876" y="3608032"/>
                <a:chExt cx="31405" cy="27001"/>
              </a:xfrm>
            </p:grpSpPr>
            <p:sp>
              <p:nvSpPr>
                <p:cNvPr id="405" name="Google Shape;3966;p67">
                  <a:extLst>
                    <a:ext uri="{FF2B5EF4-FFF2-40B4-BE49-F238E27FC236}">
                      <a16:creationId xmlns:a16="http://schemas.microsoft.com/office/drawing/2014/main" id="{85FE41FF-F1AE-4F09-910C-42AB95C37ADF}"/>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967;p67">
                  <a:extLst>
                    <a:ext uri="{FF2B5EF4-FFF2-40B4-BE49-F238E27FC236}">
                      <a16:creationId xmlns:a16="http://schemas.microsoft.com/office/drawing/2014/main" id="{016AEDA5-2E8B-42EE-8454-A8865900351C}"/>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3968;p67">
                <a:extLst>
                  <a:ext uri="{FF2B5EF4-FFF2-40B4-BE49-F238E27FC236}">
                    <a16:creationId xmlns:a16="http://schemas.microsoft.com/office/drawing/2014/main" id="{CB8CEEB5-F60C-47B4-BF76-D8AE76021137}"/>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969;p67">
                <a:extLst>
                  <a:ext uri="{FF2B5EF4-FFF2-40B4-BE49-F238E27FC236}">
                    <a16:creationId xmlns:a16="http://schemas.microsoft.com/office/drawing/2014/main" id="{43977B2B-6BD2-4B1B-AC40-626C68DFEB12}"/>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3970;p67">
                <a:extLst>
                  <a:ext uri="{FF2B5EF4-FFF2-40B4-BE49-F238E27FC236}">
                    <a16:creationId xmlns:a16="http://schemas.microsoft.com/office/drawing/2014/main" id="{9FB74B26-2651-461E-A7C0-B11069F10529}"/>
                  </a:ext>
                </a:extLst>
              </p:cNvPr>
              <p:cNvGrpSpPr/>
              <p:nvPr/>
            </p:nvGrpSpPr>
            <p:grpSpPr>
              <a:xfrm>
                <a:off x="5269224" y="3304167"/>
                <a:ext cx="40253" cy="34402"/>
                <a:chOff x="5269224" y="3304167"/>
                <a:chExt cx="40253" cy="34402"/>
              </a:xfrm>
            </p:grpSpPr>
            <p:sp>
              <p:nvSpPr>
                <p:cNvPr id="403" name="Google Shape;3971;p67">
                  <a:extLst>
                    <a:ext uri="{FF2B5EF4-FFF2-40B4-BE49-F238E27FC236}">
                      <a16:creationId xmlns:a16="http://schemas.microsoft.com/office/drawing/2014/main" id="{8F38D65D-5149-4FF2-976F-791850ABFECF}"/>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972;p67">
                  <a:extLst>
                    <a:ext uri="{FF2B5EF4-FFF2-40B4-BE49-F238E27FC236}">
                      <a16:creationId xmlns:a16="http://schemas.microsoft.com/office/drawing/2014/main" id="{1B9139DE-C18D-4DA8-AEC9-20DE77AE8AB7}"/>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3973;p67">
                <a:extLst>
                  <a:ext uri="{FF2B5EF4-FFF2-40B4-BE49-F238E27FC236}">
                    <a16:creationId xmlns:a16="http://schemas.microsoft.com/office/drawing/2014/main" id="{34CD1C91-926D-456E-8227-F6AC2EE14727}"/>
                  </a:ext>
                </a:extLst>
              </p:cNvPr>
              <p:cNvGrpSpPr/>
              <p:nvPr/>
            </p:nvGrpSpPr>
            <p:grpSpPr>
              <a:xfrm>
                <a:off x="5327354" y="3476615"/>
                <a:ext cx="49864" cy="42723"/>
                <a:chOff x="5327354" y="3476615"/>
                <a:chExt cx="49864" cy="42723"/>
              </a:xfrm>
            </p:grpSpPr>
            <p:sp>
              <p:nvSpPr>
                <p:cNvPr id="401" name="Google Shape;3974;p67">
                  <a:extLst>
                    <a:ext uri="{FF2B5EF4-FFF2-40B4-BE49-F238E27FC236}">
                      <a16:creationId xmlns:a16="http://schemas.microsoft.com/office/drawing/2014/main" id="{2C8B6B5A-ECB3-4D7A-942F-7BFADF59FFB9}"/>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975;p67">
                  <a:extLst>
                    <a:ext uri="{FF2B5EF4-FFF2-40B4-BE49-F238E27FC236}">
                      <a16:creationId xmlns:a16="http://schemas.microsoft.com/office/drawing/2014/main" id="{691C8C13-A367-4B58-BB81-A1C1FF261FD1}"/>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3976;p67">
                <a:extLst>
                  <a:ext uri="{FF2B5EF4-FFF2-40B4-BE49-F238E27FC236}">
                    <a16:creationId xmlns:a16="http://schemas.microsoft.com/office/drawing/2014/main" id="{646E6AA6-B4B1-43E9-B016-F597A24F8F5B}"/>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977;p67">
                <a:extLst>
                  <a:ext uri="{FF2B5EF4-FFF2-40B4-BE49-F238E27FC236}">
                    <a16:creationId xmlns:a16="http://schemas.microsoft.com/office/drawing/2014/main" id="{969DC207-35CD-4377-9AEC-B0C063A1ABD2}"/>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3978;p67">
                <a:extLst>
                  <a:ext uri="{FF2B5EF4-FFF2-40B4-BE49-F238E27FC236}">
                    <a16:creationId xmlns:a16="http://schemas.microsoft.com/office/drawing/2014/main" id="{F7555382-92CD-43DF-8CF2-F488CFF6A06F}"/>
                  </a:ext>
                </a:extLst>
              </p:cNvPr>
              <p:cNvGrpSpPr/>
              <p:nvPr/>
            </p:nvGrpSpPr>
            <p:grpSpPr>
              <a:xfrm>
                <a:off x="5341723" y="3775957"/>
                <a:ext cx="31405" cy="26898"/>
                <a:chOff x="5341723" y="3775957"/>
                <a:chExt cx="31405" cy="26898"/>
              </a:xfrm>
            </p:grpSpPr>
            <p:sp>
              <p:nvSpPr>
                <p:cNvPr id="399" name="Google Shape;3979;p67">
                  <a:extLst>
                    <a:ext uri="{FF2B5EF4-FFF2-40B4-BE49-F238E27FC236}">
                      <a16:creationId xmlns:a16="http://schemas.microsoft.com/office/drawing/2014/main" id="{8E6D0444-E9D9-43F9-8F6A-C0A22469A0C4}"/>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980;p67">
                  <a:extLst>
                    <a:ext uri="{FF2B5EF4-FFF2-40B4-BE49-F238E27FC236}">
                      <a16:creationId xmlns:a16="http://schemas.microsoft.com/office/drawing/2014/main" id="{F5E1F6FC-4354-4D86-9362-D6336BB6CF45}"/>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3981;p67">
                <a:extLst>
                  <a:ext uri="{FF2B5EF4-FFF2-40B4-BE49-F238E27FC236}">
                    <a16:creationId xmlns:a16="http://schemas.microsoft.com/office/drawing/2014/main" id="{F81DA443-324C-4DF5-AF4F-FD7FBFD22168}"/>
                  </a:ext>
                </a:extLst>
              </p:cNvPr>
              <p:cNvGrpSpPr/>
              <p:nvPr/>
            </p:nvGrpSpPr>
            <p:grpSpPr>
              <a:xfrm>
                <a:off x="5439053" y="3699274"/>
                <a:ext cx="31405" cy="26898"/>
                <a:chOff x="5439053" y="3699274"/>
                <a:chExt cx="31405" cy="26898"/>
              </a:xfrm>
            </p:grpSpPr>
            <p:sp>
              <p:nvSpPr>
                <p:cNvPr id="397" name="Google Shape;3982;p67">
                  <a:extLst>
                    <a:ext uri="{FF2B5EF4-FFF2-40B4-BE49-F238E27FC236}">
                      <a16:creationId xmlns:a16="http://schemas.microsoft.com/office/drawing/2014/main" id="{DA1E0ACB-BBF1-4CA8-B3A5-4DC35F6D4E6E}"/>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3;p67">
                  <a:extLst>
                    <a:ext uri="{FF2B5EF4-FFF2-40B4-BE49-F238E27FC236}">
                      <a16:creationId xmlns:a16="http://schemas.microsoft.com/office/drawing/2014/main" id="{1BAC8507-22C5-4944-8C03-3E50A0E39C1F}"/>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3984;p67">
                <a:extLst>
                  <a:ext uri="{FF2B5EF4-FFF2-40B4-BE49-F238E27FC236}">
                    <a16:creationId xmlns:a16="http://schemas.microsoft.com/office/drawing/2014/main" id="{1D74C633-2B19-4070-9650-E2240F36953F}"/>
                  </a:ext>
                </a:extLst>
              </p:cNvPr>
              <p:cNvGrpSpPr/>
              <p:nvPr/>
            </p:nvGrpSpPr>
            <p:grpSpPr>
              <a:xfrm>
                <a:off x="5412414" y="3622307"/>
                <a:ext cx="31499" cy="26993"/>
                <a:chOff x="5412414" y="3622307"/>
                <a:chExt cx="31499" cy="26993"/>
              </a:xfrm>
            </p:grpSpPr>
            <p:sp>
              <p:nvSpPr>
                <p:cNvPr id="395" name="Google Shape;3985;p67">
                  <a:extLst>
                    <a:ext uri="{FF2B5EF4-FFF2-40B4-BE49-F238E27FC236}">
                      <a16:creationId xmlns:a16="http://schemas.microsoft.com/office/drawing/2014/main" id="{1BB4BE12-473E-4B5E-B4AE-B39939E5C72F}"/>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86;p67">
                  <a:extLst>
                    <a:ext uri="{FF2B5EF4-FFF2-40B4-BE49-F238E27FC236}">
                      <a16:creationId xmlns:a16="http://schemas.microsoft.com/office/drawing/2014/main" id="{8954E56C-82E8-4F53-8C3F-080F8D0D63FB}"/>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3987;p67">
                <a:extLst>
                  <a:ext uri="{FF2B5EF4-FFF2-40B4-BE49-F238E27FC236}">
                    <a16:creationId xmlns:a16="http://schemas.microsoft.com/office/drawing/2014/main" id="{2E63829E-A717-4E28-97C3-4B2085430FC8}"/>
                  </a:ext>
                </a:extLst>
              </p:cNvPr>
              <p:cNvGrpSpPr/>
              <p:nvPr/>
            </p:nvGrpSpPr>
            <p:grpSpPr>
              <a:xfrm>
                <a:off x="5476254" y="3473949"/>
                <a:ext cx="26835" cy="26930"/>
                <a:chOff x="5476254" y="3473949"/>
                <a:chExt cx="26835" cy="26930"/>
              </a:xfrm>
            </p:grpSpPr>
            <p:sp>
              <p:nvSpPr>
                <p:cNvPr id="393" name="Google Shape;3988;p67">
                  <a:extLst>
                    <a:ext uri="{FF2B5EF4-FFF2-40B4-BE49-F238E27FC236}">
                      <a16:creationId xmlns:a16="http://schemas.microsoft.com/office/drawing/2014/main" id="{7F229890-1525-442F-94D7-E5E5980BED3D}"/>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89;p67">
                  <a:extLst>
                    <a:ext uri="{FF2B5EF4-FFF2-40B4-BE49-F238E27FC236}">
                      <a16:creationId xmlns:a16="http://schemas.microsoft.com/office/drawing/2014/main" id="{5DBD809F-1783-4410-8786-79E7328EC99A}"/>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3990;p67">
                <a:extLst>
                  <a:ext uri="{FF2B5EF4-FFF2-40B4-BE49-F238E27FC236}">
                    <a16:creationId xmlns:a16="http://schemas.microsoft.com/office/drawing/2014/main" id="{C86E40A0-CA93-45C7-9294-C7BD39FF7866}"/>
                  </a:ext>
                </a:extLst>
              </p:cNvPr>
              <p:cNvGrpSpPr/>
              <p:nvPr/>
            </p:nvGrpSpPr>
            <p:grpSpPr>
              <a:xfrm>
                <a:off x="5564547" y="3481594"/>
                <a:ext cx="31397" cy="26898"/>
                <a:chOff x="5564547" y="3481594"/>
                <a:chExt cx="31397" cy="26898"/>
              </a:xfrm>
            </p:grpSpPr>
            <p:sp>
              <p:nvSpPr>
                <p:cNvPr id="391" name="Google Shape;3991;p67">
                  <a:extLst>
                    <a:ext uri="{FF2B5EF4-FFF2-40B4-BE49-F238E27FC236}">
                      <a16:creationId xmlns:a16="http://schemas.microsoft.com/office/drawing/2014/main" id="{8A853A1C-E350-45C3-9D1D-79F09712B311}"/>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92;p67">
                  <a:extLst>
                    <a:ext uri="{FF2B5EF4-FFF2-40B4-BE49-F238E27FC236}">
                      <a16:creationId xmlns:a16="http://schemas.microsoft.com/office/drawing/2014/main" id="{62A2A4BE-FA9D-4B5B-9644-127B25525D16}"/>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3993;p67">
                <a:extLst>
                  <a:ext uri="{FF2B5EF4-FFF2-40B4-BE49-F238E27FC236}">
                    <a16:creationId xmlns:a16="http://schemas.microsoft.com/office/drawing/2014/main" id="{F502A909-197A-4128-9346-58DC2A34CCFF}"/>
                  </a:ext>
                </a:extLst>
              </p:cNvPr>
              <p:cNvGrpSpPr/>
              <p:nvPr/>
            </p:nvGrpSpPr>
            <p:grpSpPr>
              <a:xfrm>
                <a:off x="5534101" y="3470174"/>
                <a:ext cx="31397" cy="26906"/>
                <a:chOff x="5534101" y="3470174"/>
                <a:chExt cx="31397" cy="26906"/>
              </a:xfrm>
            </p:grpSpPr>
            <p:sp>
              <p:nvSpPr>
                <p:cNvPr id="389" name="Google Shape;3994;p67">
                  <a:extLst>
                    <a:ext uri="{FF2B5EF4-FFF2-40B4-BE49-F238E27FC236}">
                      <a16:creationId xmlns:a16="http://schemas.microsoft.com/office/drawing/2014/main" id="{3738D99C-5689-4BF6-A461-6C227F0052F9}"/>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95;p67">
                  <a:extLst>
                    <a:ext uri="{FF2B5EF4-FFF2-40B4-BE49-F238E27FC236}">
                      <a16:creationId xmlns:a16="http://schemas.microsoft.com/office/drawing/2014/main" id="{0795095C-6E0C-4CAD-B735-07D66D256C91}"/>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3996;p67">
                <a:extLst>
                  <a:ext uri="{FF2B5EF4-FFF2-40B4-BE49-F238E27FC236}">
                    <a16:creationId xmlns:a16="http://schemas.microsoft.com/office/drawing/2014/main" id="{D48A80FF-C075-4D3E-BD54-FD360F4A2837}"/>
                  </a:ext>
                </a:extLst>
              </p:cNvPr>
              <p:cNvGrpSpPr/>
              <p:nvPr/>
            </p:nvGrpSpPr>
            <p:grpSpPr>
              <a:xfrm>
                <a:off x="5610879" y="3314486"/>
                <a:ext cx="31499" cy="26938"/>
                <a:chOff x="5610879" y="3314486"/>
                <a:chExt cx="31499" cy="26938"/>
              </a:xfrm>
            </p:grpSpPr>
            <p:sp>
              <p:nvSpPr>
                <p:cNvPr id="387" name="Google Shape;3997;p67">
                  <a:extLst>
                    <a:ext uri="{FF2B5EF4-FFF2-40B4-BE49-F238E27FC236}">
                      <a16:creationId xmlns:a16="http://schemas.microsoft.com/office/drawing/2014/main" id="{8A326CC7-29CE-4ABE-97BC-067D8632E40C}"/>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998;p67">
                  <a:extLst>
                    <a:ext uri="{FF2B5EF4-FFF2-40B4-BE49-F238E27FC236}">
                      <a16:creationId xmlns:a16="http://schemas.microsoft.com/office/drawing/2014/main" id="{DAB583E1-AB0B-41C4-BAB8-62A10852ACE5}"/>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3999;p67">
                <a:extLst>
                  <a:ext uri="{FF2B5EF4-FFF2-40B4-BE49-F238E27FC236}">
                    <a16:creationId xmlns:a16="http://schemas.microsoft.com/office/drawing/2014/main" id="{A2955D3E-7302-4037-B5E0-D7D0E86A8D2C}"/>
                  </a:ext>
                </a:extLst>
              </p:cNvPr>
              <p:cNvGrpSpPr/>
              <p:nvPr/>
            </p:nvGrpSpPr>
            <p:grpSpPr>
              <a:xfrm>
                <a:off x="4834525" y="3501382"/>
                <a:ext cx="31499" cy="26898"/>
                <a:chOff x="4834525" y="3501382"/>
                <a:chExt cx="31499" cy="26898"/>
              </a:xfrm>
            </p:grpSpPr>
            <p:sp>
              <p:nvSpPr>
                <p:cNvPr id="385" name="Google Shape;4000;p67">
                  <a:extLst>
                    <a:ext uri="{FF2B5EF4-FFF2-40B4-BE49-F238E27FC236}">
                      <a16:creationId xmlns:a16="http://schemas.microsoft.com/office/drawing/2014/main" id="{E71F4AF3-74DD-432B-845F-062EEAD5FFFC}"/>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001;p67">
                  <a:extLst>
                    <a:ext uri="{FF2B5EF4-FFF2-40B4-BE49-F238E27FC236}">
                      <a16:creationId xmlns:a16="http://schemas.microsoft.com/office/drawing/2014/main" id="{5E85B793-1C1D-4371-81EC-48081FAC1D3F}"/>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4002;p67">
                <a:extLst>
                  <a:ext uri="{FF2B5EF4-FFF2-40B4-BE49-F238E27FC236}">
                    <a16:creationId xmlns:a16="http://schemas.microsoft.com/office/drawing/2014/main" id="{B88F75B1-293A-4F2B-812F-E2A1330CCC80}"/>
                  </a:ext>
                </a:extLst>
              </p:cNvPr>
              <p:cNvGrpSpPr/>
              <p:nvPr/>
            </p:nvGrpSpPr>
            <p:grpSpPr>
              <a:xfrm>
                <a:off x="4898460" y="3580158"/>
                <a:ext cx="31405" cy="26898"/>
                <a:chOff x="4898460" y="3580158"/>
                <a:chExt cx="31405" cy="26898"/>
              </a:xfrm>
            </p:grpSpPr>
            <p:sp>
              <p:nvSpPr>
                <p:cNvPr id="383" name="Google Shape;4003;p67">
                  <a:extLst>
                    <a:ext uri="{FF2B5EF4-FFF2-40B4-BE49-F238E27FC236}">
                      <a16:creationId xmlns:a16="http://schemas.microsoft.com/office/drawing/2014/main" id="{81D2BC19-0CFE-4F39-9D72-3B754DBC6F60}"/>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004;p67">
                  <a:extLst>
                    <a:ext uri="{FF2B5EF4-FFF2-40B4-BE49-F238E27FC236}">
                      <a16:creationId xmlns:a16="http://schemas.microsoft.com/office/drawing/2014/main" id="{340C8EDD-A13C-4A38-82EB-523D2313C98B}"/>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4005;p67">
                <a:extLst>
                  <a:ext uri="{FF2B5EF4-FFF2-40B4-BE49-F238E27FC236}">
                    <a16:creationId xmlns:a16="http://schemas.microsoft.com/office/drawing/2014/main" id="{34A22397-1237-4252-8CC8-E9E4FB4469BA}"/>
                  </a:ext>
                </a:extLst>
              </p:cNvPr>
              <p:cNvGrpSpPr/>
              <p:nvPr/>
            </p:nvGrpSpPr>
            <p:grpSpPr>
              <a:xfrm>
                <a:off x="4882667" y="3608032"/>
                <a:ext cx="31499" cy="27001"/>
                <a:chOff x="4882667" y="3608032"/>
                <a:chExt cx="31499" cy="27001"/>
              </a:xfrm>
            </p:grpSpPr>
            <p:sp>
              <p:nvSpPr>
                <p:cNvPr id="381" name="Google Shape;4006;p67">
                  <a:extLst>
                    <a:ext uri="{FF2B5EF4-FFF2-40B4-BE49-F238E27FC236}">
                      <a16:creationId xmlns:a16="http://schemas.microsoft.com/office/drawing/2014/main" id="{8F4A7D7A-65CF-4625-9927-59B045A390EB}"/>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007;p67">
                  <a:extLst>
                    <a:ext uri="{FF2B5EF4-FFF2-40B4-BE49-F238E27FC236}">
                      <a16:creationId xmlns:a16="http://schemas.microsoft.com/office/drawing/2014/main" id="{4E6041C2-18B9-45FF-8F42-564D2C69A1A9}"/>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4008;p67">
                <a:extLst>
                  <a:ext uri="{FF2B5EF4-FFF2-40B4-BE49-F238E27FC236}">
                    <a16:creationId xmlns:a16="http://schemas.microsoft.com/office/drawing/2014/main" id="{A852E9D1-7BBC-4A2F-BCA6-8C4BD687CFB8}"/>
                  </a:ext>
                </a:extLst>
              </p:cNvPr>
              <p:cNvGrpSpPr/>
              <p:nvPr/>
            </p:nvGrpSpPr>
            <p:grpSpPr>
              <a:xfrm>
                <a:off x="4843373" y="3631407"/>
                <a:ext cx="16273" cy="16186"/>
                <a:chOff x="4843373" y="3631407"/>
                <a:chExt cx="16273" cy="16186"/>
              </a:xfrm>
            </p:grpSpPr>
            <p:sp>
              <p:nvSpPr>
                <p:cNvPr id="379" name="Google Shape;4009;p67">
                  <a:extLst>
                    <a:ext uri="{FF2B5EF4-FFF2-40B4-BE49-F238E27FC236}">
                      <a16:creationId xmlns:a16="http://schemas.microsoft.com/office/drawing/2014/main" id="{73AC0902-823B-418C-B779-36DD136265BD}"/>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010;p67">
                  <a:extLst>
                    <a:ext uri="{FF2B5EF4-FFF2-40B4-BE49-F238E27FC236}">
                      <a16:creationId xmlns:a16="http://schemas.microsoft.com/office/drawing/2014/main" id="{90D69DD7-5FF7-491D-92B5-02D15F23A7B6}"/>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4011;p67">
                <a:extLst>
                  <a:ext uri="{FF2B5EF4-FFF2-40B4-BE49-F238E27FC236}">
                    <a16:creationId xmlns:a16="http://schemas.microsoft.com/office/drawing/2014/main" id="{88BDB69B-FA27-4CE5-8679-9DF62E6C32DC}"/>
                  </a:ext>
                </a:extLst>
              </p:cNvPr>
              <p:cNvGrpSpPr/>
              <p:nvPr/>
            </p:nvGrpSpPr>
            <p:grpSpPr>
              <a:xfrm>
                <a:off x="4727773" y="3591578"/>
                <a:ext cx="31499" cy="26898"/>
                <a:chOff x="4727773" y="3591578"/>
                <a:chExt cx="31499" cy="26898"/>
              </a:xfrm>
            </p:grpSpPr>
            <p:sp>
              <p:nvSpPr>
                <p:cNvPr id="377" name="Google Shape;4012;p67">
                  <a:extLst>
                    <a:ext uri="{FF2B5EF4-FFF2-40B4-BE49-F238E27FC236}">
                      <a16:creationId xmlns:a16="http://schemas.microsoft.com/office/drawing/2014/main" id="{09C444D1-B7EB-444C-ACB7-A0F9523C161E}"/>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013;p67">
                  <a:extLst>
                    <a:ext uri="{FF2B5EF4-FFF2-40B4-BE49-F238E27FC236}">
                      <a16:creationId xmlns:a16="http://schemas.microsoft.com/office/drawing/2014/main" id="{B9EAF766-AEE6-440F-99BA-1ED9F69B5C5F}"/>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4014;p67">
                <a:extLst>
                  <a:ext uri="{FF2B5EF4-FFF2-40B4-BE49-F238E27FC236}">
                    <a16:creationId xmlns:a16="http://schemas.microsoft.com/office/drawing/2014/main" id="{B9DBFAA4-856C-4679-AFB3-9C0ABE57606F}"/>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15;p67">
                <a:extLst>
                  <a:ext uri="{FF2B5EF4-FFF2-40B4-BE49-F238E27FC236}">
                    <a16:creationId xmlns:a16="http://schemas.microsoft.com/office/drawing/2014/main" id="{91536343-16E5-4064-97BB-B3C0C9292E8E}"/>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4016;p67">
                <a:extLst>
                  <a:ext uri="{FF2B5EF4-FFF2-40B4-BE49-F238E27FC236}">
                    <a16:creationId xmlns:a16="http://schemas.microsoft.com/office/drawing/2014/main" id="{0802FF3E-9960-4F6C-B7C0-A4C907C65977}"/>
                  </a:ext>
                </a:extLst>
              </p:cNvPr>
              <p:cNvGrpSpPr/>
              <p:nvPr/>
            </p:nvGrpSpPr>
            <p:grpSpPr>
              <a:xfrm>
                <a:off x="4609421" y="3577398"/>
                <a:ext cx="31499" cy="27001"/>
                <a:chOff x="4609421" y="3577398"/>
                <a:chExt cx="31499" cy="27001"/>
              </a:xfrm>
            </p:grpSpPr>
            <p:sp>
              <p:nvSpPr>
                <p:cNvPr id="375" name="Google Shape;4017;p67">
                  <a:extLst>
                    <a:ext uri="{FF2B5EF4-FFF2-40B4-BE49-F238E27FC236}">
                      <a16:creationId xmlns:a16="http://schemas.microsoft.com/office/drawing/2014/main" id="{03E06F9E-B30A-4299-B73C-A958D01AC3EE}"/>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018;p67">
                  <a:extLst>
                    <a:ext uri="{FF2B5EF4-FFF2-40B4-BE49-F238E27FC236}">
                      <a16:creationId xmlns:a16="http://schemas.microsoft.com/office/drawing/2014/main" id="{435C96BF-A828-4384-AA4D-62A1F549A876}"/>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4019;p67">
                <a:extLst>
                  <a:ext uri="{FF2B5EF4-FFF2-40B4-BE49-F238E27FC236}">
                    <a16:creationId xmlns:a16="http://schemas.microsoft.com/office/drawing/2014/main" id="{E0243E0D-CDE4-4E06-B0DD-7D97082E68C3}"/>
                  </a:ext>
                </a:extLst>
              </p:cNvPr>
              <p:cNvGrpSpPr/>
              <p:nvPr/>
            </p:nvGrpSpPr>
            <p:grpSpPr>
              <a:xfrm>
                <a:off x="4649289" y="3577398"/>
                <a:ext cx="31499" cy="27001"/>
                <a:chOff x="4649289" y="3577398"/>
                <a:chExt cx="31499" cy="27001"/>
              </a:xfrm>
            </p:grpSpPr>
            <p:sp>
              <p:nvSpPr>
                <p:cNvPr id="373" name="Google Shape;4020;p67">
                  <a:extLst>
                    <a:ext uri="{FF2B5EF4-FFF2-40B4-BE49-F238E27FC236}">
                      <a16:creationId xmlns:a16="http://schemas.microsoft.com/office/drawing/2014/main" id="{6804C78C-3CB0-4DCD-A308-24ABE691DEC9}"/>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021;p67">
                  <a:extLst>
                    <a:ext uri="{FF2B5EF4-FFF2-40B4-BE49-F238E27FC236}">
                      <a16:creationId xmlns:a16="http://schemas.microsoft.com/office/drawing/2014/main" id="{D86B02A8-5BCD-4408-BDE4-312AEE2C509A}"/>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4022;p67">
                <a:extLst>
                  <a:ext uri="{FF2B5EF4-FFF2-40B4-BE49-F238E27FC236}">
                    <a16:creationId xmlns:a16="http://schemas.microsoft.com/office/drawing/2014/main" id="{D4C6870B-28CE-4DDD-A853-94B5CC7138B8}"/>
                  </a:ext>
                </a:extLst>
              </p:cNvPr>
              <p:cNvGrpSpPr/>
              <p:nvPr/>
            </p:nvGrpSpPr>
            <p:grpSpPr>
              <a:xfrm>
                <a:off x="4605614" y="3639523"/>
                <a:ext cx="31499" cy="26906"/>
                <a:chOff x="4605614" y="3639523"/>
                <a:chExt cx="31499" cy="26906"/>
              </a:xfrm>
            </p:grpSpPr>
            <p:sp>
              <p:nvSpPr>
                <p:cNvPr id="371" name="Google Shape;4023;p67">
                  <a:extLst>
                    <a:ext uri="{FF2B5EF4-FFF2-40B4-BE49-F238E27FC236}">
                      <a16:creationId xmlns:a16="http://schemas.microsoft.com/office/drawing/2014/main" id="{F91E2D8F-039F-4C18-84F0-DD36E211A762}"/>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024;p67">
                  <a:extLst>
                    <a:ext uri="{FF2B5EF4-FFF2-40B4-BE49-F238E27FC236}">
                      <a16:creationId xmlns:a16="http://schemas.microsoft.com/office/drawing/2014/main" id="{556267C8-C8AF-4F6E-9302-6A3D948640D7}"/>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4025;p67">
                <a:extLst>
                  <a:ext uri="{FF2B5EF4-FFF2-40B4-BE49-F238E27FC236}">
                    <a16:creationId xmlns:a16="http://schemas.microsoft.com/office/drawing/2014/main" id="{2F34DF07-9E87-4B4E-AD3F-3BC1C4835006}"/>
                  </a:ext>
                </a:extLst>
              </p:cNvPr>
              <p:cNvGrpSpPr/>
              <p:nvPr/>
            </p:nvGrpSpPr>
            <p:grpSpPr>
              <a:xfrm>
                <a:off x="4785149" y="3618846"/>
                <a:ext cx="26930" cy="26843"/>
                <a:chOff x="4785149" y="3618846"/>
                <a:chExt cx="26930" cy="26843"/>
              </a:xfrm>
            </p:grpSpPr>
            <p:sp>
              <p:nvSpPr>
                <p:cNvPr id="369" name="Google Shape;4026;p67">
                  <a:extLst>
                    <a:ext uri="{FF2B5EF4-FFF2-40B4-BE49-F238E27FC236}">
                      <a16:creationId xmlns:a16="http://schemas.microsoft.com/office/drawing/2014/main" id="{74DF246E-5DF6-41AF-A632-5796995BE6C2}"/>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027;p67">
                  <a:extLst>
                    <a:ext uri="{FF2B5EF4-FFF2-40B4-BE49-F238E27FC236}">
                      <a16:creationId xmlns:a16="http://schemas.microsoft.com/office/drawing/2014/main" id="{3B434464-38FE-4654-BE50-B000A3993D65}"/>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4028;p67">
                <a:extLst>
                  <a:ext uri="{FF2B5EF4-FFF2-40B4-BE49-F238E27FC236}">
                    <a16:creationId xmlns:a16="http://schemas.microsoft.com/office/drawing/2014/main" id="{8B912E2C-81E0-47CF-9148-79BA75D0DC34}"/>
                  </a:ext>
                </a:extLst>
              </p:cNvPr>
              <p:cNvGrpSpPr/>
              <p:nvPr/>
            </p:nvGrpSpPr>
            <p:grpSpPr>
              <a:xfrm>
                <a:off x="4810167" y="3601567"/>
                <a:ext cx="31405" cy="26898"/>
                <a:chOff x="4810167" y="3601567"/>
                <a:chExt cx="31405" cy="26898"/>
              </a:xfrm>
            </p:grpSpPr>
            <p:sp>
              <p:nvSpPr>
                <p:cNvPr id="367" name="Google Shape;4029;p67">
                  <a:extLst>
                    <a:ext uri="{FF2B5EF4-FFF2-40B4-BE49-F238E27FC236}">
                      <a16:creationId xmlns:a16="http://schemas.microsoft.com/office/drawing/2014/main" id="{74931302-7F6F-42E3-AE32-7C22241D9BCB}"/>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030;p67">
                  <a:extLst>
                    <a:ext uri="{FF2B5EF4-FFF2-40B4-BE49-F238E27FC236}">
                      <a16:creationId xmlns:a16="http://schemas.microsoft.com/office/drawing/2014/main" id="{3D39E25B-9462-4BEE-9369-50D8F57EDFE6}"/>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4031;p67">
                <a:extLst>
                  <a:ext uri="{FF2B5EF4-FFF2-40B4-BE49-F238E27FC236}">
                    <a16:creationId xmlns:a16="http://schemas.microsoft.com/office/drawing/2014/main" id="{BAABABBE-03B2-49CD-B9AC-A5FC0B503535}"/>
                  </a:ext>
                </a:extLst>
              </p:cNvPr>
              <p:cNvGrpSpPr/>
              <p:nvPr/>
            </p:nvGrpSpPr>
            <p:grpSpPr>
              <a:xfrm>
                <a:off x="4831002" y="3373230"/>
                <a:ext cx="31405" cy="26898"/>
                <a:chOff x="4831002" y="3373230"/>
                <a:chExt cx="31405" cy="26898"/>
              </a:xfrm>
            </p:grpSpPr>
            <p:sp>
              <p:nvSpPr>
                <p:cNvPr id="365" name="Google Shape;4032;p67">
                  <a:extLst>
                    <a:ext uri="{FF2B5EF4-FFF2-40B4-BE49-F238E27FC236}">
                      <a16:creationId xmlns:a16="http://schemas.microsoft.com/office/drawing/2014/main" id="{F445D4BF-99E4-45A2-A39A-A798E8A435A7}"/>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033;p67">
                  <a:extLst>
                    <a:ext uri="{FF2B5EF4-FFF2-40B4-BE49-F238E27FC236}">
                      <a16:creationId xmlns:a16="http://schemas.microsoft.com/office/drawing/2014/main" id="{D70680C4-E874-4333-A937-1629B18D9E80}"/>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4034;p67">
                <a:extLst>
                  <a:ext uri="{FF2B5EF4-FFF2-40B4-BE49-F238E27FC236}">
                    <a16:creationId xmlns:a16="http://schemas.microsoft.com/office/drawing/2014/main" id="{280DB7CB-2D95-4A95-BA52-9BBE0657B487}"/>
                  </a:ext>
                </a:extLst>
              </p:cNvPr>
              <p:cNvGrpSpPr/>
              <p:nvPr/>
            </p:nvGrpSpPr>
            <p:grpSpPr>
              <a:xfrm>
                <a:off x="4719311" y="3355054"/>
                <a:ext cx="31499" cy="27001"/>
                <a:chOff x="4719311" y="3355054"/>
                <a:chExt cx="31499" cy="27001"/>
              </a:xfrm>
            </p:grpSpPr>
            <p:sp>
              <p:nvSpPr>
                <p:cNvPr id="363" name="Google Shape;4035;p67">
                  <a:extLst>
                    <a:ext uri="{FF2B5EF4-FFF2-40B4-BE49-F238E27FC236}">
                      <a16:creationId xmlns:a16="http://schemas.microsoft.com/office/drawing/2014/main" id="{45FC8173-FA3A-4F91-8971-B53CED436693}"/>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036;p67">
                  <a:extLst>
                    <a:ext uri="{FF2B5EF4-FFF2-40B4-BE49-F238E27FC236}">
                      <a16:creationId xmlns:a16="http://schemas.microsoft.com/office/drawing/2014/main" id="{3934BFDE-8A15-4EC3-A8A9-2A5CA09C5440}"/>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4037;p67">
                <a:extLst>
                  <a:ext uri="{FF2B5EF4-FFF2-40B4-BE49-F238E27FC236}">
                    <a16:creationId xmlns:a16="http://schemas.microsoft.com/office/drawing/2014/main" id="{FB419581-207A-4B3E-B8AC-A85B6B06432E}"/>
                  </a:ext>
                </a:extLst>
              </p:cNvPr>
              <p:cNvGrpSpPr/>
              <p:nvPr/>
            </p:nvGrpSpPr>
            <p:grpSpPr>
              <a:xfrm>
                <a:off x="4798755" y="3450260"/>
                <a:ext cx="26930" cy="26930"/>
                <a:chOff x="4798755" y="3450260"/>
                <a:chExt cx="26930" cy="26930"/>
              </a:xfrm>
            </p:grpSpPr>
            <p:sp>
              <p:nvSpPr>
                <p:cNvPr id="361" name="Google Shape;4038;p67">
                  <a:extLst>
                    <a:ext uri="{FF2B5EF4-FFF2-40B4-BE49-F238E27FC236}">
                      <a16:creationId xmlns:a16="http://schemas.microsoft.com/office/drawing/2014/main" id="{F756F292-84DD-4A54-987D-5668191EBFED}"/>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039;p67">
                  <a:extLst>
                    <a:ext uri="{FF2B5EF4-FFF2-40B4-BE49-F238E27FC236}">
                      <a16:creationId xmlns:a16="http://schemas.microsoft.com/office/drawing/2014/main" id="{EE008CC3-730C-480E-81BF-469A249F0E99}"/>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4040;p67">
                <a:extLst>
                  <a:ext uri="{FF2B5EF4-FFF2-40B4-BE49-F238E27FC236}">
                    <a16:creationId xmlns:a16="http://schemas.microsoft.com/office/drawing/2014/main" id="{70AD3883-0D16-451C-8AD3-A7EE46C669C4}"/>
                  </a:ext>
                </a:extLst>
              </p:cNvPr>
              <p:cNvGrpSpPr/>
              <p:nvPr/>
            </p:nvGrpSpPr>
            <p:grpSpPr>
              <a:xfrm>
                <a:off x="4645576" y="3467555"/>
                <a:ext cx="31405" cy="26953"/>
                <a:chOff x="4645576" y="3467555"/>
                <a:chExt cx="31405" cy="26953"/>
              </a:xfrm>
            </p:grpSpPr>
            <p:sp>
              <p:nvSpPr>
                <p:cNvPr id="359" name="Google Shape;4041;p67">
                  <a:extLst>
                    <a:ext uri="{FF2B5EF4-FFF2-40B4-BE49-F238E27FC236}">
                      <a16:creationId xmlns:a16="http://schemas.microsoft.com/office/drawing/2014/main" id="{42D152F0-F94D-4F18-BEA0-59181DA9BA10}"/>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042;p67">
                  <a:extLst>
                    <a:ext uri="{FF2B5EF4-FFF2-40B4-BE49-F238E27FC236}">
                      <a16:creationId xmlns:a16="http://schemas.microsoft.com/office/drawing/2014/main" id="{CE783C62-4948-4682-8781-E6000E32E1F5}"/>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4043;p67">
                <a:extLst>
                  <a:ext uri="{FF2B5EF4-FFF2-40B4-BE49-F238E27FC236}">
                    <a16:creationId xmlns:a16="http://schemas.microsoft.com/office/drawing/2014/main" id="{C8E0D0A8-B83B-4C8E-8991-B3C80DE62611}"/>
                  </a:ext>
                </a:extLst>
              </p:cNvPr>
              <p:cNvGrpSpPr/>
              <p:nvPr/>
            </p:nvGrpSpPr>
            <p:grpSpPr>
              <a:xfrm>
                <a:off x="4687631" y="3583965"/>
                <a:ext cx="31499" cy="26898"/>
                <a:chOff x="4687631" y="3583965"/>
                <a:chExt cx="31499" cy="26898"/>
              </a:xfrm>
            </p:grpSpPr>
            <p:sp>
              <p:nvSpPr>
                <p:cNvPr id="357" name="Google Shape;4044;p67">
                  <a:extLst>
                    <a:ext uri="{FF2B5EF4-FFF2-40B4-BE49-F238E27FC236}">
                      <a16:creationId xmlns:a16="http://schemas.microsoft.com/office/drawing/2014/main" id="{E7824639-2690-4050-8B56-37BB7D4A67B6}"/>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045;p67">
                  <a:extLst>
                    <a:ext uri="{FF2B5EF4-FFF2-40B4-BE49-F238E27FC236}">
                      <a16:creationId xmlns:a16="http://schemas.microsoft.com/office/drawing/2014/main" id="{3FD92D81-F434-4921-8F60-31998CF416E7}"/>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4046;p67">
                <a:extLst>
                  <a:ext uri="{FF2B5EF4-FFF2-40B4-BE49-F238E27FC236}">
                    <a16:creationId xmlns:a16="http://schemas.microsoft.com/office/drawing/2014/main" id="{FB5C7942-5E59-4494-AF43-F8815B266552}"/>
                  </a:ext>
                </a:extLst>
              </p:cNvPr>
              <p:cNvGrpSpPr/>
              <p:nvPr/>
            </p:nvGrpSpPr>
            <p:grpSpPr>
              <a:xfrm>
                <a:off x="4719311" y="3471314"/>
                <a:ext cx="31499" cy="27001"/>
                <a:chOff x="4719311" y="3471314"/>
                <a:chExt cx="31499" cy="27001"/>
              </a:xfrm>
            </p:grpSpPr>
            <p:sp>
              <p:nvSpPr>
                <p:cNvPr id="355" name="Google Shape;4047;p67">
                  <a:extLst>
                    <a:ext uri="{FF2B5EF4-FFF2-40B4-BE49-F238E27FC236}">
                      <a16:creationId xmlns:a16="http://schemas.microsoft.com/office/drawing/2014/main" id="{309BF9C4-486D-47CA-A4CB-79A40E8D880B}"/>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048;p67">
                  <a:extLst>
                    <a:ext uri="{FF2B5EF4-FFF2-40B4-BE49-F238E27FC236}">
                      <a16:creationId xmlns:a16="http://schemas.microsoft.com/office/drawing/2014/main" id="{E55A72BE-302C-4B7E-902D-2C267E6C6545}"/>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4049;p67">
                <a:extLst>
                  <a:ext uri="{FF2B5EF4-FFF2-40B4-BE49-F238E27FC236}">
                    <a16:creationId xmlns:a16="http://schemas.microsoft.com/office/drawing/2014/main" id="{03CC6C4E-5E86-4B9C-9B84-BB9956C953BD}"/>
                  </a:ext>
                </a:extLst>
              </p:cNvPr>
              <p:cNvGrpSpPr/>
              <p:nvPr/>
            </p:nvGrpSpPr>
            <p:grpSpPr>
              <a:xfrm>
                <a:off x="4719311" y="3434404"/>
                <a:ext cx="31499" cy="26898"/>
                <a:chOff x="4719311" y="3434404"/>
                <a:chExt cx="31499" cy="26898"/>
              </a:xfrm>
            </p:grpSpPr>
            <p:sp>
              <p:nvSpPr>
                <p:cNvPr id="353" name="Google Shape;4050;p67">
                  <a:extLst>
                    <a:ext uri="{FF2B5EF4-FFF2-40B4-BE49-F238E27FC236}">
                      <a16:creationId xmlns:a16="http://schemas.microsoft.com/office/drawing/2014/main" id="{A0439F54-2D8B-412B-B166-672E356C879E}"/>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051;p67">
                  <a:extLst>
                    <a:ext uri="{FF2B5EF4-FFF2-40B4-BE49-F238E27FC236}">
                      <a16:creationId xmlns:a16="http://schemas.microsoft.com/office/drawing/2014/main" id="{17033BC4-7A67-4C94-8D4C-8627305B2E14}"/>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4052;p67">
                <a:extLst>
                  <a:ext uri="{FF2B5EF4-FFF2-40B4-BE49-F238E27FC236}">
                    <a16:creationId xmlns:a16="http://schemas.microsoft.com/office/drawing/2014/main" id="{0F57545A-0610-4092-AB5B-04F5EF9D8631}"/>
                  </a:ext>
                </a:extLst>
              </p:cNvPr>
              <p:cNvGrpSpPr/>
              <p:nvPr/>
            </p:nvGrpSpPr>
            <p:grpSpPr>
              <a:xfrm>
                <a:off x="4768876" y="3401772"/>
                <a:ext cx="31499" cy="26898"/>
                <a:chOff x="4768876" y="3401772"/>
                <a:chExt cx="31499" cy="26898"/>
              </a:xfrm>
            </p:grpSpPr>
            <p:sp>
              <p:nvSpPr>
                <p:cNvPr id="351" name="Google Shape;4053;p67">
                  <a:extLst>
                    <a:ext uri="{FF2B5EF4-FFF2-40B4-BE49-F238E27FC236}">
                      <a16:creationId xmlns:a16="http://schemas.microsoft.com/office/drawing/2014/main" id="{D5388788-2384-42DD-BCB9-558D0F4C548A}"/>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054;p67">
                  <a:extLst>
                    <a:ext uri="{FF2B5EF4-FFF2-40B4-BE49-F238E27FC236}">
                      <a16:creationId xmlns:a16="http://schemas.microsoft.com/office/drawing/2014/main" id="{3BE10376-762F-4BED-825A-BDF50E0D08D0}"/>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4055;p67">
                <a:extLst>
                  <a:ext uri="{FF2B5EF4-FFF2-40B4-BE49-F238E27FC236}">
                    <a16:creationId xmlns:a16="http://schemas.microsoft.com/office/drawing/2014/main" id="{737B3542-F0E5-44E1-8974-1082BE8C1498}"/>
                  </a:ext>
                </a:extLst>
              </p:cNvPr>
              <p:cNvGrpSpPr/>
              <p:nvPr/>
            </p:nvGrpSpPr>
            <p:grpSpPr>
              <a:xfrm>
                <a:off x="4762214" y="3471377"/>
                <a:ext cx="26938" cy="26938"/>
                <a:chOff x="4762214" y="3471377"/>
                <a:chExt cx="26938" cy="26938"/>
              </a:xfrm>
            </p:grpSpPr>
            <p:sp>
              <p:nvSpPr>
                <p:cNvPr id="349" name="Google Shape;4056;p67">
                  <a:extLst>
                    <a:ext uri="{FF2B5EF4-FFF2-40B4-BE49-F238E27FC236}">
                      <a16:creationId xmlns:a16="http://schemas.microsoft.com/office/drawing/2014/main" id="{26842ACE-3540-4754-97A1-7C2F5F7CF0AB}"/>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057;p67">
                  <a:extLst>
                    <a:ext uri="{FF2B5EF4-FFF2-40B4-BE49-F238E27FC236}">
                      <a16:creationId xmlns:a16="http://schemas.microsoft.com/office/drawing/2014/main" id="{B580A705-3D0E-425A-A204-ACECCB1027DD}"/>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4058;p67">
                <a:extLst>
                  <a:ext uri="{FF2B5EF4-FFF2-40B4-BE49-F238E27FC236}">
                    <a16:creationId xmlns:a16="http://schemas.microsoft.com/office/drawing/2014/main" id="{B266AD9A-5244-4652-B8F4-7C2EA447DBE3}"/>
                  </a:ext>
                </a:extLst>
              </p:cNvPr>
              <p:cNvGrpSpPr/>
              <p:nvPr/>
            </p:nvGrpSpPr>
            <p:grpSpPr>
              <a:xfrm>
                <a:off x="4790473" y="3344782"/>
                <a:ext cx="31405" cy="26898"/>
                <a:chOff x="4790473" y="3344782"/>
                <a:chExt cx="31405" cy="26898"/>
              </a:xfrm>
            </p:grpSpPr>
            <p:sp>
              <p:nvSpPr>
                <p:cNvPr id="347" name="Google Shape;4059;p67">
                  <a:extLst>
                    <a:ext uri="{FF2B5EF4-FFF2-40B4-BE49-F238E27FC236}">
                      <a16:creationId xmlns:a16="http://schemas.microsoft.com/office/drawing/2014/main" id="{48C5EC75-A462-4213-A6A8-9E55CE16671C}"/>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060;p67">
                  <a:extLst>
                    <a:ext uri="{FF2B5EF4-FFF2-40B4-BE49-F238E27FC236}">
                      <a16:creationId xmlns:a16="http://schemas.microsoft.com/office/drawing/2014/main" id="{3F752A77-71D0-43FF-B137-492779B22E87}"/>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4061;p67">
                <a:extLst>
                  <a:ext uri="{FF2B5EF4-FFF2-40B4-BE49-F238E27FC236}">
                    <a16:creationId xmlns:a16="http://schemas.microsoft.com/office/drawing/2014/main" id="{C5A6224C-8205-4A93-95E3-FE4A24F9C395}"/>
                  </a:ext>
                </a:extLst>
              </p:cNvPr>
              <p:cNvGrpSpPr/>
              <p:nvPr/>
            </p:nvGrpSpPr>
            <p:grpSpPr>
              <a:xfrm>
                <a:off x="4823774" y="3950733"/>
                <a:ext cx="37398" cy="32034"/>
                <a:chOff x="4823774" y="3950733"/>
                <a:chExt cx="37398" cy="32034"/>
              </a:xfrm>
            </p:grpSpPr>
            <p:sp>
              <p:nvSpPr>
                <p:cNvPr id="345" name="Google Shape;4062;p67">
                  <a:extLst>
                    <a:ext uri="{FF2B5EF4-FFF2-40B4-BE49-F238E27FC236}">
                      <a16:creationId xmlns:a16="http://schemas.microsoft.com/office/drawing/2014/main" id="{594F96C4-73FD-417F-8E87-55C829A2CEEB}"/>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063;p67">
                  <a:extLst>
                    <a:ext uri="{FF2B5EF4-FFF2-40B4-BE49-F238E27FC236}">
                      <a16:creationId xmlns:a16="http://schemas.microsoft.com/office/drawing/2014/main" id="{197B9CE4-F664-429F-AA58-D5DBC0FD4472}"/>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4064;p67">
                <a:extLst>
                  <a:ext uri="{FF2B5EF4-FFF2-40B4-BE49-F238E27FC236}">
                    <a16:creationId xmlns:a16="http://schemas.microsoft.com/office/drawing/2014/main" id="{5F080754-5E83-4A6A-91D0-BD008B6D320B}"/>
                  </a:ext>
                </a:extLst>
              </p:cNvPr>
              <p:cNvGrpSpPr/>
              <p:nvPr/>
            </p:nvGrpSpPr>
            <p:grpSpPr>
              <a:xfrm>
                <a:off x="4823396" y="4110566"/>
                <a:ext cx="31405" cy="26906"/>
                <a:chOff x="4823396" y="4110566"/>
                <a:chExt cx="31405" cy="26906"/>
              </a:xfrm>
            </p:grpSpPr>
            <p:sp>
              <p:nvSpPr>
                <p:cNvPr id="343" name="Google Shape;4065;p67">
                  <a:extLst>
                    <a:ext uri="{FF2B5EF4-FFF2-40B4-BE49-F238E27FC236}">
                      <a16:creationId xmlns:a16="http://schemas.microsoft.com/office/drawing/2014/main" id="{3FE959A3-0CBE-4E30-8D47-439C29BC1E08}"/>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66;p67">
                  <a:extLst>
                    <a:ext uri="{FF2B5EF4-FFF2-40B4-BE49-F238E27FC236}">
                      <a16:creationId xmlns:a16="http://schemas.microsoft.com/office/drawing/2014/main" id="{B20CE78D-F9E9-459C-AF29-53303FE0D700}"/>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4067;p67">
                <a:extLst>
                  <a:ext uri="{FF2B5EF4-FFF2-40B4-BE49-F238E27FC236}">
                    <a16:creationId xmlns:a16="http://schemas.microsoft.com/office/drawing/2014/main" id="{14F20D09-DEAA-4F44-BF70-FCFDA91C963C}"/>
                  </a:ext>
                </a:extLst>
              </p:cNvPr>
              <p:cNvGrpSpPr/>
              <p:nvPr/>
            </p:nvGrpSpPr>
            <p:grpSpPr>
              <a:xfrm>
                <a:off x="4838332" y="3821150"/>
                <a:ext cx="31499" cy="26898"/>
                <a:chOff x="4838332" y="3821150"/>
                <a:chExt cx="31499" cy="26898"/>
              </a:xfrm>
            </p:grpSpPr>
            <p:sp>
              <p:nvSpPr>
                <p:cNvPr id="341" name="Google Shape;4068;p67">
                  <a:extLst>
                    <a:ext uri="{FF2B5EF4-FFF2-40B4-BE49-F238E27FC236}">
                      <a16:creationId xmlns:a16="http://schemas.microsoft.com/office/drawing/2014/main" id="{D1CC88F5-047E-402C-B15F-BFEAFE10C312}"/>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69;p67">
                  <a:extLst>
                    <a:ext uri="{FF2B5EF4-FFF2-40B4-BE49-F238E27FC236}">
                      <a16:creationId xmlns:a16="http://schemas.microsoft.com/office/drawing/2014/main" id="{C2BF5283-4995-4BF2-83C9-9772B510DCA3}"/>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4070;p67">
                <a:extLst>
                  <a:ext uri="{FF2B5EF4-FFF2-40B4-BE49-F238E27FC236}">
                    <a16:creationId xmlns:a16="http://schemas.microsoft.com/office/drawing/2014/main" id="{C0327782-6385-4BEC-87D1-09DB7AB541CD}"/>
                  </a:ext>
                </a:extLst>
              </p:cNvPr>
              <p:cNvGrpSpPr/>
              <p:nvPr/>
            </p:nvGrpSpPr>
            <p:grpSpPr>
              <a:xfrm>
                <a:off x="4661275" y="3815007"/>
                <a:ext cx="36824" cy="31523"/>
                <a:chOff x="4661275" y="3815007"/>
                <a:chExt cx="36824" cy="31523"/>
              </a:xfrm>
            </p:grpSpPr>
            <p:sp>
              <p:nvSpPr>
                <p:cNvPr id="339" name="Google Shape;4071;p67">
                  <a:extLst>
                    <a:ext uri="{FF2B5EF4-FFF2-40B4-BE49-F238E27FC236}">
                      <a16:creationId xmlns:a16="http://schemas.microsoft.com/office/drawing/2014/main" id="{E3FF49DA-3BDD-491B-B86A-C7AF91A26314}"/>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72;p67">
                  <a:extLst>
                    <a:ext uri="{FF2B5EF4-FFF2-40B4-BE49-F238E27FC236}">
                      <a16:creationId xmlns:a16="http://schemas.microsoft.com/office/drawing/2014/main" id="{9D2D5691-9BC2-4F44-A37F-2C8564F195EA}"/>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4073;p67">
                <a:extLst>
                  <a:ext uri="{FF2B5EF4-FFF2-40B4-BE49-F238E27FC236}">
                    <a16:creationId xmlns:a16="http://schemas.microsoft.com/office/drawing/2014/main" id="{2DAC5317-2A46-4377-92A5-BDC1D65D05AF}"/>
                  </a:ext>
                </a:extLst>
              </p:cNvPr>
              <p:cNvGrpSpPr/>
              <p:nvPr/>
            </p:nvGrpSpPr>
            <p:grpSpPr>
              <a:xfrm>
                <a:off x="4558998" y="3851037"/>
                <a:ext cx="33591" cy="28699"/>
                <a:chOff x="4558998" y="3851037"/>
                <a:chExt cx="33591" cy="28699"/>
              </a:xfrm>
            </p:grpSpPr>
            <p:sp>
              <p:nvSpPr>
                <p:cNvPr id="337" name="Google Shape;4074;p67">
                  <a:extLst>
                    <a:ext uri="{FF2B5EF4-FFF2-40B4-BE49-F238E27FC236}">
                      <a16:creationId xmlns:a16="http://schemas.microsoft.com/office/drawing/2014/main" id="{3F6860B5-4CEA-4D8F-932A-AB4288B15B66}"/>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75;p67">
                  <a:extLst>
                    <a:ext uri="{FF2B5EF4-FFF2-40B4-BE49-F238E27FC236}">
                      <a16:creationId xmlns:a16="http://schemas.microsoft.com/office/drawing/2014/main" id="{C7D8DE6C-55C2-42EA-A2B2-F2A7C5A4EBEE}"/>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4076;p67">
                <a:extLst>
                  <a:ext uri="{FF2B5EF4-FFF2-40B4-BE49-F238E27FC236}">
                    <a16:creationId xmlns:a16="http://schemas.microsoft.com/office/drawing/2014/main" id="{C126D21C-C5B2-42AA-8527-5ED5249EC925}"/>
                  </a:ext>
                </a:extLst>
              </p:cNvPr>
              <p:cNvGrpSpPr/>
              <p:nvPr/>
            </p:nvGrpSpPr>
            <p:grpSpPr>
              <a:xfrm>
                <a:off x="4696762" y="3638587"/>
                <a:ext cx="33591" cy="28794"/>
                <a:chOff x="4696762" y="3638587"/>
                <a:chExt cx="33591" cy="28794"/>
              </a:xfrm>
            </p:grpSpPr>
            <p:sp>
              <p:nvSpPr>
                <p:cNvPr id="335" name="Google Shape;4077;p67">
                  <a:extLst>
                    <a:ext uri="{FF2B5EF4-FFF2-40B4-BE49-F238E27FC236}">
                      <a16:creationId xmlns:a16="http://schemas.microsoft.com/office/drawing/2014/main" id="{A23AB375-AEE6-4B4F-A890-4AC1817EC760}"/>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78;p67">
                  <a:extLst>
                    <a:ext uri="{FF2B5EF4-FFF2-40B4-BE49-F238E27FC236}">
                      <a16:creationId xmlns:a16="http://schemas.microsoft.com/office/drawing/2014/main" id="{640F9243-E0FF-409D-8D0D-87AAB581E59D}"/>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4079;p67">
                <a:extLst>
                  <a:ext uri="{FF2B5EF4-FFF2-40B4-BE49-F238E27FC236}">
                    <a16:creationId xmlns:a16="http://schemas.microsoft.com/office/drawing/2014/main" id="{CC2D9707-D49E-44FE-9CF2-220278435F16}"/>
                  </a:ext>
                </a:extLst>
              </p:cNvPr>
              <p:cNvGrpSpPr/>
              <p:nvPr/>
            </p:nvGrpSpPr>
            <p:grpSpPr>
              <a:xfrm>
                <a:off x="4929479" y="3939140"/>
                <a:ext cx="33497" cy="28692"/>
                <a:chOff x="4929479" y="3939140"/>
                <a:chExt cx="33497" cy="28692"/>
              </a:xfrm>
            </p:grpSpPr>
            <p:sp>
              <p:nvSpPr>
                <p:cNvPr id="333" name="Google Shape;4080;p67">
                  <a:extLst>
                    <a:ext uri="{FF2B5EF4-FFF2-40B4-BE49-F238E27FC236}">
                      <a16:creationId xmlns:a16="http://schemas.microsoft.com/office/drawing/2014/main" id="{EDC3880B-40EB-4027-A68D-0902C7CBCA16}"/>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81;p67">
                  <a:extLst>
                    <a:ext uri="{FF2B5EF4-FFF2-40B4-BE49-F238E27FC236}">
                      <a16:creationId xmlns:a16="http://schemas.microsoft.com/office/drawing/2014/main" id="{A80C11F6-A993-4F58-BC14-42AE30C51757}"/>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4082;p67">
                <a:extLst>
                  <a:ext uri="{FF2B5EF4-FFF2-40B4-BE49-F238E27FC236}">
                    <a16:creationId xmlns:a16="http://schemas.microsoft.com/office/drawing/2014/main" id="{E31E1E52-B461-4113-BBCF-00E0666EB212}"/>
                  </a:ext>
                </a:extLst>
              </p:cNvPr>
              <p:cNvGrpSpPr/>
              <p:nvPr/>
            </p:nvGrpSpPr>
            <p:grpSpPr>
              <a:xfrm>
                <a:off x="4907119" y="3986039"/>
                <a:ext cx="33497" cy="28699"/>
                <a:chOff x="4907119" y="3986039"/>
                <a:chExt cx="33497" cy="28699"/>
              </a:xfrm>
            </p:grpSpPr>
            <p:sp>
              <p:nvSpPr>
                <p:cNvPr id="331" name="Google Shape;4083;p67">
                  <a:extLst>
                    <a:ext uri="{FF2B5EF4-FFF2-40B4-BE49-F238E27FC236}">
                      <a16:creationId xmlns:a16="http://schemas.microsoft.com/office/drawing/2014/main" id="{CEE1E04D-547C-401B-9BF9-6BA4BB3DBD46}"/>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84;p67">
                  <a:extLst>
                    <a:ext uri="{FF2B5EF4-FFF2-40B4-BE49-F238E27FC236}">
                      <a16:creationId xmlns:a16="http://schemas.microsoft.com/office/drawing/2014/main" id="{CC11D99D-5F5E-449E-887E-046F2036931E}"/>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4085;p67">
                <a:extLst>
                  <a:ext uri="{FF2B5EF4-FFF2-40B4-BE49-F238E27FC236}">
                    <a16:creationId xmlns:a16="http://schemas.microsoft.com/office/drawing/2014/main" id="{23250C00-E44D-4281-9B2E-AD61DDD7F6FD}"/>
                  </a:ext>
                </a:extLst>
              </p:cNvPr>
              <p:cNvGrpSpPr/>
              <p:nvPr/>
            </p:nvGrpSpPr>
            <p:grpSpPr>
              <a:xfrm>
                <a:off x="4911783" y="4048102"/>
                <a:ext cx="33591" cy="28762"/>
                <a:chOff x="4911783" y="4048102"/>
                <a:chExt cx="33591" cy="28762"/>
              </a:xfrm>
            </p:grpSpPr>
            <p:sp>
              <p:nvSpPr>
                <p:cNvPr id="329" name="Google Shape;4086;p67">
                  <a:extLst>
                    <a:ext uri="{FF2B5EF4-FFF2-40B4-BE49-F238E27FC236}">
                      <a16:creationId xmlns:a16="http://schemas.microsoft.com/office/drawing/2014/main" id="{273F2980-29F0-4BCC-B704-CAA49C9777C6}"/>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87;p67">
                  <a:extLst>
                    <a:ext uri="{FF2B5EF4-FFF2-40B4-BE49-F238E27FC236}">
                      <a16:creationId xmlns:a16="http://schemas.microsoft.com/office/drawing/2014/main" id="{0A3353F7-E2E1-4F70-9519-6679B9BE9B17}"/>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4088;p67">
                <a:extLst>
                  <a:ext uri="{FF2B5EF4-FFF2-40B4-BE49-F238E27FC236}">
                    <a16:creationId xmlns:a16="http://schemas.microsoft.com/office/drawing/2014/main" id="{360F5421-7244-4C84-A77E-42702F7EEEA5}"/>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89;p67">
                <a:extLst>
                  <a:ext uri="{FF2B5EF4-FFF2-40B4-BE49-F238E27FC236}">
                    <a16:creationId xmlns:a16="http://schemas.microsoft.com/office/drawing/2014/main" id="{8026296B-9C10-401C-BAF9-63CF7D3BE566}"/>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4090;p67">
                <a:extLst>
                  <a:ext uri="{FF2B5EF4-FFF2-40B4-BE49-F238E27FC236}">
                    <a16:creationId xmlns:a16="http://schemas.microsoft.com/office/drawing/2014/main" id="{6E3E9A77-A65F-425C-AF51-40BD81FF6D41}"/>
                  </a:ext>
                </a:extLst>
              </p:cNvPr>
              <p:cNvGrpSpPr/>
              <p:nvPr/>
            </p:nvGrpSpPr>
            <p:grpSpPr>
              <a:xfrm>
                <a:off x="4762623" y="3837847"/>
                <a:ext cx="42416" cy="36273"/>
                <a:chOff x="4762623" y="3837847"/>
                <a:chExt cx="42416" cy="36273"/>
              </a:xfrm>
            </p:grpSpPr>
            <p:sp>
              <p:nvSpPr>
                <p:cNvPr id="327" name="Google Shape;4091;p67">
                  <a:extLst>
                    <a:ext uri="{FF2B5EF4-FFF2-40B4-BE49-F238E27FC236}">
                      <a16:creationId xmlns:a16="http://schemas.microsoft.com/office/drawing/2014/main" id="{8DF07E3A-175F-46D4-BAA1-401C45B685D9}"/>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92;p67">
                  <a:extLst>
                    <a:ext uri="{FF2B5EF4-FFF2-40B4-BE49-F238E27FC236}">
                      <a16:creationId xmlns:a16="http://schemas.microsoft.com/office/drawing/2014/main" id="{8995E45C-AF63-4B36-9533-1F757F36CB49}"/>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4093;p67">
                <a:extLst>
                  <a:ext uri="{FF2B5EF4-FFF2-40B4-BE49-F238E27FC236}">
                    <a16:creationId xmlns:a16="http://schemas.microsoft.com/office/drawing/2014/main" id="{2382D686-F550-4C2A-928B-302A6CFD31F7}"/>
                  </a:ext>
                </a:extLst>
              </p:cNvPr>
              <p:cNvGrpSpPr/>
              <p:nvPr/>
            </p:nvGrpSpPr>
            <p:grpSpPr>
              <a:xfrm>
                <a:off x="4746044" y="4104966"/>
                <a:ext cx="33497" cy="28699"/>
                <a:chOff x="4746044" y="4104966"/>
                <a:chExt cx="33497" cy="28699"/>
              </a:xfrm>
            </p:grpSpPr>
            <p:sp>
              <p:nvSpPr>
                <p:cNvPr id="325" name="Google Shape;4094;p67">
                  <a:extLst>
                    <a:ext uri="{FF2B5EF4-FFF2-40B4-BE49-F238E27FC236}">
                      <a16:creationId xmlns:a16="http://schemas.microsoft.com/office/drawing/2014/main" id="{AAC994B6-D9EC-467C-9C94-E0F7C45C5221}"/>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95;p67">
                  <a:extLst>
                    <a:ext uri="{FF2B5EF4-FFF2-40B4-BE49-F238E27FC236}">
                      <a16:creationId xmlns:a16="http://schemas.microsoft.com/office/drawing/2014/main" id="{BEB923A8-A043-41AB-A514-00BD7C7EEC57}"/>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4096;p67">
                <a:extLst>
                  <a:ext uri="{FF2B5EF4-FFF2-40B4-BE49-F238E27FC236}">
                    <a16:creationId xmlns:a16="http://schemas.microsoft.com/office/drawing/2014/main" id="{842F9FF1-41DE-4C68-804F-81C4176E4364}"/>
                  </a:ext>
                </a:extLst>
              </p:cNvPr>
              <p:cNvGrpSpPr/>
              <p:nvPr/>
            </p:nvGrpSpPr>
            <p:grpSpPr>
              <a:xfrm>
                <a:off x="4859646" y="4162554"/>
                <a:ext cx="33591" cy="28762"/>
                <a:chOff x="4859646" y="4162554"/>
                <a:chExt cx="33591" cy="28762"/>
              </a:xfrm>
            </p:grpSpPr>
            <p:sp>
              <p:nvSpPr>
                <p:cNvPr id="323" name="Google Shape;4097;p67">
                  <a:extLst>
                    <a:ext uri="{FF2B5EF4-FFF2-40B4-BE49-F238E27FC236}">
                      <a16:creationId xmlns:a16="http://schemas.microsoft.com/office/drawing/2014/main" id="{F6BA8B3A-C6B2-4556-B715-8DA54B5B4102}"/>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98;p67">
                  <a:extLst>
                    <a:ext uri="{FF2B5EF4-FFF2-40B4-BE49-F238E27FC236}">
                      <a16:creationId xmlns:a16="http://schemas.microsoft.com/office/drawing/2014/main" id="{6AA72DC3-4AF3-4C4D-B484-07F09BDFCCD0}"/>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 name="Google Shape;4099;p67">
              <a:extLst>
                <a:ext uri="{FF2B5EF4-FFF2-40B4-BE49-F238E27FC236}">
                  <a16:creationId xmlns:a16="http://schemas.microsoft.com/office/drawing/2014/main" id="{67D42FAF-914D-476D-940D-941D7372D875}"/>
                </a:ext>
              </a:extLst>
            </p:cNvPr>
            <p:cNvGrpSpPr/>
            <p:nvPr/>
          </p:nvGrpSpPr>
          <p:grpSpPr>
            <a:xfrm>
              <a:off x="3597785" y="3274438"/>
              <a:ext cx="855610" cy="1122100"/>
              <a:chOff x="3597785" y="3274438"/>
              <a:chExt cx="855610" cy="1122100"/>
            </a:xfrm>
          </p:grpSpPr>
          <p:grpSp>
            <p:nvGrpSpPr>
              <p:cNvPr id="16" name="Google Shape;4100;p67">
                <a:extLst>
                  <a:ext uri="{FF2B5EF4-FFF2-40B4-BE49-F238E27FC236}">
                    <a16:creationId xmlns:a16="http://schemas.microsoft.com/office/drawing/2014/main" id="{DD6C7302-CA3C-4AC0-9A26-6B14F502723B}"/>
                  </a:ext>
                </a:extLst>
              </p:cNvPr>
              <p:cNvGrpSpPr/>
              <p:nvPr/>
            </p:nvGrpSpPr>
            <p:grpSpPr>
              <a:xfrm>
                <a:off x="3617857" y="3284717"/>
                <a:ext cx="826785" cy="1099165"/>
                <a:chOff x="3617857" y="3284717"/>
                <a:chExt cx="826785" cy="1099165"/>
              </a:xfrm>
            </p:grpSpPr>
            <p:sp>
              <p:nvSpPr>
                <p:cNvPr id="154" name="Google Shape;4101;p67">
                  <a:extLst>
                    <a:ext uri="{FF2B5EF4-FFF2-40B4-BE49-F238E27FC236}">
                      <a16:creationId xmlns:a16="http://schemas.microsoft.com/office/drawing/2014/main" id="{A3118813-FBE5-4F4E-B75C-9469ED687BED}"/>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102;p67">
                  <a:extLst>
                    <a:ext uri="{FF2B5EF4-FFF2-40B4-BE49-F238E27FC236}">
                      <a16:creationId xmlns:a16="http://schemas.microsoft.com/office/drawing/2014/main" id="{63A4103D-CC5B-40DB-BCCB-69F121F560E3}"/>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103;p67">
                  <a:extLst>
                    <a:ext uri="{FF2B5EF4-FFF2-40B4-BE49-F238E27FC236}">
                      <a16:creationId xmlns:a16="http://schemas.microsoft.com/office/drawing/2014/main" id="{EBC7ED57-679B-4989-A054-D5C4D5592D3D}"/>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104;p67">
                  <a:extLst>
                    <a:ext uri="{FF2B5EF4-FFF2-40B4-BE49-F238E27FC236}">
                      <a16:creationId xmlns:a16="http://schemas.microsoft.com/office/drawing/2014/main" id="{19091630-D446-45BC-88A3-21E0CB9A065A}"/>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105;p67">
                  <a:extLst>
                    <a:ext uri="{FF2B5EF4-FFF2-40B4-BE49-F238E27FC236}">
                      <a16:creationId xmlns:a16="http://schemas.microsoft.com/office/drawing/2014/main" id="{F5E98C81-2914-43C0-8AAE-EFCA6C1C746D}"/>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106;p67">
                  <a:extLst>
                    <a:ext uri="{FF2B5EF4-FFF2-40B4-BE49-F238E27FC236}">
                      <a16:creationId xmlns:a16="http://schemas.microsoft.com/office/drawing/2014/main" id="{3AA46E81-1949-4259-B852-66A4EE038B97}"/>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107;p67">
                  <a:extLst>
                    <a:ext uri="{FF2B5EF4-FFF2-40B4-BE49-F238E27FC236}">
                      <a16:creationId xmlns:a16="http://schemas.microsoft.com/office/drawing/2014/main" id="{4375C57B-95C1-41D9-9D49-ADA9FDBD8941}"/>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108;p67">
                  <a:extLst>
                    <a:ext uri="{FF2B5EF4-FFF2-40B4-BE49-F238E27FC236}">
                      <a16:creationId xmlns:a16="http://schemas.microsoft.com/office/drawing/2014/main" id="{F649BB86-5B49-48E1-AE32-B0DF1B70B116}"/>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109;p67">
                  <a:extLst>
                    <a:ext uri="{FF2B5EF4-FFF2-40B4-BE49-F238E27FC236}">
                      <a16:creationId xmlns:a16="http://schemas.microsoft.com/office/drawing/2014/main" id="{436680BA-EAAA-4470-A4E0-BE03D14D660B}"/>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110;p67">
                  <a:extLst>
                    <a:ext uri="{FF2B5EF4-FFF2-40B4-BE49-F238E27FC236}">
                      <a16:creationId xmlns:a16="http://schemas.microsoft.com/office/drawing/2014/main" id="{2FE3CF12-80F2-45A7-9DA5-C3259F3B9602}"/>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111;p67">
                  <a:extLst>
                    <a:ext uri="{FF2B5EF4-FFF2-40B4-BE49-F238E27FC236}">
                      <a16:creationId xmlns:a16="http://schemas.microsoft.com/office/drawing/2014/main" id="{211B1C37-E54E-4B67-BCDB-07B080253BB7}"/>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112;p67">
                  <a:extLst>
                    <a:ext uri="{FF2B5EF4-FFF2-40B4-BE49-F238E27FC236}">
                      <a16:creationId xmlns:a16="http://schemas.microsoft.com/office/drawing/2014/main" id="{C98E74E7-CBBD-44AB-9146-9B5BA0AE00D2}"/>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113;p67">
                  <a:extLst>
                    <a:ext uri="{FF2B5EF4-FFF2-40B4-BE49-F238E27FC236}">
                      <a16:creationId xmlns:a16="http://schemas.microsoft.com/office/drawing/2014/main" id="{3C46FDC1-CD8E-47E4-BF60-1C90F919C52F}"/>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114;p67">
                  <a:extLst>
                    <a:ext uri="{FF2B5EF4-FFF2-40B4-BE49-F238E27FC236}">
                      <a16:creationId xmlns:a16="http://schemas.microsoft.com/office/drawing/2014/main" id="{E0FC968C-EAB6-49EB-AB6D-C536DC7FAA6E}"/>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115;p67">
                  <a:extLst>
                    <a:ext uri="{FF2B5EF4-FFF2-40B4-BE49-F238E27FC236}">
                      <a16:creationId xmlns:a16="http://schemas.microsoft.com/office/drawing/2014/main" id="{525342CE-E531-4E01-93B7-87D0F386A34A}"/>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116;p67">
                  <a:extLst>
                    <a:ext uri="{FF2B5EF4-FFF2-40B4-BE49-F238E27FC236}">
                      <a16:creationId xmlns:a16="http://schemas.microsoft.com/office/drawing/2014/main" id="{3064FC82-9FB8-49C1-9E03-A27FE1F9F1D6}"/>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117;p67">
                  <a:extLst>
                    <a:ext uri="{FF2B5EF4-FFF2-40B4-BE49-F238E27FC236}">
                      <a16:creationId xmlns:a16="http://schemas.microsoft.com/office/drawing/2014/main" id="{A346D65A-16DC-4675-834B-71DD91E4E1F6}"/>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118;p67">
                  <a:extLst>
                    <a:ext uri="{FF2B5EF4-FFF2-40B4-BE49-F238E27FC236}">
                      <a16:creationId xmlns:a16="http://schemas.microsoft.com/office/drawing/2014/main" id="{ACCD00AA-3289-4D8A-8C43-277AC7F812B0}"/>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119;p67">
                  <a:extLst>
                    <a:ext uri="{FF2B5EF4-FFF2-40B4-BE49-F238E27FC236}">
                      <a16:creationId xmlns:a16="http://schemas.microsoft.com/office/drawing/2014/main" id="{F2290B2A-4883-43C7-AFA3-A4A5FD283C03}"/>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120;p67">
                  <a:extLst>
                    <a:ext uri="{FF2B5EF4-FFF2-40B4-BE49-F238E27FC236}">
                      <a16:creationId xmlns:a16="http://schemas.microsoft.com/office/drawing/2014/main" id="{03DB6D40-20B9-426F-9B2D-AD72AC345A12}"/>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121;p67">
                  <a:extLst>
                    <a:ext uri="{FF2B5EF4-FFF2-40B4-BE49-F238E27FC236}">
                      <a16:creationId xmlns:a16="http://schemas.microsoft.com/office/drawing/2014/main" id="{186DD55B-F2C0-4F7E-9755-594FFF77F26F}"/>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122;p67">
                  <a:extLst>
                    <a:ext uri="{FF2B5EF4-FFF2-40B4-BE49-F238E27FC236}">
                      <a16:creationId xmlns:a16="http://schemas.microsoft.com/office/drawing/2014/main" id="{B6F89359-6EA8-47C5-A841-F5CB3A3FC2C8}"/>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123;p67">
                  <a:extLst>
                    <a:ext uri="{FF2B5EF4-FFF2-40B4-BE49-F238E27FC236}">
                      <a16:creationId xmlns:a16="http://schemas.microsoft.com/office/drawing/2014/main" id="{CB176EC6-F0D6-44B2-8208-BF60B5F78328}"/>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124;p67">
                  <a:extLst>
                    <a:ext uri="{FF2B5EF4-FFF2-40B4-BE49-F238E27FC236}">
                      <a16:creationId xmlns:a16="http://schemas.microsoft.com/office/drawing/2014/main" id="{980964D8-EA73-4BE9-93CB-0673D44DD180}"/>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125;p67">
                  <a:extLst>
                    <a:ext uri="{FF2B5EF4-FFF2-40B4-BE49-F238E27FC236}">
                      <a16:creationId xmlns:a16="http://schemas.microsoft.com/office/drawing/2014/main" id="{8D925A4D-97A9-422D-AD74-DFD5AE7A79D9}"/>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26;p67">
                  <a:extLst>
                    <a:ext uri="{FF2B5EF4-FFF2-40B4-BE49-F238E27FC236}">
                      <a16:creationId xmlns:a16="http://schemas.microsoft.com/office/drawing/2014/main" id="{8B6B1026-513F-4B78-956D-16CC4DBCAB38}"/>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27;p67">
                  <a:extLst>
                    <a:ext uri="{FF2B5EF4-FFF2-40B4-BE49-F238E27FC236}">
                      <a16:creationId xmlns:a16="http://schemas.microsoft.com/office/drawing/2014/main" id="{C1204575-8C48-42F0-9B4E-81D912E2659B}"/>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28;p67">
                  <a:extLst>
                    <a:ext uri="{FF2B5EF4-FFF2-40B4-BE49-F238E27FC236}">
                      <a16:creationId xmlns:a16="http://schemas.microsoft.com/office/drawing/2014/main" id="{8ABDC940-1CB1-422A-973B-A61DE30431B1}"/>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29;p67">
                  <a:extLst>
                    <a:ext uri="{FF2B5EF4-FFF2-40B4-BE49-F238E27FC236}">
                      <a16:creationId xmlns:a16="http://schemas.microsoft.com/office/drawing/2014/main" id="{4F028BB3-54A0-4121-A145-49BE86AC3A88}"/>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30;p67">
                  <a:extLst>
                    <a:ext uri="{FF2B5EF4-FFF2-40B4-BE49-F238E27FC236}">
                      <a16:creationId xmlns:a16="http://schemas.microsoft.com/office/drawing/2014/main" id="{A175BECF-1165-4B5D-BAE6-A97AD7B2A752}"/>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31;p67">
                  <a:extLst>
                    <a:ext uri="{FF2B5EF4-FFF2-40B4-BE49-F238E27FC236}">
                      <a16:creationId xmlns:a16="http://schemas.microsoft.com/office/drawing/2014/main" id="{D3FC78FA-C072-4BA1-A429-C785C1E5B18F}"/>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32;p67">
                  <a:extLst>
                    <a:ext uri="{FF2B5EF4-FFF2-40B4-BE49-F238E27FC236}">
                      <a16:creationId xmlns:a16="http://schemas.microsoft.com/office/drawing/2014/main" id="{F3B7D258-098C-46CD-92B2-1C3CB548F871}"/>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33;p67">
                  <a:extLst>
                    <a:ext uri="{FF2B5EF4-FFF2-40B4-BE49-F238E27FC236}">
                      <a16:creationId xmlns:a16="http://schemas.microsoft.com/office/drawing/2014/main" id="{C5AB9A2A-90D5-4CB3-9FDE-51B512691A08}"/>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34;p67">
                  <a:extLst>
                    <a:ext uri="{FF2B5EF4-FFF2-40B4-BE49-F238E27FC236}">
                      <a16:creationId xmlns:a16="http://schemas.microsoft.com/office/drawing/2014/main" id="{C3C08EFF-982D-4235-8994-70568BD7928F}"/>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35;p67">
                  <a:extLst>
                    <a:ext uri="{FF2B5EF4-FFF2-40B4-BE49-F238E27FC236}">
                      <a16:creationId xmlns:a16="http://schemas.microsoft.com/office/drawing/2014/main" id="{C7A90833-2B2E-424C-B4CB-79446C9E1FE0}"/>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136;p67">
                  <a:extLst>
                    <a:ext uri="{FF2B5EF4-FFF2-40B4-BE49-F238E27FC236}">
                      <a16:creationId xmlns:a16="http://schemas.microsoft.com/office/drawing/2014/main" id="{6EED7FE0-F72F-47C0-9B63-22840DC544B0}"/>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137;p67">
                  <a:extLst>
                    <a:ext uri="{FF2B5EF4-FFF2-40B4-BE49-F238E27FC236}">
                      <a16:creationId xmlns:a16="http://schemas.microsoft.com/office/drawing/2014/main" id="{13E361AC-4768-41DB-927E-FB16D6FAC0FE}"/>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138;p67">
                  <a:extLst>
                    <a:ext uri="{FF2B5EF4-FFF2-40B4-BE49-F238E27FC236}">
                      <a16:creationId xmlns:a16="http://schemas.microsoft.com/office/drawing/2014/main" id="{2FF264B2-D497-4E17-AEB7-89858BD60D4A}"/>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139;p67">
                  <a:extLst>
                    <a:ext uri="{FF2B5EF4-FFF2-40B4-BE49-F238E27FC236}">
                      <a16:creationId xmlns:a16="http://schemas.microsoft.com/office/drawing/2014/main" id="{06891959-CC31-4CF7-9E2A-6F3AF254C879}"/>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140;p67">
                  <a:extLst>
                    <a:ext uri="{FF2B5EF4-FFF2-40B4-BE49-F238E27FC236}">
                      <a16:creationId xmlns:a16="http://schemas.microsoft.com/office/drawing/2014/main" id="{C6FD5663-FA5F-4170-918D-5CB593F805A2}"/>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141;p67">
                  <a:extLst>
                    <a:ext uri="{FF2B5EF4-FFF2-40B4-BE49-F238E27FC236}">
                      <a16:creationId xmlns:a16="http://schemas.microsoft.com/office/drawing/2014/main" id="{69352138-700A-41E5-998D-D095E501C8FE}"/>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142;p67">
                  <a:extLst>
                    <a:ext uri="{FF2B5EF4-FFF2-40B4-BE49-F238E27FC236}">
                      <a16:creationId xmlns:a16="http://schemas.microsoft.com/office/drawing/2014/main" id="{DC04D93C-C0A9-43E3-B85F-15F2797EA12C}"/>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143;p67">
                  <a:extLst>
                    <a:ext uri="{FF2B5EF4-FFF2-40B4-BE49-F238E27FC236}">
                      <a16:creationId xmlns:a16="http://schemas.microsoft.com/office/drawing/2014/main" id="{0BADB97A-1C6B-4417-AD90-D0AE8B01F39B}"/>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144;p67">
                  <a:extLst>
                    <a:ext uri="{FF2B5EF4-FFF2-40B4-BE49-F238E27FC236}">
                      <a16:creationId xmlns:a16="http://schemas.microsoft.com/office/drawing/2014/main" id="{42A11098-56FE-4C16-81EE-5BE8D4FF3EC7}"/>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145;p67">
                  <a:extLst>
                    <a:ext uri="{FF2B5EF4-FFF2-40B4-BE49-F238E27FC236}">
                      <a16:creationId xmlns:a16="http://schemas.microsoft.com/office/drawing/2014/main" id="{616E79BF-4FC9-4EBA-9780-05EF21720D13}"/>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146;p67">
                  <a:extLst>
                    <a:ext uri="{FF2B5EF4-FFF2-40B4-BE49-F238E27FC236}">
                      <a16:creationId xmlns:a16="http://schemas.microsoft.com/office/drawing/2014/main" id="{CA25B734-095B-4460-A84A-0E5F55A0D8CA}"/>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147;p67">
                  <a:extLst>
                    <a:ext uri="{FF2B5EF4-FFF2-40B4-BE49-F238E27FC236}">
                      <a16:creationId xmlns:a16="http://schemas.microsoft.com/office/drawing/2014/main" id="{B95172BF-08A9-464F-994C-240BA7AA2B0E}"/>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148;p67">
                  <a:extLst>
                    <a:ext uri="{FF2B5EF4-FFF2-40B4-BE49-F238E27FC236}">
                      <a16:creationId xmlns:a16="http://schemas.microsoft.com/office/drawing/2014/main" id="{C1015DD2-3862-4B49-AB0D-43453C5C0980}"/>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149;p67">
                  <a:extLst>
                    <a:ext uri="{FF2B5EF4-FFF2-40B4-BE49-F238E27FC236}">
                      <a16:creationId xmlns:a16="http://schemas.microsoft.com/office/drawing/2014/main" id="{DD8CEDF1-8F55-421B-9A21-0913F80753B7}"/>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150;p67">
                  <a:extLst>
                    <a:ext uri="{FF2B5EF4-FFF2-40B4-BE49-F238E27FC236}">
                      <a16:creationId xmlns:a16="http://schemas.microsoft.com/office/drawing/2014/main" id="{259BE856-77AA-4E1C-8EF3-286FCFB97140}"/>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151;p67">
                  <a:extLst>
                    <a:ext uri="{FF2B5EF4-FFF2-40B4-BE49-F238E27FC236}">
                      <a16:creationId xmlns:a16="http://schemas.microsoft.com/office/drawing/2014/main" id="{0AC2B889-58FD-4EA5-85D5-16FBE953AD2E}"/>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152;p67">
                  <a:extLst>
                    <a:ext uri="{FF2B5EF4-FFF2-40B4-BE49-F238E27FC236}">
                      <a16:creationId xmlns:a16="http://schemas.microsoft.com/office/drawing/2014/main" id="{3E0E5585-7EA7-4D1C-9092-CF0FB05EE473}"/>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153;p67">
                  <a:extLst>
                    <a:ext uri="{FF2B5EF4-FFF2-40B4-BE49-F238E27FC236}">
                      <a16:creationId xmlns:a16="http://schemas.microsoft.com/office/drawing/2014/main" id="{9F73B492-40AD-49DC-BB2D-1FE45CA9D412}"/>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154;p67">
                  <a:extLst>
                    <a:ext uri="{FF2B5EF4-FFF2-40B4-BE49-F238E27FC236}">
                      <a16:creationId xmlns:a16="http://schemas.microsoft.com/office/drawing/2014/main" id="{8743B313-00EA-45C9-9979-00680E7B92F0}"/>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155;p67">
                  <a:extLst>
                    <a:ext uri="{FF2B5EF4-FFF2-40B4-BE49-F238E27FC236}">
                      <a16:creationId xmlns:a16="http://schemas.microsoft.com/office/drawing/2014/main" id="{55CCCC6A-2562-422A-9C16-D7AF336BE058}"/>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156;p67">
                  <a:extLst>
                    <a:ext uri="{FF2B5EF4-FFF2-40B4-BE49-F238E27FC236}">
                      <a16:creationId xmlns:a16="http://schemas.microsoft.com/office/drawing/2014/main" id="{8FC0A56A-E72B-494A-A7AF-43CACFF3CD67}"/>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157;p67">
                <a:extLst>
                  <a:ext uri="{FF2B5EF4-FFF2-40B4-BE49-F238E27FC236}">
                    <a16:creationId xmlns:a16="http://schemas.microsoft.com/office/drawing/2014/main" id="{929377BD-F94D-474A-A58D-9B12530804D5}"/>
                  </a:ext>
                </a:extLst>
              </p:cNvPr>
              <p:cNvGrpSpPr/>
              <p:nvPr/>
            </p:nvGrpSpPr>
            <p:grpSpPr>
              <a:xfrm>
                <a:off x="4180904" y="4251758"/>
                <a:ext cx="37783" cy="32420"/>
                <a:chOff x="4180904" y="4251758"/>
                <a:chExt cx="37783" cy="32420"/>
              </a:xfrm>
            </p:grpSpPr>
            <p:sp>
              <p:nvSpPr>
                <p:cNvPr id="152" name="Google Shape;4158;p67">
                  <a:extLst>
                    <a:ext uri="{FF2B5EF4-FFF2-40B4-BE49-F238E27FC236}">
                      <a16:creationId xmlns:a16="http://schemas.microsoft.com/office/drawing/2014/main" id="{3208F5A6-6DAF-48B9-AE27-30C39AE64BB6}"/>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159;p67">
                  <a:extLst>
                    <a:ext uri="{FF2B5EF4-FFF2-40B4-BE49-F238E27FC236}">
                      <a16:creationId xmlns:a16="http://schemas.microsoft.com/office/drawing/2014/main" id="{F4297E8F-E057-46E4-B4A6-4B2AAAA05DC4}"/>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160;p67">
                <a:extLst>
                  <a:ext uri="{FF2B5EF4-FFF2-40B4-BE49-F238E27FC236}">
                    <a16:creationId xmlns:a16="http://schemas.microsoft.com/office/drawing/2014/main" id="{49FD3FB0-44FB-4081-A57C-4E8D767C67C7}"/>
                  </a:ext>
                </a:extLst>
              </p:cNvPr>
              <p:cNvGrpSpPr/>
              <p:nvPr/>
            </p:nvGrpSpPr>
            <p:grpSpPr>
              <a:xfrm>
                <a:off x="4201644" y="4081324"/>
                <a:ext cx="37783" cy="32364"/>
                <a:chOff x="4201644" y="4081324"/>
                <a:chExt cx="37783" cy="32364"/>
              </a:xfrm>
            </p:grpSpPr>
            <p:sp>
              <p:nvSpPr>
                <p:cNvPr id="150" name="Google Shape;4161;p67">
                  <a:extLst>
                    <a:ext uri="{FF2B5EF4-FFF2-40B4-BE49-F238E27FC236}">
                      <a16:creationId xmlns:a16="http://schemas.microsoft.com/office/drawing/2014/main" id="{FE0F4DA0-211A-49DA-B801-9A7D8EA14480}"/>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162;p67">
                  <a:extLst>
                    <a:ext uri="{FF2B5EF4-FFF2-40B4-BE49-F238E27FC236}">
                      <a16:creationId xmlns:a16="http://schemas.microsoft.com/office/drawing/2014/main" id="{865040E3-B705-4D98-9606-0A6EB8EE0CDA}"/>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163;p67">
                <a:extLst>
                  <a:ext uri="{FF2B5EF4-FFF2-40B4-BE49-F238E27FC236}">
                    <a16:creationId xmlns:a16="http://schemas.microsoft.com/office/drawing/2014/main" id="{6AAFEBA6-6040-4711-A507-A558043E5D48}"/>
                  </a:ext>
                </a:extLst>
              </p:cNvPr>
              <p:cNvGrpSpPr/>
              <p:nvPr/>
            </p:nvGrpSpPr>
            <p:grpSpPr>
              <a:xfrm>
                <a:off x="4284416" y="3887428"/>
                <a:ext cx="37783" cy="32451"/>
                <a:chOff x="4284416" y="3887428"/>
                <a:chExt cx="37783" cy="32451"/>
              </a:xfrm>
            </p:grpSpPr>
            <p:sp>
              <p:nvSpPr>
                <p:cNvPr id="148" name="Google Shape;4164;p67">
                  <a:extLst>
                    <a:ext uri="{FF2B5EF4-FFF2-40B4-BE49-F238E27FC236}">
                      <a16:creationId xmlns:a16="http://schemas.microsoft.com/office/drawing/2014/main" id="{11423763-024C-46E2-9BDA-53C8798EF123}"/>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165;p67">
                  <a:extLst>
                    <a:ext uri="{FF2B5EF4-FFF2-40B4-BE49-F238E27FC236}">
                      <a16:creationId xmlns:a16="http://schemas.microsoft.com/office/drawing/2014/main" id="{5D99BF6E-292D-4CAF-BE09-58577AF861BB}"/>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166;p67">
                <a:extLst>
                  <a:ext uri="{FF2B5EF4-FFF2-40B4-BE49-F238E27FC236}">
                    <a16:creationId xmlns:a16="http://schemas.microsoft.com/office/drawing/2014/main" id="{CB156013-32B9-4F41-BDD4-527FD773FA55}"/>
                  </a:ext>
                </a:extLst>
              </p:cNvPr>
              <p:cNvGrpSpPr/>
              <p:nvPr/>
            </p:nvGrpSpPr>
            <p:grpSpPr>
              <a:xfrm>
                <a:off x="4223721" y="3860404"/>
                <a:ext cx="37870" cy="32364"/>
                <a:chOff x="4223721" y="3860404"/>
                <a:chExt cx="37870" cy="32364"/>
              </a:xfrm>
            </p:grpSpPr>
            <p:sp>
              <p:nvSpPr>
                <p:cNvPr id="146" name="Google Shape;4167;p67">
                  <a:extLst>
                    <a:ext uri="{FF2B5EF4-FFF2-40B4-BE49-F238E27FC236}">
                      <a16:creationId xmlns:a16="http://schemas.microsoft.com/office/drawing/2014/main" id="{7FBE12AC-B211-4A69-82D4-D5F8E7378931}"/>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168;p67">
                  <a:extLst>
                    <a:ext uri="{FF2B5EF4-FFF2-40B4-BE49-F238E27FC236}">
                      <a16:creationId xmlns:a16="http://schemas.microsoft.com/office/drawing/2014/main" id="{3B18D54A-12A5-4308-B457-DD49240A37F8}"/>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169;p67">
                <a:extLst>
                  <a:ext uri="{FF2B5EF4-FFF2-40B4-BE49-F238E27FC236}">
                    <a16:creationId xmlns:a16="http://schemas.microsoft.com/office/drawing/2014/main" id="{63DB422C-4CB4-4E77-B93D-5D7025D841C5}"/>
                  </a:ext>
                </a:extLst>
              </p:cNvPr>
              <p:cNvGrpSpPr/>
              <p:nvPr/>
            </p:nvGrpSpPr>
            <p:grpSpPr>
              <a:xfrm>
                <a:off x="4104889" y="3699242"/>
                <a:ext cx="37776" cy="32357"/>
                <a:chOff x="4104889" y="3699242"/>
                <a:chExt cx="37776" cy="32357"/>
              </a:xfrm>
            </p:grpSpPr>
            <p:sp>
              <p:nvSpPr>
                <p:cNvPr id="144" name="Google Shape;4170;p67">
                  <a:extLst>
                    <a:ext uri="{FF2B5EF4-FFF2-40B4-BE49-F238E27FC236}">
                      <a16:creationId xmlns:a16="http://schemas.microsoft.com/office/drawing/2014/main" id="{6B158506-46AF-4CC9-B1CC-662A2A4C10E8}"/>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171;p67">
                  <a:extLst>
                    <a:ext uri="{FF2B5EF4-FFF2-40B4-BE49-F238E27FC236}">
                      <a16:creationId xmlns:a16="http://schemas.microsoft.com/office/drawing/2014/main" id="{39B62407-87C0-409E-B729-D9BA7F57D8B8}"/>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4172;p67">
                <a:extLst>
                  <a:ext uri="{FF2B5EF4-FFF2-40B4-BE49-F238E27FC236}">
                    <a16:creationId xmlns:a16="http://schemas.microsoft.com/office/drawing/2014/main" id="{C8F2E1B3-6ED6-4085-93A0-4EED4557E35B}"/>
                  </a:ext>
                </a:extLst>
              </p:cNvPr>
              <p:cNvGrpSpPr/>
              <p:nvPr/>
            </p:nvGrpSpPr>
            <p:grpSpPr>
              <a:xfrm>
                <a:off x="4143608" y="3475121"/>
                <a:ext cx="37878" cy="32420"/>
                <a:chOff x="4143608" y="3475121"/>
                <a:chExt cx="37878" cy="32420"/>
              </a:xfrm>
            </p:grpSpPr>
            <p:sp>
              <p:nvSpPr>
                <p:cNvPr id="142" name="Google Shape;4173;p67">
                  <a:extLst>
                    <a:ext uri="{FF2B5EF4-FFF2-40B4-BE49-F238E27FC236}">
                      <a16:creationId xmlns:a16="http://schemas.microsoft.com/office/drawing/2014/main" id="{63FD8E03-3F67-4C6B-B23E-D2B9D693C2A0}"/>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174;p67">
                  <a:extLst>
                    <a:ext uri="{FF2B5EF4-FFF2-40B4-BE49-F238E27FC236}">
                      <a16:creationId xmlns:a16="http://schemas.microsoft.com/office/drawing/2014/main" id="{26904A3D-512B-49FB-A808-4CE1D0246C90}"/>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4175;p67">
                <a:extLst>
                  <a:ext uri="{FF2B5EF4-FFF2-40B4-BE49-F238E27FC236}">
                    <a16:creationId xmlns:a16="http://schemas.microsoft.com/office/drawing/2014/main" id="{28A7F535-4208-4CB0-8E50-CF1915A9659F}"/>
                  </a:ext>
                </a:extLst>
              </p:cNvPr>
              <p:cNvGrpSpPr/>
              <p:nvPr/>
            </p:nvGrpSpPr>
            <p:grpSpPr>
              <a:xfrm>
                <a:off x="4217248" y="3570893"/>
                <a:ext cx="37776" cy="32364"/>
                <a:chOff x="4217248" y="3570893"/>
                <a:chExt cx="37776" cy="32364"/>
              </a:xfrm>
            </p:grpSpPr>
            <p:sp>
              <p:nvSpPr>
                <p:cNvPr id="140" name="Google Shape;4176;p67">
                  <a:extLst>
                    <a:ext uri="{FF2B5EF4-FFF2-40B4-BE49-F238E27FC236}">
                      <a16:creationId xmlns:a16="http://schemas.microsoft.com/office/drawing/2014/main" id="{4C5D664F-EFE7-4392-BC65-DE11D32CDF5D}"/>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177;p67">
                  <a:extLst>
                    <a:ext uri="{FF2B5EF4-FFF2-40B4-BE49-F238E27FC236}">
                      <a16:creationId xmlns:a16="http://schemas.microsoft.com/office/drawing/2014/main" id="{5A8E7C72-C013-483F-ABFA-A0E0C720DEB7}"/>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4178;p67">
                <a:extLst>
                  <a:ext uri="{FF2B5EF4-FFF2-40B4-BE49-F238E27FC236}">
                    <a16:creationId xmlns:a16="http://schemas.microsoft.com/office/drawing/2014/main" id="{131D37AE-1B63-43AC-AE22-402230239502}"/>
                  </a:ext>
                </a:extLst>
              </p:cNvPr>
              <p:cNvGrpSpPr/>
              <p:nvPr/>
            </p:nvGrpSpPr>
            <p:grpSpPr>
              <a:xfrm>
                <a:off x="4255307" y="3431612"/>
                <a:ext cx="37776" cy="32451"/>
                <a:chOff x="4255307" y="3431612"/>
                <a:chExt cx="37776" cy="32451"/>
              </a:xfrm>
            </p:grpSpPr>
            <p:sp>
              <p:nvSpPr>
                <p:cNvPr id="138" name="Google Shape;4179;p67">
                  <a:extLst>
                    <a:ext uri="{FF2B5EF4-FFF2-40B4-BE49-F238E27FC236}">
                      <a16:creationId xmlns:a16="http://schemas.microsoft.com/office/drawing/2014/main" id="{33F63823-DE19-4037-A186-30410CC5AC46}"/>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180;p67">
                  <a:extLst>
                    <a:ext uri="{FF2B5EF4-FFF2-40B4-BE49-F238E27FC236}">
                      <a16:creationId xmlns:a16="http://schemas.microsoft.com/office/drawing/2014/main" id="{8FF797BA-33E6-4031-8278-54F89705FC6C}"/>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4181;p67">
                <a:extLst>
                  <a:ext uri="{FF2B5EF4-FFF2-40B4-BE49-F238E27FC236}">
                    <a16:creationId xmlns:a16="http://schemas.microsoft.com/office/drawing/2014/main" id="{9C0F678D-4380-48EF-80CB-278394AA6950}"/>
                  </a:ext>
                </a:extLst>
              </p:cNvPr>
              <p:cNvGrpSpPr/>
              <p:nvPr/>
            </p:nvGrpSpPr>
            <p:grpSpPr>
              <a:xfrm>
                <a:off x="3853052" y="3577398"/>
                <a:ext cx="37776" cy="32420"/>
                <a:chOff x="3853052" y="3577398"/>
                <a:chExt cx="37776" cy="32420"/>
              </a:xfrm>
            </p:grpSpPr>
            <p:sp>
              <p:nvSpPr>
                <p:cNvPr id="136" name="Google Shape;4182;p67">
                  <a:extLst>
                    <a:ext uri="{FF2B5EF4-FFF2-40B4-BE49-F238E27FC236}">
                      <a16:creationId xmlns:a16="http://schemas.microsoft.com/office/drawing/2014/main" id="{B21E0BAD-15E6-476B-89B3-28B898187ADB}"/>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183;p67">
                  <a:extLst>
                    <a:ext uri="{FF2B5EF4-FFF2-40B4-BE49-F238E27FC236}">
                      <a16:creationId xmlns:a16="http://schemas.microsoft.com/office/drawing/2014/main" id="{62A3C9B3-80A3-406D-A2FE-5EAEFFF67609}"/>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4184;p67">
                <a:extLst>
                  <a:ext uri="{FF2B5EF4-FFF2-40B4-BE49-F238E27FC236}">
                    <a16:creationId xmlns:a16="http://schemas.microsoft.com/office/drawing/2014/main" id="{F32C24DC-4B24-48A1-8250-7B270A99315F}"/>
                  </a:ext>
                </a:extLst>
              </p:cNvPr>
              <p:cNvGrpSpPr/>
              <p:nvPr/>
            </p:nvGrpSpPr>
            <p:grpSpPr>
              <a:xfrm>
                <a:off x="4039908" y="3412107"/>
                <a:ext cx="37776" cy="32357"/>
                <a:chOff x="4039908" y="3412107"/>
                <a:chExt cx="37776" cy="32357"/>
              </a:xfrm>
            </p:grpSpPr>
            <p:sp>
              <p:nvSpPr>
                <p:cNvPr id="134" name="Google Shape;4185;p67">
                  <a:extLst>
                    <a:ext uri="{FF2B5EF4-FFF2-40B4-BE49-F238E27FC236}">
                      <a16:creationId xmlns:a16="http://schemas.microsoft.com/office/drawing/2014/main" id="{5D4FC326-007E-45D9-A4DD-F4EDE2B6B3AB}"/>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86;p67">
                  <a:extLst>
                    <a:ext uri="{FF2B5EF4-FFF2-40B4-BE49-F238E27FC236}">
                      <a16:creationId xmlns:a16="http://schemas.microsoft.com/office/drawing/2014/main" id="{7D8A311A-38DC-4C3C-B4BF-C723FD42F4CF}"/>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187;p67">
                <a:extLst>
                  <a:ext uri="{FF2B5EF4-FFF2-40B4-BE49-F238E27FC236}">
                    <a16:creationId xmlns:a16="http://schemas.microsoft.com/office/drawing/2014/main" id="{CCE7E79D-B49A-41C0-8C39-34F1AA586FAA}"/>
                  </a:ext>
                </a:extLst>
              </p:cNvPr>
              <p:cNvGrpSpPr/>
              <p:nvPr/>
            </p:nvGrpSpPr>
            <p:grpSpPr>
              <a:xfrm>
                <a:off x="4017360" y="3342061"/>
                <a:ext cx="37870" cy="32380"/>
                <a:chOff x="4017360" y="3342061"/>
                <a:chExt cx="37870" cy="32380"/>
              </a:xfrm>
            </p:grpSpPr>
            <p:sp>
              <p:nvSpPr>
                <p:cNvPr id="132" name="Google Shape;4188;p67">
                  <a:extLst>
                    <a:ext uri="{FF2B5EF4-FFF2-40B4-BE49-F238E27FC236}">
                      <a16:creationId xmlns:a16="http://schemas.microsoft.com/office/drawing/2014/main" id="{B2468713-EEF6-41C6-A682-7A7BED4A3EC6}"/>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189;p67">
                  <a:extLst>
                    <a:ext uri="{FF2B5EF4-FFF2-40B4-BE49-F238E27FC236}">
                      <a16:creationId xmlns:a16="http://schemas.microsoft.com/office/drawing/2014/main" id="{D864A1A9-AB79-43F0-B7AD-0CD296B1B799}"/>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4190;p67">
                <a:extLst>
                  <a:ext uri="{FF2B5EF4-FFF2-40B4-BE49-F238E27FC236}">
                    <a16:creationId xmlns:a16="http://schemas.microsoft.com/office/drawing/2014/main" id="{E40C6AE0-F725-469F-8BFE-3446DC155296}"/>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91;p67">
                <a:extLst>
                  <a:ext uri="{FF2B5EF4-FFF2-40B4-BE49-F238E27FC236}">
                    <a16:creationId xmlns:a16="http://schemas.microsoft.com/office/drawing/2014/main" id="{0CB973A3-341E-4D5B-96BC-ACDFEDD9307B}"/>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4192;p67">
                <a:extLst>
                  <a:ext uri="{FF2B5EF4-FFF2-40B4-BE49-F238E27FC236}">
                    <a16:creationId xmlns:a16="http://schemas.microsoft.com/office/drawing/2014/main" id="{C4F78D6E-DE18-4D67-B400-28DC1E68EFA0}"/>
                  </a:ext>
                </a:extLst>
              </p:cNvPr>
              <p:cNvGrpSpPr/>
              <p:nvPr/>
            </p:nvGrpSpPr>
            <p:grpSpPr>
              <a:xfrm>
                <a:off x="3750870" y="3418650"/>
                <a:ext cx="37776" cy="32380"/>
                <a:chOff x="3750870" y="3418650"/>
                <a:chExt cx="37776" cy="32380"/>
              </a:xfrm>
            </p:grpSpPr>
            <p:sp>
              <p:nvSpPr>
                <p:cNvPr id="130" name="Google Shape;4193;p67">
                  <a:extLst>
                    <a:ext uri="{FF2B5EF4-FFF2-40B4-BE49-F238E27FC236}">
                      <a16:creationId xmlns:a16="http://schemas.microsoft.com/office/drawing/2014/main" id="{E33AE72C-F3B6-4B15-B454-AC9BC50F0505}"/>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94;p67">
                  <a:extLst>
                    <a:ext uri="{FF2B5EF4-FFF2-40B4-BE49-F238E27FC236}">
                      <a16:creationId xmlns:a16="http://schemas.microsoft.com/office/drawing/2014/main" id="{3DD8F54B-3054-4941-B723-39754577980E}"/>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195;p67">
                <a:extLst>
                  <a:ext uri="{FF2B5EF4-FFF2-40B4-BE49-F238E27FC236}">
                    <a16:creationId xmlns:a16="http://schemas.microsoft.com/office/drawing/2014/main" id="{932C4050-CC4A-4E4F-B838-E8D4F422D2F6}"/>
                  </a:ext>
                </a:extLst>
              </p:cNvPr>
              <p:cNvGrpSpPr/>
              <p:nvPr/>
            </p:nvGrpSpPr>
            <p:grpSpPr>
              <a:xfrm>
                <a:off x="3632509" y="3274438"/>
                <a:ext cx="37783" cy="32357"/>
                <a:chOff x="3632509" y="3274438"/>
                <a:chExt cx="37783" cy="32357"/>
              </a:xfrm>
            </p:grpSpPr>
            <p:sp>
              <p:nvSpPr>
                <p:cNvPr id="128" name="Google Shape;4196;p67">
                  <a:extLst>
                    <a:ext uri="{FF2B5EF4-FFF2-40B4-BE49-F238E27FC236}">
                      <a16:creationId xmlns:a16="http://schemas.microsoft.com/office/drawing/2014/main" id="{F03AB34C-865C-491E-9EC8-4305A3B55BFA}"/>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97;p67">
                  <a:extLst>
                    <a:ext uri="{FF2B5EF4-FFF2-40B4-BE49-F238E27FC236}">
                      <a16:creationId xmlns:a16="http://schemas.microsoft.com/office/drawing/2014/main" id="{66BDD67F-9F4A-4CF9-A8CE-51F777B4949F}"/>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198;p67">
                <a:extLst>
                  <a:ext uri="{FF2B5EF4-FFF2-40B4-BE49-F238E27FC236}">
                    <a16:creationId xmlns:a16="http://schemas.microsoft.com/office/drawing/2014/main" id="{63D40217-3949-469F-8C25-759811C8E771}"/>
                  </a:ext>
                </a:extLst>
              </p:cNvPr>
              <p:cNvGrpSpPr/>
              <p:nvPr/>
            </p:nvGrpSpPr>
            <p:grpSpPr>
              <a:xfrm>
                <a:off x="3906424" y="3297561"/>
                <a:ext cx="37776" cy="32451"/>
                <a:chOff x="3906424" y="3297561"/>
                <a:chExt cx="37776" cy="32451"/>
              </a:xfrm>
            </p:grpSpPr>
            <p:sp>
              <p:nvSpPr>
                <p:cNvPr id="126" name="Google Shape;4199;p67">
                  <a:extLst>
                    <a:ext uri="{FF2B5EF4-FFF2-40B4-BE49-F238E27FC236}">
                      <a16:creationId xmlns:a16="http://schemas.microsoft.com/office/drawing/2014/main" id="{89D3131B-6AC3-434C-83DC-75CB462CB448}"/>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00;p67">
                  <a:extLst>
                    <a:ext uri="{FF2B5EF4-FFF2-40B4-BE49-F238E27FC236}">
                      <a16:creationId xmlns:a16="http://schemas.microsoft.com/office/drawing/2014/main" id="{3365FB5C-2CFD-4783-8E93-DDC89F145B29}"/>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4201;p67">
                <a:extLst>
                  <a:ext uri="{FF2B5EF4-FFF2-40B4-BE49-F238E27FC236}">
                    <a16:creationId xmlns:a16="http://schemas.microsoft.com/office/drawing/2014/main" id="{543E9002-483A-4A2E-8D4C-0547FE3821EE}"/>
                  </a:ext>
                </a:extLst>
              </p:cNvPr>
              <p:cNvGrpSpPr/>
              <p:nvPr/>
            </p:nvGrpSpPr>
            <p:grpSpPr>
              <a:xfrm>
                <a:off x="3866084" y="3412107"/>
                <a:ext cx="37776" cy="32357"/>
                <a:chOff x="3866084" y="3412107"/>
                <a:chExt cx="37776" cy="32357"/>
              </a:xfrm>
            </p:grpSpPr>
            <p:sp>
              <p:nvSpPr>
                <p:cNvPr id="124" name="Google Shape;4202;p67">
                  <a:extLst>
                    <a:ext uri="{FF2B5EF4-FFF2-40B4-BE49-F238E27FC236}">
                      <a16:creationId xmlns:a16="http://schemas.microsoft.com/office/drawing/2014/main" id="{5E1356C6-EFF1-4F8D-B7FE-EE0F789A6DA2}"/>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03;p67">
                  <a:extLst>
                    <a:ext uri="{FF2B5EF4-FFF2-40B4-BE49-F238E27FC236}">
                      <a16:creationId xmlns:a16="http://schemas.microsoft.com/office/drawing/2014/main" id="{655DD672-7694-42E2-BDB3-431F6CBD27D0}"/>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204;p67">
                <a:extLst>
                  <a:ext uri="{FF2B5EF4-FFF2-40B4-BE49-F238E27FC236}">
                    <a16:creationId xmlns:a16="http://schemas.microsoft.com/office/drawing/2014/main" id="{613A66DA-259D-4C9C-AD95-498C8511AD6F}"/>
                  </a:ext>
                </a:extLst>
              </p:cNvPr>
              <p:cNvGrpSpPr/>
              <p:nvPr/>
            </p:nvGrpSpPr>
            <p:grpSpPr>
              <a:xfrm>
                <a:off x="4023919" y="3766409"/>
                <a:ext cx="37783" cy="32357"/>
                <a:chOff x="4023919" y="3766409"/>
                <a:chExt cx="37783" cy="32357"/>
              </a:xfrm>
            </p:grpSpPr>
            <p:sp>
              <p:nvSpPr>
                <p:cNvPr id="122" name="Google Shape;4205;p67">
                  <a:extLst>
                    <a:ext uri="{FF2B5EF4-FFF2-40B4-BE49-F238E27FC236}">
                      <a16:creationId xmlns:a16="http://schemas.microsoft.com/office/drawing/2014/main" id="{FCB07C57-0DD6-4467-BC4D-EDC6D9DFE8BD}"/>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06;p67">
                  <a:extLst>
                    <a:ext uri="{FF2B5EF4-FFF2-40B4-BE49-F238E27FC236}">
                      <a16:creationId xmlns:a16="http://schemas.microsoft.com/office/drawing/2014/main" id="{2C61F367-39E8-4A5D-AD7F-FB0DF9EC2331}"/>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4207;p67">
                <a:extLst>
                  <a:ext uri="{FF2B5EF4-FFF2-40B4-BE49-F238E27FC236}">
                    <a16:creationId xmlns:a16="http://schemas.microsoft.com/office/drawing/2014/main" id="{CA96D445-3289-4CFE-979D-044D07F60414}"/>
                  </a:ext>
                </a:extLst>
              </p:cNvPr>
              <p:cNvGrpSpPr/>
              <p:nvPr/>
            </p:nvGrpSpPr>
            <p:grpSpPr>
              <a:xfrm>
                <a:off x="3973882" y="3779449"/>
                <a:ext cx="37776" cy="32357"/>
                <a:chOff x="3973882" y="3779449"/>
                <a:chExt cx="37776" cy="32357"/>
              </a:xfrm>
            </p:grpSpPr>
            <p:sp>
              <p:nvSpPr>
                <p:cNvPr id="120" name="Google Shape;4208;p67">
                  <a:extLst>
                    <a:ext uri="{FF2B5EF4-FFF2-40B4-BE49-F238E27FC236}">
                      <a16:creationId xmlns:a16="http://schemas.microsoft.com/office/drawing/2014/main" id="{7DAB4330-CC2F-4193-920F-4D217E3A6CF8}"/>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09;p67">
                  <a:extLst>
                    <a:ext uri="{FF2B5EF4-FFF2-40B4-BE49-F238E27FC236}">
                      <a16:creationId xmlns:a16="http://schemas.microsoft.com/office/drawing/2014/main" id="{20D00929-D671-42C5-A6C9-C36B506528D4}"/>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4210;p67">
                <a:extLst>
                  <a:ext uri="{FF2B5EF4-FFF2-40B4-BE49-F238E27FC236}">
                    <a16:creationId xmlns:a16="http://schemas.microsoft.com/office/drawing/2014/main" id="{BBF7EB93-EEF2-4554-9C34-838097F03B20}"/>
                  </a:ext>
                </a:extLst>
              </p:cNvPr>
              <p:cNvGrpSpPr/>
              <p:nvPr/>
            </p:nvGrpSpPr>
            <p:grpSpPr>
              <a:xfrm>
                <a:off x="4073398" y="3838028"/>
                <a:ext cx="37776" cy="32380"/>
                <a:chOff x="4073398" y="3838028"/>
                <a:chExt cx="37776" cy="32380"/>
              </a:xfrm>
            </p:grpSpPr>
            <p:sp>
              <p:nvSpPr>
                <p:cNvPr id="118" name="Google Shape;4211;p67">
                  <a:extLst>
                    <a:ext uri="{FF2B5EF4-FFF2-40B4-BE49-F238E27FC236}">
                      <a16:creationId xmlns:a16="http://schemas.microsoft.com/office/drawing/2014/main" id="{B8F0905E-4DFC-473E-87BC-369C06C97585}"/>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12;p67">
                  <a:extLst>
                    <a:ext uri="{FF2B5EF4-FFF2-40B4-BE49-F238E27FC236}">
                      <a16:creationId xmlns:a16="http://schemas.microsoft.com/office/drawing/2014/main" id="{8FB18C8C-C2C3-450E-AF00-2090670FCC8F}"/>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213;p67">
                <a:extLst>
                  <a:ext uri="{FF2B5EF4-FFF2-40B4-BE49-F238E27FC236}">
                    <a16:creationId xmlns:a16="http://schemas.microsoft.com/office/drawing/2014/main" id="{B12496B3-7501-4AC7-83A3-ABCB09A508CD}"/>
                  </a:ext>
                </a:extLst>
              </p:cNvPr>
              <p:cNvGrpSpPr/>
              <p:nvPr/>
            </p:nvGrpSpPr>
            <p:grpSpPr>
              <a:xfrm>
                <a:off x="4342672" y="4144496"/>
                <a:ext cx="37752" cy="32364"/>
                <a:chOff x="4342672" y="4144496"/>
                <a:chExt cx="37752" cy="32364"/>
              </a:xfrm>
            </p:grpSpPr>
            <p:sp>
              <p:nvSpPr>
                <p:cNvPr id="116" name="Google Shape;4214;p67">
                  <a:extLst>
                    <a:ext uri="{FF2B5EF4-FFF2-40B4-BE49-F238E27FC236}">
                      <a16:creationId xmlns:a16="http://schemas.microsoft.com/office/drawing/2014/main" id="{BAF09873-8DC6-47B8-8EE6-D9D75F07A60A}"/>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215;p67">
                  <a:extLst>
                    <a:ext uri="{FF2B5EF4-FFF2-40B4-BE49-F238E27FC236}">
                      <a16:creationId xmlns:a16="http://schemas.microsoft.com/office/drawing/2014/main" id="{2B77FF6B-18C0-4A96-B43D-A10D1B02AC04}"/>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216;p67">
                <a:extLst>
                  <a:ext uri="{FF2B5EF4-FFF2-40B4-BE49-F238E27FC236}">
                    <a16:creationId xmlns:a16="http://schemas.microsoft.com/office/drawing/2014/main" id="{F680ABF0-E3E3-425C-916C-4133433375C1}"/>
                  </a:ext>
                </a:extLst>
              </p:cNvPr>
              <p:cNvGrpSpPr/>
              <p:nvPr/>
            </p:nvGrpSpPr>
            <p:grpSpPr>
              <a:xfrm>
                <a:off x="4406386" y="4056872"/>
                <a:ext cx="37783" cy="32364"/>
                <a:chOff x="4406386" y="4056872"/>
                <a:chExt cx="37783" cy="32364"/>
              </a:xfrm>
            </p:grpSpPr>
            <p:sp>
              <p:nvSpPr>
                <p:cNvPr id="114" name="Google Shape;4217;p67">
                  <a:extLst>
                    <a:ext uri="{FF2B5EF4-FFF2-40B4-BE49-F238E27FC236}">
                      <a16:creationId xmlns:a16="http://schemas.microsoft.com/office/drawing/2014/main" id="{C0E8562E-5EE7-42DB-B8F9-2878B674A571}"/>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218;p67">
                  <a:extLst>
                    <a:ext uri="{FF2B5EF4-FFF2-40B4-BE49-F238E27FC236}">
                      <a16:creationId xmlns:a16="http://schemas.microsoft.com/office/drawing/2014/main" id="{72D4C2D3-305B-45A5-9624-1B1C8C4A96CC}"/>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4219;p67">
                <a:extLst>
                  <a:ext uri="{FF2B5EF4-FFF2-40B4-BE49-F238E27FC236}">
                    <a16:creationId xmlns:a16="http://schemas.microsoft.com/office/drawing/2014/main" id="{0CF7075B-2E69-45D0-A09B-DDA6C96FA061}"/>
                  </a:ext>
                </a:extLst>
              </p:cNvPr>
              <p:cNvGrpSpPr/>
              <p:nvPr/>
            </p:nvGrpSpPr>
            <p:grpSpPr>
              <a:xfrm>
                <a:off x="4284416" y="4245254"/>
                <a:ext cx="37783" cy="32357"/>
                <a:chOff x="4284416" y="4245254"/>
                <a:chExt cx="37783" cy="32357"/>
              </a:xfrm>
            </p:grpSpPr>
            <p:sp>
              <p:nvSpPr>
                <p:cNvPr id="112" name="Google Shape;4220;p67">
                  <a:extLst>
                    <a:ext uri="{FF2B5EF4-FFF2-40B4-BE49-F238E27FC236}">
                      <a16:creationId xmlns:a16="http://schemas.microsoft.com/office/drawing/2014/main" id="{B55BA8D4-65FA-44C9-A07A-084D86DB21EC}"/>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221;p67">
                  <a:extLst>
                    <a:ext uri="{FF2B5EF4-FFF2-40B4-BE49-F238E27FC236}">
                      <a16:creationId xmlns:a16="http://schemas.microsoft.com/office/drawing/2014/main" id="{82605D90-B897-4CFF-96E9-70963AB0B96D}"/>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222;p67">
                <a:extLst>
                  <a:ext uri="{FF2B5EF4-FFF2-40B4-BE49-F238E27FC236}">
                    <a16:creationId xmlns:a16="http://schemas.microsoft.com/office/drawing/2014/main" id="{303FDF5A-7B37-40A3-B5E0-FC3E7D96E0E4}"/>
                  </a:ext>
                </a:extLst>
              </p:cNvPr>
              <p:cNvGrpSpPr/>
              <p:nvPr/>
            </p:nvGrpSpPr>
            <p:grpSpPr>
              <a:xfrm>
                <a:off x="4219057" y="4331258"/>
                <a:ext cx="37776" cy="32364"/>
                <a:chOff x="4219057" y="4331258"/>
                <a:chExt cx="37776" cy="32364"/>
              </a:xfrm>
            </p:grpSpPr>
            <p:sp>
              <p:nvSpPr>
                <p:cNvPr id="110" name="Google Shape;4223;p67">
                  <a:extLst>
                    <a:ext uri="{FF2B5EF4-FFF2-40B4-BE49-F238E27FC236}">
                      <a16:creationId xmlns:a16="http://schemas.microsoft.com/office/drawing/2014/main" id="{AEFD3A82-D8F0-4F4E-AA6E-CF53E84901B8}"/>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224;p67">
                  <a:extLst>
                    <a:ext uri="{FF2B5EF4-FFF2-40B4-BE49-F238E27FC236}">
                      <a16:creationId xmlns:a16="http://schemas.microsoft.com/office/drawing/2014/main" id="{0912CA5F-A7B8-4A46-9B87-AA18F686EEF5}"/>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225;p67">
                <a:extLst>
                  <a:ext uri="{FF2B5EF4-FFF2-40B4-BE49-F238E27FC236}">
                    <a16:creationId xmlns:a16="http://schemas.microsoft.com/office/drawing/2014/main" id="{2C092D8E-B961-42E7-B761-11B43F4E99C4}"/>
                  </a:ext>
                </a:extLst>
              </p:cNvPr>
              <p:cNvGrpSpPr/>
              <p:nvPr/>
            </p:nvGrpSpPr>
            <p:grpSpPr>
              <a:xfrm>
                <a:off x="4204122" y="4141688"/>
                <a:ext cx="33497" cy="28699"/>
                <a:chOff x="4204122" y="4141688"/>
                <a:chExt cx="33497" cy="28699"/>
              </a:xfrm>
            </p:grpSpPr>
            <p:sp>
              <p:nvSpPr>
                <p:cNvPr id="108" name="Google Shape;4226;p67">
                  <a:extLst>
                    <a:ext uri="{FF2B5EF4-FFF2-40B4-BE49-F238E27FC236}">
                      <a16:creationId xmlns:a16="http://schemas.microsoft.com/office/drawing/2014/main" id="{BE8DB6ED-B6EB-4F61-B139-640AB0E43A3E}"/>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227;p67">
                  <a:extLst>
                    <a:ext uri="{FF2B5EF4-FFF2-40B4-BE49-F238E27FC236}">
                      <a16:creationId xmlns:a16="http://schemas.microsoft.com/office/drawing/2014/main" id="{92A4DB84-52C0-4DFC-86B1-03A0506F8020}"/>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28;p67">
                <a:extLst>
                  <a:ext uri="{FF2B5EF4-FFF2-40B4-BE49-F238E27FC236}">
                    <a16:creationId xmlns:a16="http://schemas.microsoft.com/office/drawing/2014/main" id="{40150D92-984E-4DB6-8493-F13933172A27}"/>
                  </a:ext>
                </a:extLst>
              </p:cNvPr>
              <p:cNvGrpSpPr/>
              <p:nvPr/>
            </p:nvGrpSpPr>
            <p:grpSpPr>
              <a:xfrm>
                <a:off x="4301546" y="4003869"/>
                <a:ext cx="38916" cy="33324"/>
                <a:chOff x="4301546" y="4003869"/>
                <a:chExt cx="38916" cy="33324"/>
              </a:xfrm>
            </p:grpSpPr>
            <p:sp>
              <p:nvSpPr>
                <p:cNvPr id="106" name="Google Shape;4229;p67">
                  <a:extLst>
                    <a:ext uri="{FF2B5EF4-FFF2-40B4-BE49-F238E27FC236}">
                      <a16:creationId xmlns:a16="http://schemas.microsoft.com/office/drawing/2014/main" id="{D6F2309D-29A2-4A23-8C5D-58A3BB5A60AE}"/>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230;p67">
                  <a:extLst>
                    <a:ext uri="{FF2B5EF4-FFF2-40B4-BE49-F238E27FC236}">
                      <a16:creationId xmlns:a16="http://schemas.microsoft.com/office/drawing/2014/main" id="{6F6E7AE7-6068-4859-B557-D7BF269DADC9}"/>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231;p67">
                <a:extLst>
                  <a:ext uri="{FF2B5EF4-FFF2-40B4-BE49-F238E27FC236}">
                    <a16:creationId xmlns:a16="http://schemas.microsoft.com/office/drawing/2014/main" id="{48DAE8D5-5651-438B-BEB5-97AC78BEA5CE}"/>
                  </a:ext>
                </a:extLst>
              </p:cNvPr>
              <p:cNvGrpSpPr/>
              <p:nvPr/>
            </p:nvGrpSpPr>
            <p:grpSpPr>
              <a:xfrm>
                <a:off x="4210681" y="3924669"/>
                <a:ext cx="36549" cy="31366"/>
                <a:chOff x="4210681" y="3924669"/>
                <a:chExt cx="36549" cy="31366"/>
              </a:xfrm>
            </p:grpSpPr>
            <p:sp>
              <p:nvSpPr>
                <p:cNvPr id="104" name="Google Shape;4232;p67">
                  <a:extLst>
                    <a:ext uri="{FF2B5EF4-FFF2-40B4-BE49-F238E27FC236}">
                      <a16:creationId xmlns:a16="http://schemas.microsoft.com/office/drawing/2014/main" id="{AE13604D-779A-4702-A99C-81A8B991FC34}"/>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233;p67">
                  <a:extLst>
                    <a:ext uri="{FF2B5EF4-FFF2-40B4-BE49-F238E27FC236}">
                      <a16:creationId xmlns:a16="http://schemas.microsoft.com/office/drawing/2014/main" id="{E377D153-F124-44C8-B38D-C64D72D49688}"/>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234;p67">
                <a:extLst>
                  <a:ext uri="{FF2B5EF4-FFF2-40B4-BE49-F238E27FC236}">
                    <a16:creationId xmlns:a16="http://schemas.microsoft.com/office/drawing/2014/main" id="{129182D7-8BB2-46A6-AD79-7E4194B23B77}"/>
                  </a:ext>
                </a:extLst>
              </p:cNvPr>
              <p:cNvGrpSpPr/>
              <p:nvPr/>
            </p:nvGrpSpPr>
            <p:grpSpPr>
              <a:xfrm>
                <a:off x="3987771" y="3628874"/>
                <a:ext cx="31499" cy="26993"/>
                <a:chOff x="3987771" y="3628874"/>
                <a:chExt cx="31499" cy="26993"/>
              </a:xfrm>
            </p:grpSpPr>
            <p:sp>
              <p:nvSpPr>
                <p:cNvPr id="102" name="Google Shape;4235;p67">
                  <a:extLst>
                    <a:ext uri="{FF2B5EF4-FFF2-40B4-BE49-F238E27FC236}">
                      <a16:creationId xmlns:a16="http://schemas.microsoft.com/office/drawing/2014/main" id="{6D605A50-D8A3-41D5-9E0A-C6E3924DAA84}"/>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236;p67">
                  <a:extLst>
                    <a:ext uri="{FF2B5EF4-FFF2-40B4-BE49-F238E27FC236}">
                      <a16:creationId xmlns:a16="http://schemas.microsoft.com/office/drawing/2014/main" id="{8D9D321D-BC45-474C-8A2C-76A32E44F28E}"/>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237;p67">
                <a:extLst>
                  <a:ext uri="{FF2B5EF4-FFF2-40B4-BE49-F238E27FC236}">
                    <a16:creationId xmlns:a16="http://schemas.microsoft.com/office/drawing/2014/main" id="{5069652C-AA0B-465C-99FB-617EE72769DD}"/>
                  </a:ext>
                </a:extLst>
              </p:cNvPr>
              <p:cNvGrpSpPr/>
              <p:nvPr/>
            </p:nvGrpSpPr>
            <p:grpSpPr>
              <a:xfrm>
                <a:off x="4087382" y="3775674"/>
                <a:ext cx="31405" cy="26898"/>
                <a:chOff x="4087382" y="3775674"/>
                <a:chExt cx="31405" cy="26898"/>
              </a:xfrm>
            </p:grpSpPr>
            <p:sp>
              <p:nvSpPr>
                <p:cNvPr id="100" name="Google Shape;4238;p67">
                  <a:extLst>
                    <a:ext uri="{FF2B5EF4-FFF2-40B4-BE49-F238E27FC236}">
                      <a16:creationId xmlns:a16="http://schemas.microsoft.com/office/drawing/2014/main" id="{03AEEB28-E9A5-41A5-86A6-6A0989A5EF6A}"/>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39;p67">
                  <a:extLst>
                    <a:ext uri="{FF2B5EF4-FFF2-40B4-BE49-F238E27FC236}">
                      <a16:creationId xmlns:a16="http://schemas.microsoft.com/office/drawing/2014/main" id="{AA582252-76FA-4677-B283-DE9BE011DDB4}"/>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240;p67">
                <a:extLst>
                  <a:ext uri="{FF2B5EF4-FFF2-40B4-BE49-F238E27FC236}">
                    <a16:creationId xmlns:a16="http://schemas.microsoft.com/office/drawing/2014/main" id="{1F659E97-6DF2-4498-BC3F-0E420E8CFBAC}"/>
                  </a:ext>
                </a:extLst>
              </p:cNvPr>
              <p:cNvGrpSpPr/>
              <p:nvPr/>
            </p:nvGrpSpPr>
            <p:grpSpPr>
              <a:xfrm>
                <a:off x="4118873" y="3856637"/>
                <a:ext cx="31405" cy="26906"/>
                <a:chOff x="4118873" y="3856637"/>
                <a:chExt cx="31405" cy="26906"/>
              </a:xfrm>
            </p:grpSpPr>
            <p:sp>
              <p:nvSpPr>
                <p:cNvPr id="98" name="Google Shape;4241;p67">
                  <a:extLst>
                    <a:ext uri="{FF2B5EF4-FFF2-40B4-BE49-F238E27FC236}">
                      <a16:creationId xmlns:a16="http://schemas.microsoft.com/office/drawing/2014/main" id="{63D1BDF8-DFB3-4DF9-91D3-BBC3291FF671}"/>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242;p67">
                  <a:extLst>
                    <a:ext uri="{FF2B5EF4-FFF2-40B4-BE49-F238E27FC236}">
                      <a16:creationId xmlns:a16="http://schemas.microsoft.com/office/drawing/2014/main" id="{8446E542-4274-4F18-B23B-8D12361A0078}"/>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243;p67">
                <a:extLst>
                  <a:ext uri="{FF2B5EF4-FFF2-40B4-BE49-F238E27FC236}">
                    <a16:creationId xmlns:a16="http://schemas.microsoft.com/office/drawing/2014/main" id="{F4C730A9-1937-4D0D-8C44-34A8A060D23C}"/>
                  </a:ext>
                </a:extLst>
              </p:cNvPr>
              <p:cNvGrpSpPr/>
              <p:nvPr/>
            </p:nvGrpSpPr>
            <p:grpSpPr>
              <a:xfrm>
                <a:off x="4168541" y="3639523"/>
                <a:ext cx="31499" cy="26906"/>
                <a:chOff x="4168541" y="3639523"/>
                <a:chExt cx="31499" cy="26906"/>
              </a:xfrm>
            </p:grpSpPr>
            <p:sp>
              <p:nvSpPr>
                <p:cNvPr id="96" name="Google Shape;4244;p67">
                  <a:extLst>
                    <a:ext uri="{FF2B5EF4-FFF2-40B4-BE49-F238E27FC236}">
                      <a16:creationId xmlns:a16="http://schemas.microsoft.com/office/drawing/2014/main" id="{28208939-929A-40FD-A6DC-B4208A1EDDD4}"/>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245;p67">
                  <a:extLst>
                    <a:ext uri="{FF2B5EF4-FFF2-40B4-BE49-F238E27FC236}">
                      <a16:creationId xmlns:a16="http://schemas.microsoft.com/office/drawing/2014/main" id="{49DD895D-133F-4F61-96C7-7E8595CB183C}"/>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246;p67">
                <a:extLst>
                  <a:ext uri="{FF2B5EF4-FFF2-40B4-BE49-F238E27FC236}">
                    <a16:creationId xmlns:a16="http://schemas.microsoft.com/office/drawing/2014/main" id="{B16A3731-42BE-4C1B-ABB0-7FB3A45C45FE}"/>
                  </a:ext>
                </a:extLst>
              </p:cNvPr>
              <p:cNvGrpSpPr/>
              <p:nvPr/>
            </p:nvGrpSpPr>
            <p:grpSpPr>
              <a:xfrm>
                <a:off x="3965789" y="3393545"/>
                <a:ext cx="31405" cy="26945"/>
                <a:chOff x="3965789" y="3393545"/>
                <a:chExt cx="31405" cy="26945"/>
              </a:xfrm>
            </p:grpSpPr>
            <p:sp>
              <p:nvSpPr>
                <p:cNvPr id="94" name="Google Shape;4247;p67">
                  <a:extLst>
                    <a:ext uri="{FF2B5EF4-FFF2-40B4-BE49-F238E27FC236}">
                      <a16:creationId xmlns:a16="http://schemas.microsoft.com/office/drawing/2014/main" id="{F4BAE254-2ADF-449E-AF43-173ED963A979}"/>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48;p67">
                  <a:extLst>
                    <a:ext uri="{FF2B5EF4-FFF2-40B4-BE49-F238E27FC236}">
                      <a16:creationId xmlns:a16="http://schemas.microsoft.com/office/drawing/2014/main" id="{6F7EFF3A-B116-40DF-9A6D-D1E732E4DBC5}"/>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249;p67">
                <a:extLst>
                  <a:ext uri="{FF2B5EF4-FFF2-40B4-BE49-F238E27FC236}">
                    <a16:creationId xmlns:a16="http://schemas.microsoft.com/office/drawing/2014/main" id="{246648D8-2944-47A1-B9E4-7493CAA0E94F}"/>
                  </a:ext>
                </a:extLst>
              </p:cNvPr>
              <p:cNvGrpSpPr/>
              <p:nvPr/>
            </p:nvGrpSpPr>
            <p:grpSpPr>
              <a:xfrm>
                <a:off x="3925166" y="3491008"/>
                <a:ext cx="31405" cy="27001"/>
                <a:chOff x="3925166" y="3491008"/>
                <a:chExt cx="31405" cy="27001"/>
              </a:xfrm>
            </p:grpSpPr>
            <p:sp>
              <p:nvSpPr>
                <p:cNvPr id="92" name="Google Shape;4250;p67">
                  <a:extLst>
                    <a:ext uri="{FF2B5EF4-FFF2-40B4-BE49-F238E27FC236}">
                      <a16:creationId xmlns:a16="http://schemas.microsoft.com/office/drawing/2014/main" id="{21A05AA4-84DF-4256-9487-3921E0E0F648}"/>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251;p67">
                  <a:extLst>
                    <a:ext uri="{FF2B5EF4-FFF2-40B4-BE49-F238E27FC236}">
                      <a16:creationId xmlns:a16="http://schemas.microsoft.com/office/drawing/2014/main" id="{C09E5156-B5BE-47DA-8797-0F1366741E89}"/>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4252;p67">
                <a:extLst>
                  <a:ext uri="{FF2B5EF4-FFF2-40B4-BE49-F238E27FC236}">
                    <a16:creationId xmlns:a16="http://schemas.microsoft.com/office/drawing/2014/main" id="{3B1DE036-B590-4DE5-A7A4-595A7B09C990}"/>
                  </a:ext>
                </a:extLst>
              </p:cNvPr>
              <p:cNvGrpSpPr/>
              <p:nvPr/>
            </p:nvGrpSpPr>
            <p:grpSpPr>
              <a:xfrm>
                <a:off x="3682845" y="3340976"/>
                <a:ext cx="31397" cy="26898"/>
                <a:chOff x="3682845" y="3340976"/>
                <a:chExt cx="31397" cy="26898"/>
              </a:xfrm>
            </p:grpSpPr>
            <p:sp>
              <p:nvSpPr>
                <p:cNvPr id="90" name="Google Shape;4253;p67">
                  <a:extLst>
                    <a:ext uri="{FF2B5EF4-FFF2-40B4-BE49-F238E27FC236}">
                      <a16:creationId xmlns:a16="http://schemas.microsoft.com/office/drawing/2014/main" id="{EB332703-F4AF-4C03-B710-FE5BB75404D4}"/>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54;p67">
                  <a:extLst>
                    <a:ext uri="{FF2B5EF4-FFF2-40B4-BE49-F238E27FC236}">
                      <a16:creationId xmlns:a16="http://schemas.microsoft.com/office/drawing/2014/main" id="{F3CAAF87-723D-46F4-979B-6058245D3B2B}"/>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4255;p67">
                <a:extLst>
                  <a:ext uri="{FF2B5EF4-FFF2-40B4-BE49-F238E27FC236}">
                    <a16:creationId xmlns:a16="http://schemas.microsoft.com/office/drawing/2014/main" id="{9B2905E9-6EB8-49B6-B83E-36D6FD87A1C7}"/>
                  </a:ext>
                </a:extLst>
              </p:cNvPr>
              <p:cNvGrpSpPr/>
              <p:nvPr/>
            </p:nvGrpSpPr>
            <p:grpSpPr>
              <a:xfrm>
                <a:off x="3795393" y="3353725"/>
                <a:ext cx="31499" cy="26993"/>
                <a:chOff x="3795393" y="3353725"/>
                <a:chExt cx="31499" cy="26993"/>
              </a:xfrm>
            </p:grpSpPr>
            <p:sp>
              <p:nvSpPr>
                <p:cNvPr id="88" name="Google Shape;4256;p67">
                  <a:extLst>
                    <a:ext uri="{FF2B5EF4-FFF2-40B4-BE49-F238E27FC236}">
                      <a16:creationId xmlns:a16="http://schemas.microsoft.com/office/drawing/2014/main" id="{CFB18E80-DEFC-43AB-867A-0558A13B6F55}"/>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257;p67">
                  <a:extLst>
                    <a:ext uri="{FF2B5EF4-FFF2-40B4-BE49-F238E27FC236}">
                      <a16:creationId xmlns:a16="http://schemas.microsoft.com/office/drawing/2014/main" id="{933D65B4-BA18-418F-B841-2D57BB738E1C}"/>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258;p67">
                <a:extLst>
                  <a:ext uri="{FF2B5EF4-FFF2-40B4-BE49-F238E27FC236}">
                    <a16:creationId xmlns:a16="http://schemas.microsoft.com/office/drawing/2014/main" id="{A1B5CFF5-3AB4-4E43-843A-680486DA8584}"/>
                  </a:ext>
                </a:extLst>
              </p:cNvPr>
              <p:cNvGrpSpPr/>
              <p:nvPr/>
            </p:nvGrpSpPr>
            <p:grpSpPr>
              <a:xfrm>
                <a:off x="4176909" y="4363221"/>
                <a:ext cx="38924" cy="33316"/>
                <a:chOff x="4176909" y="4363221"/>
                <a:chExt cx="38924" cy="33316"/>
              </a:xfrm>
            </p:grpSpPr>
            <p:sp>
              <p:nvSpPr>
                <p:cNvPr id="86" name="Google Shape;4259;p67">
                  <a:extLst>
                    <a:ext uri="{FF2B5EF4-FFF2-40B4-BE49-F238E27FC236}">
                      <a16:creationId xmlns:a16="http://schemas.microsoft.com/office/drawing/2014/main" id="{A775DE4F-C856-409E-9B86-FFE522CC156F}"/>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260;p67">
                  <a:extLst>
                    <a:ext uri="{FF2B5EF4-FFF2-40B4-BE49-F238E27FC236}">
                      <a16:creationId xmlns:a16="http://schemas.microsoft.com/office/drawing/2014/main" id="{853C4DA3-7EBE-4F70-8FA8-811F2234D88B}"/>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4261;p67">
                <a:extLst>
                  <a:ext uri="{FF2B5EF4-FFF2-40B4-BE49-F238E27FC236}">
                    <a16:creationId xmlns:a16="http://schemas.microsoft.com/office/drawing/2014/main" id="{907E941C-D460-4F60-B77A-6F27865E586A}"/>
                  </a:ext>
                </a:extLst>
              </p:cNvPr>
              <p:cNvGrpSpPr/>
              <p:nvPr/>
            </p:nvGrpSpPr>
            <p:grpSpPr>
              <a:xfrm>
                <a:off x="4226191" y="4007660"/>
                <a:ext cx="33560" cy="28770"/>
                <a:chOff x="4226191" y="4007660"/>
                <a:chExt cx="33560" cy="28770"/>
              </a:xfrm>
            </p:grpSpPr>
            <p:sp>
              <p:nvSpPr>
                <p:cNvPr id="84" name="Google Shape;4262;p67">
                  <a:extLst>
                    <a:ext uri="{FF2B5EF4-FFF2-40B4-BE49-F238E27FC236}">
                      <a16:creationId xmlns:a16="http://schemas.microsoft.com/office/drawing/2014/main" id="{83901CB5-9B71-4290-97BD-B3006138A8DE}"/>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263;p67">
                  <a:extLst>
                    <a:ext uri="{FF2B5EF4-FFF2-40B4-BE49-F238E27FC236}">
                      <a16:creationId xmlns:a16="http://schemas.microsoft.com/office/drawing/2014/main" id="{1AE7ABC7-E648-4B29-A000-1F7BF9A2C0EB}"/>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4264;p67">
                <a:extLst>
                  <a:ext uri="{FF2B5EF4-FFF2-40B4-BE49-F238E27FC236}">
                    <a16:creationId xmlns:a16="http://schemas.microsoft.com/office/drawing/2014/main" id="{04B3F178-F00D-43CE-8673-53BD6A6C3E8E}"/>
                  </a:ext>
                </a:extLst>
              </p:cNvPr>
              <p:cNvGrpSpPr/>
              <p:nvPr/>
            </p:nvGrpSpPr>
            <p:grpSpPr>
              <a:xfrm>
                <a:off x="3597785" y="3377045"/>
                <a:ext cx="33591" cy="28699"/>
                <a:chOff x="3597785" y="3377045"/>
                <a:chExt cx="33591" cy="28699"/>
              </a:xfrm>
            </p:grpSpPr>
            <p:sp>
              <p:nvSpPr>
                <p:cNvPr id="82" name="Google Shape;4265;p67">
                  <a:extLst>
                    <a:ext uri="{FF2B5EF4-FFF2-40B4-BE49-F238E27FC236}">
                      <a16:creationId xmlns:a16="http://schemas.microsoft.com/office/drawing/2014/main" id="{2A9560BC-7E6D-48A3-B231-82F35CDA515C}"/>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266;p67">
                  <a:extLst>
                    <a:ext uri="{FF2B5EF4-FFF2-40B4-BE49-F238E27FC236}">
                      <a16:creationId xmlns:a16="http://schemas.microsoft.com/office/drawing/2014/main" id="{632AC440-3745-4553-8F43-ED7B1C12B1B4}"/>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4267;p67">
                <a:extLst>
                  <a:ext uri="{FF2B5EF4-FFF2-40B4-BE49-F238E27FC236}">
                    <a16:creationId xmlns:a16="http://schemas.microsoft.com/office/drawing/2014/main" id="{3DFC640D-29EA-4BD5-A2DE-D98EA384C6B7}"/>
                  </a:ext>
                </a:extLst>
              </p:cNvPr>
              <p:cNvGrpSpPr/>
              <p:nvPr/>
            </p:nvGrpSpPr>
            <p:grpSpPr>
              <a:xfrm>
                <a:off x="3887870" y="3669796"/>
                <a:ext cx="33591" cy="28692"/>
                <a:chOff x="3887870" y="3669796"/>
                <a:chExt cx="33591" cy="28692"/>
              </a:xfrm>
            </p:grpSpPr>
            <p:sp>
              <p:nvSpPr>
                <p:cNvPr id="80" name="Google Shape;4268;p67">
                  <a:extLst>
                    <a:ext uri="{FF2B5EF4-FFF2-40B4-BE49-F238E27FC236}">
                      <a16:creationId xmlns:a16="http://schemas.microsoft.com/office/drawing/2014/main" id="{FB6079A5-D3CC-436E-A3FC-62FA12C26688}"/>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269;p67">
                  <a:extLst>
                    <a:ext uri="{FF2B5EF4-FFF2-40B4-BE49-F238E27FC236}">
                      <a16:creationId xmlns:a16="http://schemas.microsoft.com/office/drawing/2014/main" id="{C9A27575-B096-4106-9F54-FF87D7A36C9C}"/>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4270;p67">
                <a:extLst>
                  <a:ext uri="{FF2B5EF4-FFF2-40B4-BE49-F238E27FC236}">
                    <a16:creationId xmlns:a16="http://schemas.microsoft.com/office/drawing/2014/main" id="{BD4798EC-4D8E-4208-9642-7089BA67A71C}"/>
                  </a:ext>
                </a:extLst>
              </p:cNvPr>
              <p:cNvGrpSpPr/>
              <p:nvPr/>
            </p:nvGrpSpPr>
            <p:grpSpPr>
              <a:xfrm>
                <a:off x="3818320" y="3481625"/>
                <a:ext cx="33497" cy="28770"/>
                <a:chOff x="3818320" y="3481625"/>
                <a:chExt cx="33497" cy="28770"/>
              </a:xfrm>
            </p:grpSpPr>
            <p:sp>
              <p:nvSpPr>
                <p:cNvPr id="78" name="Google Shape;4271;p67">
                  <a:extLst>
                    <a:ext uri="{FF2B5EF4-FFF2-40B4-BE49-F238E27FC236}">
                      <a16:creationId xmlns:a16="http://schemas.microsoft.com/office/drawing/2014/main" id="{29125167-461A-47A4-8571-20F4136D9E64}"/>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72;p67">
                  <a:extLst>
                    <a:ext uri="{FF2B5EF4-FFF2-40B4-BE49-F238E27FC236}">
                      <a16:creationId xmlns:a16="http://schemas.microsoft.com/office/drawing/2014/main" id="{9E154BCF-F298-44B8-A659-D5D9116374EC}"/>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4273;p67">
                <a:extLst>
                  <a:ext uri="{FF2B5EF4-FFF2-40B4-BE49-F238E27FC236}">
                    <a16:creationId xmlns:a16="http://schemas.microsoft.com/office/drawing/2014/main" id="{757B48FF-DDE2-44B4-8C17-9CC7D6F4EE5A}"/>
                  </a:ext>
                </a:extLst>
              </p:cNvPr>
              <p:cNvGrpSpPr/>
              <p:nvPr/>
            </p:nvGrpSpPr>
            <p:grpSpPr>
              <a:xfrm>
                <a:off x="4278139" y="4120948"/>
                <a:ext cx="37492" cy="32129"/>
                <a:chOff x="4278139" y="4120948"/>
                <a:chExt cx="37492" cy="32129"/>
              </a:xfrm>
            </p:grpSpPr>
            <p:sp>
              <p:nvSpPr>
                <p:cNvPr id="76" name="Google Shape;4274;p67">
                  <a:extLst>
                    <a:ext uri="{FF2B5EF4-FFF2-40B4-BE49-F238E27FC236}">
                      <a16:creationId xmlns:a16="http://schemas.microsoft.com/office/drawing/2014/main" id="{1074ADA1-4E33-402B-960A-F1D17E7055CC}"/>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75;p67">
                  <a:extLst>
                    <a:ext uri="{FF2B5EF4-FFF2-40B4-BE49-F238E27FC236}">
                      <a16:creationId xmlns:a16="http://schemas.microsoft.com/office/drawing/2014/main" id="{79FB7D7D-4961-4139-BD5D-2244FD9533BD}"/>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4276;p67">
                <a:extLst>
                  <a:ext uri="{FF2B5EF4-FFF2-40B4-BE49-F238E27FC236}">
                    <a16:creationId xmlns:a16="http://schemas.microsoft.com/office/drawing/2014/main" id="{D976752D-974E-4B27-816A-FDD9602D02D9}"/>
                  </a:ext>
                </a:extLst>
              </p:cNvPr>
              <p:cNvGrpSpPr/>
              <p:nvPr/>
            </p:nvGrpSpPr>
            <p:grpSpPr>
              <a:xfrm>
                <a:off x="4419898" y="3977388"/>
                <a:ext cx="33497" cy="28692"/>
                <a:chOff x="4419898" y="3977388"/>
                <a:chExt cx="33497" cy="28692"/>
              </a:xfrm>
            </p:grpSpPr>
            <p:sp>
              <p:nvSpPr>
                <p:cNvPr id="74" name="Google Shape;4277;p67">
                  <a:extLst>
                    <a:ext uri="{FF2B5EF4-FFF2-40B4-BE49-F238E27FC236}">
                      <a16:creationId xmlns:a16="http://schemas.microsoft.com/office/drawing/2014/main" id="{674EFC81-471D-495C-A0B6-579D3AA9E5A9}"/>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8;p67">
                  <a:extLst>
                    <a:ext uri="{FF2B5EF4-FFF2-40B4-BE49-F238E27FC236}">
                      <a16:creationId xmlns:a16="http://schemas.microsoft.com/office/drawing/2014/main" id="{A5BA398F-9F5F-448F-B741-8F237927AF96}"/>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279;p67">
                <a:extLst>
                  <a:ext uri="{FF2B5EF4-FFF2-40B4-BE49-F238E27FC236}">
                    <a16:creationId xmlns:a16="http://schemas.microsoft.com/office/drawing/2014/main" id="{AFBE30FD-A3E4-447C-9F1A-80CC1F74E30D}"/>
                  </a:ext>
                </a:extLst>
              </p:cNvPr>
              <p:cNvGrpSpPr/>
              <p:nvPr/>
            </p:nvGrpSpPr>
            <p:grpSpPr>
              <a:xfrm>
                <a:off x="4158930" y="4034684"/>
                <a:ext cx="33497" cy="28762"/>
                <a:chOff x="4158930" y="4034684"/>
                <a:chExt cx="33497" cy="28762"/>
              </a:xfrm>
            </p:grpSpPr>
            <p:sp>
              <p:nvSpPr>
                <p:cNvPr id="72" name="Google Shape;4280;p67">
                  <a:extLst>
                    <a:ext uri="{FF2B5EF4-FFF2-40B4-BE49-F238E27FC236}">
                      <a16:creationId xmlns:a16="http://schemas.microsoft.com/office/drawing/2014/main" id="{0F0203FD-485A-4C93-85CB-D5C3621C9F98}"/>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81;p67">
                  <a:extLst>
                    <a:ext uri="{FF2B5EF4-FFF2-40B4-BE49-F238E27FC236}">
                      <a16:creationId xmlns:a16="http://schemas.microsoft.com/office/drawing/2014/main" id="{46E526A2-DBAC-469A-81EC-D7C939B7D775}"/>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4282;p67">
                <a:extLst>
                  <a:ext uri="{FF2B5EF4-FFF2-40B4-BE49-F238E27FC236}">
                    <a16:creationId xmlns:a16="http://schemas.microsoft.com/office/drawing/2014/main" id="{60A94E4D-E4EF-4017-909D-B8016C2C2D2F}"/>
                  </a:ext>
                </a:extLst>
              </p:cNvPr>
              <p:cNvGrpSpPr/>
              <p:nvPr/>
            </p:nvGrpSpPr>
            <p:grpSpPr>
              <a:xfrm>
                <a:off x="4134949" y="3957049"/>
                <a:ext cx="33497" cy="28770"/>
                <a:chOff x="4134949" y="3957049"/>
                <a:chExt cx="33497" cy="28770"/>
              </a:xfrm>
            </p:grpSpPr>
            <p:sp>
              <p:nvSpPr>
                <p:cNvPr id="70" name="Google Shape;4283;p67">
                  <a:extLst>
                    <a:ext uri="{FF2B5EF4-FFF2-40B4-BE49-F238E27FC236}">
                      <a16:creationId xmlns:a16="http://schemas.microsoft.com/office/drawing/2014/main" id="{30880EC9-B505-48C4-896B-F534BAB2BD47}"/>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84;p67">
                  <a:extLst>
                    <a:ext uri="{FF2B5EF4-FFF2-40B4-BE49-F238E27FC236}">
                      <a16:creationId xmlns:a16="http://schemas.microsoft.com/office/drawing/2014/main" id="{5B4C5216-0A0B-48CB-815F-1B757216E3A9}"/>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4285;p67">
                <a:extLst>
                  <a:ext uri="{FF2B5EF4-FFF2-40B4-BE49-F238E27FC236}">
                    <a16:creationId xmlns:a16="http://schemas.microsoft.com/office/drawing/2014/main" id="{14954515-F7CE-4C2D-B016-17BCF64FD974}"/>
                  </a:ext>
                </a:extLst>
              </p:cNvPr>
              <p:cNvGrpSpPr/>
              <p:nvPr/>
            </p:nvGrpSpPr>
            <p:grpSpPr>
              <a:xfrm>
                <a:off x="4193653" y="4184403"/>
                <a:ext cx="43580" cy="37264"/>
                <a:chOff x="4193653" y="4184403"/>
                <a:chExt cx="43580" cy="37264"/>
              </a:xfrm>
            </p:grpSpPr>
            <p:sp>
              <p:nvSpPr>
                <p:cNvPr id="68" name="Google Shape;4286;p67">
                  <a:extLst>
                    <a:ext uri="{FF2B5EF4-FFF2-40B4-BE49-F238E27FC236}">
                      <a16:creationId xmlns:a16="http://schemas.microsoft.com/office/drawing/2014/main" id="{50331AA3-288C-4D5F-AFDE-9A5D5A76C55C}"/>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87;p67">
                  <a:extLst>
                    <a:ext uri="{FF2B5EF4-FFF2-40B4-BE49-F238E27FC236}">
                      <a16:creationId xmlns:a16="http://schemas.microsoft.com/office/drawing/2014/main" id="{3B02B6F7-18A6-45F3-AAA6-6C0C24D371AF}"/>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4288;p67">
                <a:extLst>
                  <a:ext uri="{FF2B5EF4-FFF2-40B4-BE49-F238E27FC236}">
                    <a16:creationId xmlns:a16="http://schemas.microsoft.com/office/drawing/2014/main" id="{863A9DF3-7D93-44CE-84DF-7D5586A7B83E}"/>
                  </a:ext>
                </a:extLst>
              </p:cNvPr>
              <p:cNvGrpSpPr/>
              <p:nvPr/>
            </p:nvGrpSpPr>
            <p:grpSpPr>
              <a:xfrm>
                <a:off x="4343600" y="3943844"/>
                <a:ext cx="43580" cy="37312"/>
                <a:chOff x="4343600" y="3943844"/>
                <a:chExt cx="43580" cy="37312"/>
              </a:xfrm>
            </p:grpSpPr>
            <p:sp>
              <p:nvSpPr>
                <p:cNvPr id="66" name="Google Shape;4289;p67">
                  <a:extLst>
                    <a:ext uri="{FF2B5EF4-FFF2-40B4-BE49-F238E27FC236}">
                      <a16:creationId xmlns:a16="http://schemas.microsoft.com/office/drawing/2014/main" id="{9D16CC63-D428-4070-8954-4DB861A63941}"/>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90;p67">
                  <a:extLst>
                    <a:ext uri="{FF2B5EF4-FFF2-40B4-BE49-F238E27FC236}">
                      <a16:creationId xmlns:a16="http://schemas.microsoft.com/office/drawing/2014/main" id="{DD405AF0-1E96-475A-B080-058A25484D5A}"/>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4291;p67">
                <a:extLst>
                  <a:ext uri="{FF2B5EF4-FFF2-40B4-BE49-F238E27FC236}">
                    <a16:creationId xmlns:a16="http://schemas.microsoft.com/office/drawing/2014/main" id="{9F4732C1-6810-4CBB-87FD-A4F2EECB2D08}"/>
                  </a:ext>
                </a:extLst>
              </p:cNvPr>
              <p:cNvGrpSpPr/>
              <p:nvPr/>
            </p:nvGrpSpPr>
            <p:grpSpPr>
              <a:xfrm>
                <a:off x="4172339" y="3381693"/>
                <a:ext cx="31499" cy="27001"/>
                <a:chOff x="4172339" y="3381693"/>
                <a:chExt cx="31499" cy="27001"/>
              </a:xfrm>
            </p:grpSpPr>
            <p:sp>
              <p:nvSpPr>
                <p:cNvPr id="64" name="Google Shape;4292;p67">
                  <a:extLst>
                    <a:ext uri="{FF2B5EF4-FFF2-40B4-BE49-F238E27FC236}">
                      <a16:creationId xmlns:a16="http://schemas.microsoft.com/office/drawing/2014/main" id="{05751807-C03F-4AE8-8C70-90D656F822C4}"/>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3;p67">
                  <a:extLst>
                    <a:ext uri="{FF2B5EF4-FFF2-40B4-BE49-F238E27FC236}">
                      <a16:creationId xmlns:a16="http://schemas.microsoft.com/office/drawing/2014/main" id="{2802ACC8-13E5-4008-B41E-367F66FB867C}"/>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62" name="Google Shape;462;p30"/>
          <p:cNvSpPr txBox="1">
            <a:spLocks noGrp="1"/>
          </p:cNvSpPr>
          <p:nvPr>
            <p:ph type="ctrTitle"/>
          </p:nvPr>
        </p:nvSpPr>
        <p:spPr>
          <a:xfrm>
            <a:off x="574691" y="1117405"/>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PIES</a:t>
            </a:r>
            <a:endParaRPr dirty="0"/>
          </a:p>
        </p:txBody>
      </p:sp>
      <p:sp>
        <p:nvSpPr>
          <p:cNvPr id="463" name="Google Shape;463;p30"/>
          <p:cNvSpPr txBox="1">
            <a:spLocks noGrp="1"/>
          </p:cNvSpPr>
          <p:nvPr>
            <p:ph type="subTitle" idx="1"/>
          </p:nvPr>
        </p:nvSpPr>
        <p:spPr>
          <a:xfrm>
            <a:off x="2443841" y="2821405"/>
            <a:ext cx="4048800" cy="3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Patient Information Exchange System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3" name="Picture 2">
            <a:extLst>
              <a:ext uri="{FF2B5EF4-FFF2-40B4-BE49-F238E27FC236}">
                <a16:creationId xmlns:a16="http://schemas.microsoft.com/office/drawing/2014/main" id="{4BEEF453-5C30-405C-A9C4-B26A62E2A05F}"/>
              </a:ext>
            </a:extLst>
          </p:cNvPr>
          <p:cNvPicPr>
            <a:picLocks noChangeAspect="1"/>
          </p:cNvPicPr>
          <p:nvPr/>
        </p:nvPicPr>
        <p:blipFill>
          <a:blip r:embed="rId3"/>
          <a:stretch>
            <a:fillRect/>
          </a:stretch>
        </p:blipFill>
        <p:spPr>
          <a:xfrm>
            <a:off x="524541" y="309413"/>
            <a:ext cx="2828260" cy="22623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98" name="Google Shape;498;p34"/>
          <p:cNvSpPr txBox="1">
            <a:spLocks noGrp="1"/>
          </p:cNvSpPr>
          <p:nvPr>
            <p:ph type="title"/>
          </p:nvPr>
        </p:nvSpPr>
        <p:spPr>
          <a:xfrm>
            <a:off x="4029301" y="1515534"/>
            <a:ext cx="3523800" cy="822300"/>
          </a:xfrm>
          <a:prstGeom prst="rect">
            <a:avLst/>
          </a:prstGeom>
        </p:spPr>
        <p:txBody>
          <a:bodyPr spcFirstLastPara="1" wrap="square" lIns="91425" tIns="91425" rIns="91425" bIns="91425" anchor="ctr" anchorCtr="0">
            <a:noAutofit/>
          </a:bodyPr>
          <a:lstStyle/>
          <a:p>
            <a:pPr lvl="0">
              <a:lnSpc>
                <a:spcPct val="107000"/>
              </a:lnSpc>
              <a:spcAft>
                <a:spcPts val="800"/>
              </a:spcAft>
            </a:pPr>
            <a:r>
              <a:rPr lang="en-US" sz="3600" dirty="0">
                <a:effectLst/>
                <a:latin typeface="Calibri" panose="020F0502020204030204" pitchFamily="34" charset="0"/>
                <a:ea typeface="Calibri" panose="020F0502020204030204" pitchFamily="34" charset="0"/>
                <a:cs typeface="Times New Roman" panose="02020603050405020304" pitchFamily="18" charset="0"/>
              </a:rPr>
              <a:t>What is our idea?</a:t>
            </a:r>
          </a:p>
        </p:txBody>
      </p:sp>
      <p:sp>
        <p:nvSpPr>
          <p:cNvPr id="500" name="Google Shape;500;p34"/>
          <p:cNvSpPr txBox="1">
            <a:spLocks noGrp="1"/>
          </p:cNvSpPr>
          <p:nvPr>
            <p:ph type="subTitle" idx="1"/>
          </p:nvPr>
        </p:nvSpPr>
        <p:spPr>
          <a:xfrm>
            <a:off x="1114412" y="3025693"/>
            <a:ext cx="7453173" cy="1445067"/>
          </a:xfrm>
          <a:prstGeom prst="rect">
            <a:avLst/>
          </a:prstGeom>
        </p:spPr>
        <p:txBody>
          <a:bodyPr spcFirstLastPara="1" wrap="square" lIns="91425" tIns="91425" rIns="91425" bIns="91425" anchor="ctr" anchorCtr="0">
            <a:noAutofit/>
          </a:bodyPr>
          <a:lstStyle/>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PIES (Patient Information Exchange System) is a network of hospital information systems that is used for storing and exchanging patient health records between medical institutions and also availing it for patients in the form of a personalized app for tracking their medication and appointments.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7"/>
          <p:cNvSpPr txBox="1">
            <a:spLocks noGrp="1"/>
          </p:cNvSpPr>
          <p:nvPr>
            <p:ph type="title" idx="2"/>
          </p:nvPr>
        </p:nvSpPr>
        <p:spPr>
          <a:xfrm>
            <a:off x="884798" y="1499138"/>
            <a:ext cx="3200400" cy="61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16.9 M</a:t>
            </a:r>
            <a:endParaRPr dirty="0"/>
          </a:p>
        </p:txBody>
      </p:sp>
      <p:sp>
        <p:nvSpPr>
          <p:cNvPr id="529" name="Google Shape;529;p37"/>
          <p:cNvSpPr txBox="1">
            <a:spLocks noGrp="1"/>
          </p:cNvSpPr>
          <p:nvPr>
            <p:ph type="subTitle" idx="1"/>
          </p:nvPr>
        </p:nvSpPr>
        <p:spPr>
          <a:xfrm>
            <a:off x="889832" y="2148701"/>
            <a:ext cx="3200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People die due to lack of access to surgery and anaesthesia</a:t>
            </a:r>
            <a:endParaRPr dirty="0"/>
          </a:p>
        </p:txBody>
      </p:sp>
      <p:sp>
        <p:nvSpPr>
          <p:cNvPr id="530" name="Google Shape;530;p3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Yearly Stats</a:t>
            </a:r>
            <a:endParaRPr dirty="0"/>
          </a:p>
        </p:txBody>
      </p:sp>
      <p:sp>
        <p:nvSpPr>
          <p:cNvPr id="531" name="Google Shape;531;p37"/>
          <p:cNvSpPr txBox="1">
            <a:spLocks noGrp="1"/>
          </p:cNvSpPr>
          <p:nvPr>
            <p:ph type="title" idx="3"/>
          </p:nvPr>
        </p:nvSpPr>
        <p:spPr>
          <a:xfrm>
            <a:off x="5058798" y="1499138"/>
            <a:ext cx="3200400" cy="61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138 M</a:t>
            </a:r>
            <a:endParaRPr dirty="0"/>
          </a:p>
        </p:txBody>
      </p:sp>
      <p:sp>
        <p:nvSpPr>
          <p:cNvPr id="532" name="Google Shape;532;p37"/>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Patients harmed every year by doctors’ errors</a:t>
            </a:r>
            <a:endParaRPr dirty="0"/>
          </a:p>
        </p:txBody>
      </p:sp>
      <p:sp>
        <p:nvSpPr>
          <p:cNvPr id="533" name="Google Shape;533;p37"/>
          <p:cNvSpPr txBox="1">
            <a:spLocks noGrp="1"/>
          </p:cNvSpPr>
          <p:nvPr>
            <p:ph type="title" idx="5"/>
          </p:nvPr>
        </p:nvSpPr>
        <p:spPr>
          <a:xfrm>
            <a:off x="2971798" y="3109475"/>
            <a:ext cx="3200400" cy="61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$42 B</a:t>
            </a:r>
            <a:endParaRPr dirty="0"/>
          </a:p>
        </p:txBody>
      </p:sp>
      <p:sp>
        <p:nvSpPr>
          <p:cNvPr id="534" name="Google Shape;534;p37"/>
          <p:cNvSpPr txBox="1">
            <a:spLocks noGrp="1"/>
          </p:cNvSpPr>
          <p:nvPr>
            <p:ph type="subTitle" idx="6"/>
          </p:nvPr>
        </p:nvSpPr>
        <p:spPr>
          <a:xfrm>
            <a:off x="3186448" y="3740725"/>
            <a:ext cx="2771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Errorneous </a:t>
            </a:r>
            <a:r>
              <a:rPr lang="en-US" dirty="0"/>
              <a:t>medicine prescriptions costs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9"/>
          <p:cNvSpPr txBox="1">
            <a:spLocks noGrp="1"/>
          </p:cNvSpPr>
          <p:nvPr>
            <p:ph type="title"/>
          </p:nvPr>
        </p:nvSpPr>
        <p:spPr>
          <a:xfrm>
            <a:off x="2142000" y="655259"/>
            <a:ext cx="48600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Our Solution</a:t>
            </a:r>
            <a:endParaRPr sz="5400" dirty="0"/>
          </a:p>
        </p:txBody>
      </p:sp>
      <p:sp>
        <p:nvSpPr>
          <p:cNvPr id="560" name="Google Shape;560;p39"/>
          <p:cNvSpPr txBox="1">
            <a:spLocks noGrp="1"/>
          </p:cNvSpPr>
          <p:nvPr>
            <p:ph type="subTitle" idx="1"/>
          </p:nvPr>
        </p:nvSpPr>
        <p:spPr>
          <a:xfrm>
            <a:off x="825081" y="1621052"/>
            <a:ext cx="7493837" cy="3027147"/>
          </a:xfrm>
          <a:prstGeom prst="rect">
            <a:avLst/>
          </a:prstGeom>
        </p:spPr>
        <p:txBody>
          <a:bodyPr spcFirstLastPara="1" wrap="square" lIns="91425" tIns="91425" rIns="91425" bIns="91425" anchor="ctr" anchorCtr="0">
            <a:noAutofit/>
          </a:bodyPr>
          <a:lstStyle/>
          <a:p>
            <a:pPr marL="0" indent="0"/>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Leveraging Block chain technology and Machine Learning to create an </a:t>
            </a:r>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EHR (Electronic Health Records)</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of patients with features like self-learning for on-device personal assistance and provide predictions from previous patient records. </a:t>
            </a:r>
            <a:r>
              <a:rPr lang="en-GB"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Here </a:t>
            </a:r>
            <a:r>
              <a:rPr lang="en-GB"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Blockchain Network</a:t>
            </a:r>
            <a:r>
              <a:rPr lang="en-GB"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 used to its advantage providing a non-</a:t>
            </a:r>
            <a:r>
              <a:rPr lang="en-GB"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tamperable</a:t>
            </a:r>
            <a:r>
              <a:rPr lang="en-GB"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safe environment that helps in storing and maintaining authentic medical records. This complete hospital information system also includes Outpatient registration, treatments, and reporting with details of patient's health record. The personal assistant further extends to have an </a:t>
            </a:r>
            <a:r>
              <a:rPr lang="en-GB"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Appointment Scheduling System</a:t>
            </a:r>
            <a:r>
              <a:rPr lang="en-GB"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Integrated with IVR (Interactive Voice Response), Online and web interaction, and Mobile App appointments scheduled onto one single calendar. It also includes real time updates.</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3074" name="Picture 2">
            <a:extLst>
              <a:ext uri="{FF2B5EF4-FFF2-40B4-BE49-F238E27FC236}">
                <a16:creationId xmlns:a16="http://schemas.microsoft.com/office/drawing/2014/main" id="{472C8410-8E9F-440B-B10A-5D984D8B022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CrisscrossEtching trans="37000" pressure="0"/>
                    </a14:imgEffect>
                  </a14:imgLayer>
                </a14:imgProps>
              </a:ext>
              <a:ext uri="{28A0092B-C50C-407E-A947-70E740481C1C}">
                <a14:useLocalDpi xmlns:a14="http://schemas.microsoft.com/office/drawing/2010/main" val="0"/>
              </a:ext>
            </a:extLst>
          </a:blip>
          <a:srcRect/>
          <a:stretch>
            <a:fillRect/>
          </a:stretch>
        </p:blipFill>
        <p:spPr bwMode="auto">
          <a:xfrm>
            <a:off x="1963739" y="248588"/>
            <a:ext cx="5812206" cy="4646324"/>
          </a:xfrm>
          <a:prstGeom prst="rect">
            <a:avLst/>
          </a:prstGeom>
          <a:extLst>
            <a:ext uri="{909E8E84-426E-40DD-AFC4-6F175D3DCCD1}">
              <a14:hiddenFill xmlns:a14="http://schemas.microsoft.com/office/drawing/2010/main">
                <a:solidFill>
                  <a:srgbClr val="FFFFFF"/>
                </a:solidFill>
              </a14:hiddenFill>
            </a:ext>
          </a:extLst>
        </p:spPr>
      </p:pic>
      <p:sp>
        <p:nvSpPr>
          <p:cNvPr id="474" name="Google Shape;474;p32"/>
          <p:cNvSpPr txBox="1">
            <a:spLocks noGrp="1"/>
          </p:cNvSpPr>
          <p:nvPr>
            <p:ph type="title"/>
          </p:nvPr>
        </p:nvSpPr>
        <p:spPr>
          <a:xfrm>
            <a:off x="2546891" y="127829"/>
            <a:ext cx="369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Features</a:t>
            </a:r>
            <a:endParaRPr dirty="0"/>
          </a:p>
        </p:txBody>
      </p:sp>
      <p:sp>
        <p:nvSpPr>
          <p:cNvPr id="478" name="Google Shape;478;p32"/>
          <p:cNvSpPr txBox="1">
            <a:spLocks noGrp="1"/>
          </p:cNvSpPr>
          <p:nvPr>
            <p:ph type="subTitle" idx="4"/>
          </p:nvPr>
        </p:nvSpPr>
        <p:spPr>
          <a:xfrm>
            <a:off x="1693626" y="692288"/>
            <a:ext cx="6878782" cy="893252"/>
          </a:xfrm>
          <a:prstGeom prst="rect">
            <a:avLst/>
          </a:prstGeom>
        </p:spPr>
        <p:txBody>
          <a:bodyPr spcFirstLastPara="1" wrap="square" lIns="91425" tIns="91425" rIns="91425" bIns="91425" anchor="t" anchorCtr="0">
            <a:noAutofit/>
          </a:bodyPr>
          <a:lstStyle/>
          <a:p>
            <a:pPr marL="0" lvl="0" indent="0" algn="l">
              <a:lnSpc>
                <a:spcPct val="107000"/>
              </a:lnSpc>
              <a:spcAft>
                <a:spcPts val="800"/>
              </a:spcAft>
            </a:pPr>
            <a:r>
              <a:rPr lang="en-US" sz="1600" dirty="0">
                <a:effectLst/>
                <a:latin typeface="Calibri" panose="020F0502020204030204" pitchFamily="34" charset="0"/>
                <a:ea typeface="Calibri" panose="020F0502020204030204" pitchFamily="34" charset="0"/>
                <a:cs typeface="Mangal" panose="020B0502040204020203" pitchFamily="18" charset="0"/>
              </a:rPr>
              <a:t>Health information exchange helps doctors, nurses, patients, pharmacists, and others to seamlessly exchange vital medical information electronically with better quality, speed, security, and cost.</a:t>
            </a:r>
          </a:p>
        </p:txBody>
      </p:sp>
      <p:sp>
        <p:nvSpPr>
          <p:cNvPr id="483" name="Google Shape;483;p32"/>
          <p:cNvSpPr txBox="1">
            <a:spLocks noGrp="1"/>
          </p:cNvSpPr>
          <p:nvPr>
            <p:ph type="title" idx="9"/>
          </p:nvPr>
        </p:nvSpPr>
        <p:spPr>
          <a:xfrm>
            <a:off x="761061" y="735164"/>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8" name="Google Shape;478;p32">
            <a:extLst>
              <a:ext uri="{FF2B5EF4-FFF2-40B4-BE49-F238E27FC236}">
                <a16:creationId xmlns:a16="http://schemas.microsoft.com/office/drawing/2014/main" id="{0FDADF53-AC4B-42F8-BED3-7971175369E0}"/>
              </a:ext>
            </a:extLst>
          </p:cNvPr>
          <p:cNvSpPr txBox="1">
            <a:spLocks/>
          </p:cNvSpPr>
          <p:nvPr/>
        </p:nvSpPr>
        <p:spPr>
          <a:xfrm>
            <a:off x="1693626" y="1588238"/>
            <a:ext cx="6878782"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lgn="l">
              <a:lnSpc>
                <a:spcPct val="107000"/>
              </a:lnSpc>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Various companies are building </a:t>
            </a:r>
            <a:r>
              <a:rPr lang="en-US" sz="1600" dirty="0" err="1">
                <a:effectLst/>
                <a:latin typeface="Calibri" panose="020F0502020204030204" pitchFamily="34" charset="0"/>
                <a:ea typeface="Calibri" panose="020F0502020204030204" pitchFamily="34" charset="0"/>
                <a:cs typeface="Mangal" panose="02040503050203030202" pitchFamily="18" charset="0"/>
              </a:rPr>
              <a:t>softwares</a:t>
            </a:r>
            <a:r>
              <a:rPr lang="en-US" sz="1600" dirty="0">
                <a:effectLst/>
                <a:latin typeface="Calibri" panose="020F0502020204030204" pitchFamily="34" charset="0"/>
                <a:ea typeface="Calibri" panose="020F0502020204030204" pitchFamily="34" charset="0"/>
                <a:cs typeface="Mangal" panose="02040503050203030202" pitchFamily="18" charset="0"/>
              </a:rPr>
              <a:t>, which can be integrated enabling health information exchange using various standards</a:t>
            </a:r>
            <a:endParaRPr lang="en-US" sz="1600" dirty="0">
              <a:latin typeface="Calibri" panose="020F0502020204030204" pitchFamily="34" charset="0"/>
              <a:ea typeface="Calibri" panose="020F0502020204030204" pitchFamily="34" charset="0"/>
              <a:cs typeface="Mangal" panose="020B0502040204020203" pitchFamily="18" charset="0"/>
            </a:endParaRPr>
          </a:p>
        </p:txBody>
      </p:sp>
      <p:sp>
        <p:nvSpPr>
          <p:cNvPr id="19" name="Google Shape;483;p32">
            <a:extLst>
              <a:ext uri="{FF2B5EF4-FFF2-40B4-BE49-F238E27FC236}">
                <a16:creationId xmlns:a16="http://schemas.microsoft.com/office/drawing/2014/main" id="{6601DEA5-F5B5-4F55-A505-792573D68BDD}"/>
              </a:ext>
            </a:extLst>
          </p:cNvPr>
          <p:cNvSpPr txBox="1">
            <a:spLocks/>
          </p:cNvSpPr>
          <p:nvPr/>
        </p:nvSpPr>
        <p:spPr>
          <a:xfrm>
            <a:off x="750007" y="1622336"/>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t>02</a:t>
            </a:r>
          </a:p>
        </p:txBody>
      </p:sp>
      <p:sp>
        <p:nvSpPr>
          <p:cNvPr id="20" name="Google Shape;478;p32">
            <a:extLst>
              <a:ext uri="{FF2B5EF4-FFF2-40B4-BE49-F238E27FC236}">
                <a16:creationId xmlns:a16="http://schemas.microsoft.com/office/drawing/2014/main" id="{216426F7-55EC-42DA-BB11-322ED6911243}"/>
              </a:ext>
            </a:extLst>
          </p:cNvPr>
          <p:cNvSpPr txBox="1">
            <a:spLocks/>
          </p:cNvSpPr>
          <p:nvPr/>
        </p:nvSpPr>
        <p:spPr>
          <a:xfrm>
            <a:off x="1693626" y="2270454"/>
            <a:ext cx="6878782" cy="893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lvl="0" indent="0" algn="l">
              <a:lnSpc>
                <a:spcPct val="107000"/>
              </a:lnSpc>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The personalized app for patients helps patients establish daily health goals which, upon achieving, rewards the patients with points to further avail discounts on medication and other such benefits for the user.</a:t>
            </a:r>
          </a:p>
        </p:txBody>
      </p:sp>
      <p:sp>
        <p:nvSpPr>
          <p:cNvPr id="21" name="Google Shape;483;p32">
            <a:extLst>
              <a:ext uri="{FF2B5EF4-FFF2-40B4-BE49-F238E27FC236}">
                <a16:creationId xmlns:a16="http://schemas.microsoft.com/office/drawing/2014/main" id="{97DD3A29-5A93-4005-80BC-73AE5BAE6DD3}"/>
              </a:ext>
            </a:extLst>
          </p:cNvPr>
          <p:cNvSpPr txBox="1">
            <a:spLocks/>
          </p:cNvSpPr>
          <p:nvPr/>
        </p:nvSpPr>
        <p:spPr>
          <a:xfrm>
            <a:off x="755534" y="2403324"/>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t>03</a:t>
            </a:r>
          </a:p>
        </p:txBody>
      </p:sp>
      <p:sp>
        <p:nvSpPr>
          <p:cNvPr id="34" name="Google Shape;478;p32">
            <a:extLst>
              <a:ext uri="{FF2B5EF4-FFF2-40B4-BE49-F238E27FC236}">
                <a16:creationId xmlns:a16="http://schemas.microsoft.com/office/drawing/2014/main" id="{586EC6D0-8512-40AB-BB3D-84C290B58E93}"/>
              </a:ext>
            </a:extLst>
          </p:cNvPr>
          <p:cNvSpPr txBox="1">
            <a:spLocks/>
          </p:cNvSpPr>
          <p:nvPr/>
        </p:nvSpPr>
        <p:spPr>
          <a:xfrm>
            <a:off x="1693626" y="3217621"/>
            <a:ext cx="6878782"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lgn="l">
              <a:lnSpc>
                <a:spcPct val="107000"/>
              </a:lnSpc>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Assertive Technology like voice recognition, haptic feedback and clutter free interface for physically or visually impaired users.</a:t>
            </a:r>
            <a:endParaRPr lang="en-US" sz="1600" dirty="0">
              <a:latin typeface="Calibri" panose="020F0502020204030204" pitchFamily="34" charset="0"/>
              <a:ea typeface="Calibri" panose="020F0502020204030204" pitchFamily="34" charset="0"/>
              <a:cs typeface="Mangal" panose="020B0502040204020203" pitchFamily="18" charset="0"/>
            </a:endParaRPr>
          </a:p>
        </p:txBody>
      </p:sp>
      <p:sp>
        <p:nvSpPr>
          <p:cNvPr id="35" name="Google Shape;483;p32">
            <a:extLst>
              <a:ext uri="{FF2B5EF4-FFF2-40B4-BE49-F238E27FC236}">
                <a16:creationId xmlns:a16="http://schemas.microsoft.com/office/drawing/2014/main" id="{34123DE0-396A-4E81-94B6-70145C00F3C5}"/>
              </a:ext>
            </a:extLst>
          </p:cNvPr>
          <p:cNvSpPr txBox="1">
            <a:spLocks/>
          </p:cNvSpPr>
          <p:nvPr/>
        </p:nvSpPr>
        <p:spPr>
          <a:xfrm>
            <a:off x="744480" y="3217621"/>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t>04</a:t>
            </a:r>
          </a:p>
        </p:txBody>
      </p:sp>
      <p:sp>
        <p:nvSpPr>
          <p:cNvPr id="42" name="Google Shape;478;p32">
            <a:extLst>
              <a:ext uri="{FF2B5EF4-FFF2-40B4-BE49-F238E27FC236}">
                <a16:creationId xmlns:a16="http://schemas.microsoft.com/office/drawing/2014/main" id="{3228B912-5042-41A3-B6C5-F8F1355674ED}"/>
              </a:ext>
            </a:extLst>
          </p:cNvPr>
          <p:cNvSpPr txBox="1">
            <a:spLocks/>
          </p:cNvSpPr>
          <p:nvPr/>
        </p:nvSpPr>
        <p:spPr>
          <a:xfrm>
            <a:off x="1693626" y="3885121"/>
            <a:ext cx="6878782" cy="893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lvl="0" indent="0" algn="l">
              <a:lnSpc>
                <a:spcPct val="107000"/>
              </a:lnSpc>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Real time update making the user application more interactive by notifying them for intake of medication and helping them establish health goals and scheduling appointments. </a:t>
            </a:r>
          </a:p>
        </p:txBody>
      </p:sp>
      <p:sp>
        <p:nvSpPr>
          <p:cNvPr id="43" name="Google Shape;483;p32">
            <a:extLst>
              <a:ext uri="{FF2B5EF4-FFF2-40B4-BE49-F238E27FC236}">
                <a16:creationId xmlns:a16="http://schemas.microsoft.com/office/drawing/2014/main" id="{B9F9842D-99E8-420A-B909-6CBB92396EDF}"/>
              </a:ext>
            </a:extLst>
          </p:cNvPr>
          <p:cNvSpPr txBox="1">
            <a:spLocks/>
          </p:cNvSpPr>
          <p:nvPr/>
        </p:nvSpPr>
        <p:spPr>
          <a:xfrm>
            <a:off x="738953" y="3991320"/>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4"/>
          <p:cNvSpPr/>
          <p:nvPr/>
        </p:nvSpPr>
        <p:spPr>
          <a:xfrm>
            <a:off x="3126013" y="1435425"/>
            <a:ext cx="2847300" cy="284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Advantages</a:t>
            </a:r>
            <a:endParaRPr dirty="0"/>
          </a:p>
        </p:txBody>
      </p:sp>
      <p:sp>
        <p:nvSpPr>
          <p:cNvPr id="617" name="Google Shape;617;p44"/>
          <p:cNvSpPr txBox="1"/>
          <p:nvPr/>
        </p:nvSpPr>
        <p:spPr>
          <a:xfrm flipH="1">
            <a:off x="6094848" y="1378132"/>
            <a:ext cx="21669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b="1" dirty="0">
                <a:solidFill>
                  <a:schemeClr val="dk1"/>
                </a:solidFill>
                <a:latin typeface="Josefin Sans"/>
                <a:ea typeface="Josefin Sans"/>
                <a:cs typeface="Josefin Sans"/>
                <a:sym typeface="Josefin Sans"/>
              </a:rPr>
              <a:t>Digitization</a:t>
            </a:r>
            <a:endParaRPr sz="2700" b="1" dirty="0">
              <a:solidFill>
                <a:schemeClr val="dk1"/>
              </a:solidFill>
              <a:latin typeface="Josefin Sans"/>
              <a:ea typeface="Josefin Sans"/>
              <a:cs typeface="Josefin Sans"/>
              <a:sym typeface="Josefin Sans"/>
            </a:endParaRPr>
          </a:p>
        </p:txBody>
      </p:sp>
      <p:sp>
        <p:nvSpPr>
          <p:cNvPr id="618" name="Google Shape;618;p44"/>
          <p:cNvSpPr txBox="1"/>
          <p:nvPr/>
        </p:nvSpPr>
        <p:spPr>
          <a:xfrm flipH="1">
            <a:off x="6259824" y="1688249"/>
            <a:ext cx="1973535" cy="7533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Open Sans"/>
                <a:ea typeface="Open Sans"/>
                <a:cs typeface="Open Sans"/>
                <a:sym typeface="Open Sans"/>
              </a:rPr>
              <a:t>All records are digitized in case of physical record loss</a:t>
            </a:r>
            <a:endParaRPr dirty="0">
              <a:solidFill>
                <a:schemeClr val="dk1"/>
              </a:solidFill>
              <a:latin typeface="Open Sans"/>
              <a:ea typeface="Open Sans"/>
              <a:cs typeface="Open Sans"/>
              <a:sym typeface="Open Sans"/>
            </a:endParaRPr>
          </a:p>
        </p:txBody>
      </p:sp>
      <p:sp>
        <p:nvSpPr>
          <p:cNvPr id="619" name="Google Shape;619;p44"/>
          <p:cNvSpPr txBox="1"/>
          <p:nvPr/>
        </p:nvSpPr>
        <p:spPr>
          <a:xfrm flipH="1">
            <a:off x="5826303" y="3465615"/>
            <a:ext cx="241363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b="1" dirty="0">
                <a:solidFill>
                  <a:schemeClr val="dk1"/>
                </a:solidFill>
                <a:latin typeface="Josefin Sans"/>
                <a:ea typeface="Josefin Sans"/>
                <a:cs typeface="Josefin Sans"/>
                <a:sym typeface="Josefin Sans"/>
              </a:rPr>
              <a:t>Insurance</a:t>
            </a:r>
            <a:endParaRPr sz="2700" b="1" dirty="0">
              <a:solidFill>
                <a:schemeClr val="dk1"/>
              </a:solidFill>
              <a:latin typeface="Josefin Sans"/>
              <a:ea typeface="Josefin Sans"/>
              <a:cs typeface="Josefin Sans"/>
              <a:sym typeface="Josefin Sans"/>
            </a:endParaRPr>
          </a:p>
        </p:txBody>
      </p:sp>
      <p:sp>
        <p:nvSpPr>
          <p:cNvPr id="620" name="Google Shape;620;p44"/>
          <p:cNvSpPr txBox="1"/>
          <p:nvPr/>
        </p:nvSpPr>
        <p:spPr>
          <a:xfrm flipH="1">
            <a:off x="6082848" y="3853656"/>
            <a:ext cx="2163738" cy="82223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Open Sans"/>
                <a:ea typeface="Open Sans"/>
                <a:cs typeface="Open Sans"/>
                <a:sym typeface="Open Sans"/>
              </a:rPr>
              <a:t>Easier and simpler insurance claims, also reducing frauds</a:t>
            </a:r>
            <a:endParaRPr dirty="0">
              <a:solidFill>
                <a:schemeClr val="dk1"/>
              </a:solidFill>
              <a:latin typeface="Open Sans"/>
              <a:ea typeface="Open Sans"/>
              <a:cs typeface="Open Sans"/>
              <a:sym typeface="Open Sans"/>
            </a:endParaRPr>
          </a:p>
        </p:txBody>
      </p:sp>
      <p:sp>
        <p:nvSpPr>
          <p:cNvPr id="621" name="Google Shape;621;p44"/>
          <p:cNvSpPr txBox="1"/>
          <p:nvPr/>
        </p:nvSpPr>
        <p:spPr>
          <a:xfrm>
            <a:off x="863201" y="1398650"/>
            <a:ext cx="2325517"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b="1" dirty="0">
                <a:solidFill>
                  <a:schemeClr val="dk1"/>
                </a:solidFill>
                <a:latin typeface="Josefin Sans"/>
                <a:ea typeface="Josefin Sans"/>
                <a:cs typeface="Josefin Sans"/>
                <a:sym typeface="Josefin Sans"/>
              </a:rPr>
              <a:t>User Privacy</a:t>
            </a:r>
            <a:endParaRPr sz="2700" b="1" dirty="0">
              <a:solidFill>
                <a:schemeClr val="dk1"/>
              </a:solidFill>
              <a:latin typeface="Josefin Sans"/>
              <a:ea typeface="Josefin Sans"/>
              <a:cs typeface="Josefin Sans"/>
              <a:sym typeface="Josefin Sans"/>
            </a:endParaRPr>
          </a:p>
        </p:txBody>
      </p:sp>
      <p:sp>
        <p:nvSpPr>
          <p:cNvPr id="622" name="Google Shape;622;p44"/>
          <p:cNvSpPr txBox="1"/>
          <p:nvPr/>
        </p:nvSpPr>
        <p:spPr>
          <a:xfrm>
            <a:off x="882825" y="1700497"/>
            <a:ext cx="1726800" cy="10061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Open Sans"/>
                <a:ea typeface="Open Sans"/>
                <a:cs typeface="Open Sans"/>
                <a:sym typeface="Open Sans"/>
              </a:rPr>
              <a:t>User is in control of all the data stored on the PIES Server</a:t>
            </a:r>
            <a:endParaRPr dirty="0">
              <a:solidFill>
                <a:schemeClr val="dk1"/>
              </a:solidFill>
              <a:latin typeface="Open Sans"/>
              <a:ea typeface="Open Sans"/>
              <a:cs typeface="Open Sans"/>
              <a:sym typeface="Open Sans"/>
            </a:endParaRPr>
          </a:p>
        </p:txBody>
      </p:sp>
      <p:sp>
        <p:nvSpPr>
          <p:cNvPr id="623" name="Google Shape;623;p44"/>
          <p:cNvSpPr txBox="1"/>
          <p:nvPr/>
        </p:nvSpPr>
        <p:spPr>
          <a:xfrm>
            <a:off x="856336" y="3512234"/>
            <a:ext cx="21669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b="1" dirty="0">
                <a:solidFill>
                  <a:schemeClr val="dk1"/>
                </a:solidFill>
                <a:latin typeface="Josefin Sans"/>
                <a:ea typeface="Josefin Sans"/>
                <a:cs typeface="Josefin Sans"/>
                <a:sym typeface="Josefin Sans"/>
              </a:rPr>
              <a:t>Emergency</a:t>
            </a:r>
            <a:endParaRPr sz="2700" b="1" dirty="0">
              <a:solidFill>
                <a:schemeClr val="dk1"/>
              </a:solidFill>
              <a:latin typeface="Josefin Sans"/>
              <a:ea typeface="Josefin Sans"/>
              <a:cs typeface="Josefin Sans"/>
              <a:sym typeface="Josefin Sans"/>
            </a:endParaRPr>
          </a:p>
        </p:txBody>
      </p:sp>
      <p:sp>
        <p:nvSpPr>
          <p:cNvPr id="624" name="Google Shape;624;p44"/>
          <p:cNvSpPr txBox="1"/>
          <p:nvPr/>
        </p:nvSpPr>
        <p:spPr>
          <a:xfrm>
            <a:off x="878174" y="3869234"/>
            <a:ext cx="1726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Open Sans"/>
                <a:ea typeface="Open Sans"/>
                <a:cs typeface="Open Sans"/>
                <a:sym typeface="Open Sans"/>
              </a:rPr>
              <a:t>Faster Emergency Responses</a:t>
            </a:r>
            <a:endParaRPr dirty="0">
              <a:solidFill>
                <a:schemeClr val="dk1"/>
              </a:solidFill>
              <a:latin typeface="Open Sans"/>
              <a:ea typeface="Open Sans"/>
              <a:cs typeface="Open Sans"/>
              <a:sym typeface="Open Sans"/>
            </a:endParaRPr>
          </a:p>
        </p:txBody>
      </p:sp>
      <p:sp>
        <p:nvSpPr>
          <p:cNvPr id="625" name="Google Shape;625;p44"/>
          <p:cNvSpPr txBox="1"/>
          <p:nvPr/>
        </p:nvSpPr>
        <p:spPr>
          <a:xfrm>
            <a:off x="359811" y="1383063"/>
            <a:ext cx="566094"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b="1" dirty="0">
                <a:solidFill>
                  <a:schemeClr val="dk1"/>
                </a:solidFill>
                <a:latin typeface="Josefin Sans"/>
                <a:ea typeface="Josefin Sans"/>
                <a:cs typeface="Josefin Sans"/>
                <a:sym typeface="Josefin Sans"/>
              </a:rPr>
              <a:t>01</a:t>
            </a:r>
            <a:endParaRPr sz="2700" b="1" dirty="0">
              <a:solidFill>
                <a:schemeClr val="dk1"/>
              </a:solidFill>
              <a:latin typeface="Josefin Sans"/>
              <a:ea typeface="Josefin Sans"/>
              <a:cs typeface="Josefin Sans"/>
              <a:sym typeface="Josefin Sans"/>
            </a:endParaRPr>
          </a:p>
        </p:txBody>
      </p:sp>
      <p:sp>
        <p:nvSpPr>
          <p:cNvPr id="626" name="Google Shape;626;p44"/>
          <p:cNvSpPr txBox="1"/>
          <p:nvPr/>
        </p:nvSpPr>
        <p:spPr>
          <a:xfrm>
            <a:off x="283701" y="3513967"/>
            <a:ext cx="6648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b="1" dirty="0">
                <a:solidFill>
                  <a:schemeClr val="dk1"/>
                </a:solidFill>
                <a:latin typeface="Josefin Sans"/>
                <a:ea typeface="Josefin Sans"/>
                <a:cs typeface="Josefin Sans"/>
                <a:sym typeface="Josefin Sans"/>
              </a:rPr>
              <a:t>02</a:t>
            </a:r>
            <a:endParaRPr sz="2700" b="1" dirty="0">
              <a:solidFill>
                <a:schemeClr val="dk1"/>
              </a:solidFill>
              <a:latin typeface="Josefin Sans"/>
              <a:ea typeface="Josefin Sans"/>
              <a:cs typeface="Josefin Sans"/>
              <a:sym typeface="Josefin Sans"/>
            </a:endParaRPr>
          </a:p>
        </p:txBody>
      </p:sp>
      <p:sp>
        <p:nvSpPr>
          <p:cNvPr id="627" name="Google Shape;627;p44"/>
          <p:cNvSpPr txBox="1"/>
          <p:nvPr/>
        </p:nvSpPr>
        <p:spPr>
          <a:xfrm flipH="1">
            <a:off x="8143593" y="1383063"/>
            <a:ext cx="6154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b="1" dirty="0">
                <a:solidFill>
                  <a:schemeClr val="dk1"/>
                </a:solidFill>
                <a:latin typeface="Josefin Sans"/>
                <a:ea typeface="Josefin Sans"/>
                <a:cs typeface="Josefin Sans"/>
                <a:sym typeface="Josefin Sans"/>
              </a:rPr>
              <a:t>03</a:t>
            </a:r>
            <a:endParaRPr sz="2700" b="1" dirty="0">
              <a:solidFill>
                <a:schemeClr val="dk1"/>
              </a:solidFill>
              <a:latin typeface="Josefin Sans"/>
              <a:ea typeface="Josefin Sans"/>
              <a:cs typeface="Josefin Sans"/>
              <a:sym typeface="Josefin Sans"/>
            </a:endParaRPr>
          </a:p>
        </p:txBody>
      </p:sp>
      <p:sp>
        <p:nvSpPr>
          <p:cNvPr id="628" name="Google Shape;628;p44"/>
          <p:cNvSpPr txBox="1"/>
          <p:nvPr/>
        </p:nvSpPr>
        <p:spPr>
          <a:xfrm flipH="1">
            <a:off x="8152400" y="3491038"/>
            <a:ext cx="6154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b="1" dirty="0">
                <a:solidFill>
                  <a:schemeClr val="dk1"/>
                </a:solidFill>
                <a:latin typeface="Josefin Sans"/>
                <a:ea typeface="Josefin Sans"/>
                <a:cs typeface="Josefin Sans"/>
                <a:sym typeface="Josefin Sans"/>
              </a:rPr>
              <a:t>04</a:t>
            </a:r>
            <a:endParaRPr sz="2700" b="1" dirty="0">
              <a:solidFill>
                <a:schemeClr val="dk1"/>
              </a:solidFill>
              <a:latin typeface="Josefin Sans"/>
              <a:ea typeface="Josefin Sans"/>
              <a:cs typeface="Josefin Sans"/>
              <a:sym typeface="Josefin Sans"/>
            </a:endParaRPr>
          </a:p>
        </p:txBody>
      </p:sp>
      <p:sp>
        <p:nvSpPr>
          <p:cNvPr id="629" name="Google Shape;629;p44"/>
          <p:cNvSpPr/>
          <p:nvPr/>
        </p:nvSpPr>
        <p:spPr>
          <a:xfrm>
            <a:off x="3799338" y="2097575"/>
            <a:ext cx="1522800" cy="152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3032125" y="1435425"/>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5083300" y="1435425"/>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44"/>
          <p:cNvSpPr/>
          <p:nvPr/>
        </p:nvSpPr>
        <p:spPr>
          <a:xfrm>
            <a:off x="3032125" y="3321100"/>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44"/>
          <p:cNvSpPr/>
          <p:nvPr/>
        </p:nvSpPr>
        <p:spPr>
          <a:xfrm>
            <a:off x="5083300" y="3321100"/>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44"/>
          <p:cNvGrpSpPr/>
          <p:nvPr/>
        </p:nvGrpSpPr>
        <p:grpSpPr>
          <a:xfrm>
            <a:off x="4244458" y="2487135"/>
            <a:ext cx="654602" cy="743544"/>
            <a:chOff x="-28069875" y="3175300"/>
            <a:chExt cx="260725" cy="296150"/>
          </a:xfrm>
        </p:grpSpPr>
        <p:sp>
          <p:nvSpPr>
            <p:cNvPr id="635" name="Google Shape;635;p44"/>
            <p:cNvSpPr/>
            <p:nvPr/>
          </p:nvSpPr>
          <p:spPr>
            <a:xfrm>
              <a:off x="-28059650" y="3192625"/>
              <a:ext cx="26025" cy="70125"/>
            </a:xfrm>
            <a:custGeom>
              <a:avLst/>
              <a:gdLst/>
              <a:ahLst/>
              <a:cxnLst/>
              <a:rect l="l" t="t" r="r" b="b"/>
              <a:pathLst>
                <a:path w="1041" h="2805" extrusionOk="0">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27843050" y="3192625"/>
              <a:ext cx="26025" cy="69325"/>
            </a:xfrm>
            <a:custGeom>
              <a:avLst/>
              <a:gdLst/>
              <a:ahLst/>
              <a:cxnLst/>
              <a:rect l="l" t="t" r="r" b="b"/>
              <a:pathLst>
                <a:path w="1041" h="2773" extrusionOk="0">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27973000" y="3202075"/>
              <a:ext cx="26000" cy="57525"/>
            </a:xfrm>
            <a:custGeom>
              <a:avLst/>
              <a:gdLst/>
              <a:ahLst/>
              <a:cxnLst/>
              <a:rect l="l" t="t" r="r" b="b"/>
              <a:pathLst>
                <a:path w="1040" h="2301" extrusionOk="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27929675" y="3202075"/>
              <a:ext cx="26000" cy="57525"/>
            </a:xfrm>
            <a:custGeom>
              <a:avLst/>
              <a:gdLst/>
              <a:ahLst/>
              <a:cxnLst/>
              <a:rect l="l" t="t" r="r" b="b"/>
              <a:pathLst>
                <a:path w="1040" h="2301" extrusionOk="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28016325" y="3175300"/>
              <a:ext cx="26025" cy="91375"/>
            </a:xfrm>
            <a:custGeom>
              <a:avLst/>
              <a:gdLst/>
              <a:ahLst/>
              <a:cxnLst/>
              <a:rect l="l" t="t" r="r" b="b"/>
              <a:pathLst>
                <a:path w="1041" h="3655" extrusionOk="0">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27886375" y="3176075"/>
              <a:ext cx="26025" cy="91400"/>
            </a:xfrm>
            <a:custGeom>
              <a:avLst/>
              <a:gdLst/>
              <a:ahLst/>
              <a:cxnLst/>
              <a:rect l="l" t="t" r="r" b="b"/>
              <a:pathLst>
                <a:path w="1041" h="3656" extrusionOk="0">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28017900" y="3269025"/>
              <a:ext cx="161475" cy="133125"/>
            </a:xfrm>
            <a:custGeom>
              <a:avLst/>
              <a:gdLst/>
              <a:ahLst/>
              <a:cxnLst/>
              <a:rect l="l" t="t" r="r" b="b"/>
              <a:pathLst>
                <a:path w="6459" h="5325" extrusionOk="0">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27930475" y="3269800"/>
              <a:ext cx="121325" cy="201650"/>
            </a:xfrm>
            <a:custGeom>
              <a:avLst/>
              <a:gdLst/>
              <a:ahLst/>
              <a:cxnLst/>
              <a:rect l="l" t="t" r="r" b="b"/>
              <a:pathLst>
                <a:path w="4853" h="8066" extrusionOk="0">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28069875" y="3271375"/>
              <a:ext cx="122875" cy="200075"/>
            </a:xfrm>
            <a:custGeom>
              <a:avLst/>
              <a:gdLst/>
              <a:ahLst/>
              <a:cxnLst/>
              <a:rect l="l" t="t" r="r" b="b"/>
              <a:pathLst>
                <a:path w="4915" h="8003" extrusionOk="0">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4"/>
          <p:cNvGrpSpPr/>
          <p:nvPr/>
        </p:nvGrpSpPr>
        <p:grpSpPr>
          <a:xfrm>
            <a:off x="3271504" y="1752295"/>
            <a:ext cx="513261" cy="329935"/>
            <a:chOff x="-27721750" y="3598250"/>
            <a:chExt cx="297750" cy="191400"/>
          </a:xfrm>
        </p:grpSpPr>
        <p:sp>
          <p:nvSpPr>
            <p:cNvPr id="645" name="Google Shape;645;p44"/>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4"/>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4"/>
          <p:cNvGrpSpPr/>
          <p:nvPr/>
        </p:nvGrpSpPr>
        <p:grpSpPr>
          <a:xfrm>
            <a:off x="5329648" y="1683271"/>
            <a:ext cx="513261" cy="510503"/>
            <a:chOff x="-27351575" y="3175300"/>
            <a:chExt cx="297750" cy="296150"/>
          </a:xfrm>
        </p:grpSpPr>
        <p:sp>
          <p:nvSpPr>
            <p:cNvPr id="652" name="Google Shape;652;p44"/>
            <p:cNvSpPr/>
            <p:nvPr/>
          </p:nvSpPr>
          <p:spPr>
            <a:xfrm>
              <a:off x="-27351575" y="3175300"/>
              <a:ext cx="296975" cy="157550"/>
            </a:xfrm>
            <a:custGeom>
              <a:avLst/>
              <a:gdLst/>
              <a:ahLst/>
              <a:cxnLst/>
              <a:rect l="l" t="t" r="r" b="b"/>
              <a:pathLst>
                <a:path w="11879" h="6302" extrusionOk="0">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ln>
              <a:noFill/>
            </a:ln>
          </p:spPr>
          <p:style>
            <a:lnRef idx="0">
              <a:scrgbClr r="0" g="0" b="0"/>
            </a:lnRef>
            <a:fillRef idx="1001">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27123950" y="3332825"/>
              <a:ext cx="17350" cy="52000"/>
            </a:xfrm>
            <a:custGeom>
              <a:avLst/>
              <a:gdLst/>
              <a:ahLst/>
              <a:cxnLst/>
              <a:rect l="l" t="t" r="r" b="b"/>
              <a:pathLst>
                <a:path w="694" h="2080" extrusionOk="0">
                  <a:moveTo>
                    <a:pt x="1" y="0"/>
                  </a:moveTo>
                  <a:lnTo>
                    <a:pt x="1" y="1733"/>
                  </a:lnTo>
                  <a:cubicBezTo>
                    <a:pt x="1" y="1922"/>
                    <a:pt x="158" y="2079"/>
                    <a:pt x="347" y="2079"/>
                  </a:cubicBezTo>
                  <a:cubicBezTo>
                    <a:pt x="536" y="2079"/>
                    <a:pt x="694" y="1922"/>
                    <a:pt x="694" y="1733"/>
                  </a:cubicBezTo>
                  <a:lnTo>
                    <a:pt x="694" y="0"/>
                  </a:lnTo>
                  <a:close/>
                </a:path>
              </a:pathLst>
            </a:custGeom>
            <a:ln>
              <a:noFill/>
            </a:ln>
          </p:spPr>
          <p:style>
            <a:lnRef idx="0">
              <a:scrgbClr r="0" g="0" b="0"/>
            </a:lnRef>
            <a:fillRef idx="1001">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27350775" y="3350150"/>
              <a:ext cx="296950" cy="121300"/>
            </a:xfrm>
            <a:custGeom>
              <a:avLst/>
              <a:gdLst/>
              <a:ahLst/>
              <a:cxnLst/>
              <a:rect l="l" t="t" r="r" b="b"/>
              <a:pathLst>
                <a:path w="11878" h="4852" extrusionOk="0">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ln>
              <a:noFill/>
            </a:ln>
          </p:spPr>
          <p:style>
            <a:lnRef idx="0">
              <a:scrgbClr r="0" g="0" b="0"/>
            </a:lnRef>
            <a:fillRef idx="1001">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27299575" y="3332825"/>
              <a:ext cx="18125" cy="52000"/>
            </a:xfrm>
            <a:custGeom>
              <a:avLst/>
              <a:gdLst/>
              <a:ahLst/>
              <a:cxnLst/>
              <a:rect l="l" t="t" r="r" b="b"/>
              <a:pathLst>
                <a:path w="725" h="2080" extrusionOk="0">
                  <a:moveTo>
                    <a:pt x="0" y="0"/>
                  </a:moveTo>
                  <a:lnTo>
                    <a:pt x="0" y="1733"/>
                  </a:lnTo>
                  <a:cubicBezTo>
                    <a:pt x="0" y="1922"/>
                    <a:pt x="158" y="2079"/>
                    <a:pt x="378" y="2079"/>
                  </a:cubicBezTo>
                  <a:cubicBezTo>
                    <a:pt x="567" y="2079"/>
                    <a:pt x="725" y="1922"/>
                    <a:pt x="725" y="1733"/>
                  </a:cubicBezTo>
                  <a:lnTo>
                    <a:pt x="725" y="0"/>
                  </a:lnTo>
                  <a:close/>
                </a:path>
              </a:pathLst>
            </a:custGeom>
            <a:ln>
              <a:noFill/>
            </a:ln>
          </p:spPr>
          <p:style>
            <a:lnRef idx="0">
              <a:scrgbClr r="0" g="0" b="0"/>
            </a:lnRef>
            <a:fillRef idx="1001">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6F9B8C70-6137-4979-9912-587404082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958" y="3629955"/>
            <a:ext cx="624886" cy="4136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15D0C47-3BC5-45F3-9FB4-33801D5404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336" y="3607376"/>
            <a:ext cx="587810" cy="429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9710-7FE2-4626-BBA3-06CBDEB7841B}"/>
              </a:ext>
            </a:extLst>
          </p:cNvPr>
          <p:cNvSpPr>
            <a:spLocks noGrp="1"/>
          </p:cNvSpPr>
          <p:nvPr>
            <p:ph type="title"/>
          </p:nvPr>
        </p:nvSpPr>
        <p:spPr>
          <a:xfrm>
            <a:off x="650744" y="609747"/>
            <a:ext cx="6884195" cy="822300"/>
          </a:xfrm>
        </p:spPr>
        <p:txBody>
          <a:bodyPr/>
          <a:lstStyle/>
          <a:p>
            <a:r>
              <a:rPr lang="en-US" dirty="0"/>
              <a:t>Technology Stack</a:t>
            </a:r>
          </a:p>
        </p:txBody>
      </p:sp>
      <p:sp>
        <p:nvSpPr>
          <p:cNvPr id="4" name="Subtitle 3">
            <a:extLst>
              <a:ext uri="{FF2B5EF4-FFF2-40B4-BE49-F238E27FC236}">
                <a16:creationId xmlns:a16="http://schemas.microsoft.com/office/drawing/2014/main" id="{D6E8CB43-6D0F-4101-B490-CC46FA6827B0}"/>
              </a:ext>
            </a:extLst>
          </p:cNvPr>
          <p:cNvSpPr>
            <a:spLocks noGrp="1"/>
          </p:cNvSpPr>
          <p:nvPr>
            <p:ph type="subTitle" idx="1"/>
          </p:nvPr>
        </p:nvSpPr>
        <p:spPr>
          <a:xfrm>
            <a:off x="710153" y="1544185"/>
            <a:ext cx="7462739" cy="2439479"/>
          </a:xfrm>
        </p:spPr>
        <p:txBody>
          <a:bodyPr/>
          <a:lstStyle/>
          <a:p>
            <a:pPr marL="114300" indent="0" algn="l"/>
            <a:r>
              <a:rPr lang="en-US" dirty="0"/>
              <a:t>React-JS – Frontend Web Interface</a:t>
            </a:r>
          </a:p>
          <a:p>
            <a:pPr marL="114300" indent="0" algn="l"/>
            <a:r>
              <a:rPr lang="en-US" dirty="0"/>
              <a:t>React-Native – Cross Platform Mobile App</a:t>
            </a:r>
          </a:p>
          <a:p>
            <a:pPr marL="114300" indent="0" algn="l"/>
            <a:r>
              <a:rPr lang="en-US" dirty="0" err="1"/>
              <a:t>AutoML</a:t>
            </a:r>
            <a:r>
              <a:rPr lang="en-US" dirty="0"/>
              <a:t> – Custom Machine Learning Engine</a:t>
            </a:r>
          </a:p>
          <a:p>
            <a:pPr marL="114300" indent="0" algn="l"/>
            <a:r>
              <a:rPr lang="en-US" dirty="0"/>
              <a:t>NodeJS/Python/Java – Backend API Endpoints and Blockchain Interface</a:t>
            </a:r>
          </a:p>
          <a:p>
            <a:pPr marL="114300" indent="0" algn="l"/>
            <a:r>
              <a:rPr lang="en-US" dirty="0"/>
              <a:t>MongoDB/SQLDB – Data Storage</a:t>
            </a:r>
          </a:p>
          <a:p>
            <a:pPr marL="114300" indent="0" algn="l"/>
            <a:r>
              <a:rPr lang="en-US" dirty="0"/>
              <a:t>Hyperledger Fabric/Solidity Contract – Blockchain Based Storage</a:t>
            </a:r>
          </a:p>
          <a:p>
            <a:pPr marL="114300" indent="0" algn="l"/>
            <a:endParaRPr lang="en-US" dirty="0"/>
          </a:p>
          <a:p>
            <a:pPr marL="114300" indent="0" algn="l"/>
            <a:r>
              <a:rPr lang="en-US" dirty="0"/>
              <a:t>Firebase/Custom Server – Patient Record Storage</a:t>
            </a:r>
          </a:p>
        </p:txBody>
      </p:sp>
    </p:spTree>
    <p:extLst>
      <p:ext uri="{BB962C8B-B14F-4D97-AF65-F5344CB8AC3E}">
        <p14:creationId xmlns:p14="http://schemas.microsoft.com/office/powerpoint/2010/main" val="309270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68B3-1F66-43A6-B211-869EC004E99F}"/>
              </a:ext>
            </a:extLst>
          </p:cNvPr>
          <p:cNvSpPr>
            <a:spLocks noGrp="1"/>
          </p:cNvSpPr>
          <p:nvPr>
            <p:ph type="title"/>
          </p:nvPr>
        </p:nvSpPr>
        <p:spPr/>
        <p:txBody>
          <a:bodyPr/>
          <a:lstStyle/>
          <a:p>
            <a:r>
              <a:rPr lang="en-US" dirty="0"/>
              <a:t>Thank You</a:t>
            </a:r>
          </a:p>
        </p:txBody>
      </p:sp>
      <p:sp>
        <p:nvSpPr>
          <p:cNvPr id="3" name="Subtitle 2">
            <a:extLst>
              <a:ext uri="{FF2B5EF4-FFF2-40B4-BE49-F238E27FC236}">
                <a16:creationId xmlns:a16="http://schemas.microsoft.com/office/drawing/2014/main" id="{ADF97587-26D5-4139-9F52-FC6FF9095198}"/>
              </a:ext>
            </a:extLst>
          </p:cNvPr>
          <p:cNvSpPr>
            <a:spLocks noGrp="1"/>
          </p:cNvSpPr>
          <p:nvPr>
            <p:ph type="subTitle" idx="1"/>
          </p:nvPr>
        </p:nvSpPr>
        <p:spPr/>
        <p:txBody>
          <a:bodyPr/>
          <a:lstStyle/>
          <a:p>
            <a:r>
              <a:rPr lang="en-US" dirty="0"/>
              <a:t>Team - Ctrl, Alt, Elite</a:t>
            </a:r>
          </a:p>
        </p:txBody>
      </p:sp>
    </p:spTree>
    <p:extLst>
      <p:ext uri="{BB962C8B-B14F-4D97-AF65-F5344CB8AC3E}">
        <p14:creationId xmlns:p14="http://schemas.microsoft.com/office/powerpoint/2010/main" val="4003270311"/>
      </p:ext>
    </p:extLst>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FFFFFF"/>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454</Words>
  <Application>Microsoft Office PowerPoint</Application>
  <PresentationFormat>On-screen Show (16:9)</PresentationFormat>
  <Paragraphs>48</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Josefin Sans</vt:lpstr>
      <vt:lpstr>Arial</vt:lpstr>
      <vt:lpstr>Open Sans</vt:lpstr>
      <vt:lpstr>Calibri</vt:lpstr>
      <vt:lpstr>Aquatic and Physical Therapy Center by Slidesgo</vt:lpstr>
      <vt:lpstr>PIES</vt:lpstr>
      <vt:lpstr>What is our idea?</vt:lpstr>
      <vt:lpstr>16.9 M</vt:lpstr>
      <vt:lpstr>Our Solution</vt:lpstr>
      <vt:lpstr>Features</vt:lpstr>
      <vt:lpstr>Advantages</vt:lpstr>
      <vt:lpstr>Technology Stack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PIES</dc:title>
  <cp:lastModifiedBy>Pranav MS</cp:lastModifiedBy>
  <cp:revision>18</cp:revision>
  <cp:lastPrinted>2021-04-15T08:48:30Z</cp:lastPrinted>
  <dcterms:modified xsi:type="dcterms:W3CDTF">2021-04-15T09:07:09Z</dcterms:modified>
</cp:coreProperties>
</file>