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3"/>
    <p:sldId id="262" r:id="rId4"/>
    <p:sldId id="265" r:id="rId5"/>
    <p:sldId id="264" r:id="rId6"/>
    <p:sldId id="269" r:id="rId7"/>
    <p:sldId id="267" r:id="rId8"/>
    <p:sldId id="268" r:id="rId9"/>
    <p:sldId id="270" r:id="rId10"/>
    <p:sldId id="273" r:id="rId11"/>
    <p:sldId id="274" r:id="rId12"/>
    <p:sldId id="275" r:id="rId13"/>
    <p:sldId id="27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95" d="100"/>
          <a:sy n="95" d="100"/>
        </p:scale>
        <p:origin x="7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65ADD3-13C5-4267-9586-643A9741547C}" type="doc">
      <dgm:prSet loTypeId="urn:microsoft.com/office/officeart/2005/8/layout/hList1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8F2201D5-E567-4DC4-8532-8A6DE1D14C4A}">
      <dgm:prSet phldrT="[Text]"/>
      <dgm:spPr/>
      <dgm:t>
        <a:bodyPr/>
        <a:lstStyle/>
        <a:p>
          <a:r>
            <a:rPr lang="en-IN" dirty="0" smtClean="0"/>
            <a:t>Boon</a:t>
          </a:r>
          <a:endParaRPr lang="en-IN" dirty="0"/>
        </a:p>
      </dgm:t>
    </dgm:pt>
    <dgm:pt modelId="{487B023E-FF13-437A-80BD-7FC2AE596C27}" cxnId="{96F914C3-A790-441B-A6A5-9E37FDA922A6}" type="parTrans">
      <dgm:prSet/>
      <dgm:spPr/>
      <dgm:t>
        <a:bodyPr/>
        <a:lstStyle/>
        <a:p>
          <a:endParaRPr lang="en-IN"/>
        </a:p>
      </dgm:t>
    </dgm:pt>
    <dgm:pt modelId="{82E07E1E-F1ED-4485-A58B-18BE6A39886A}" cxnId="{96F914C3-A790-441B-A6A5-9E37FDA922A6}" type="sibTrans">
      <dgm:prSet/>
      <dgm:spPr/>
      <dgm:t>
        <a:bodyPr/>
        <a:lstStyle/>
        <a:p>
          <a:endParaRPr lang="en-IN"/>
        </a:p>
      </dgm:t>
    </dgm:pt>
    <dgm:pt modelId="{F9262263-5BA0-4287-AFAC-F90F18A4F40B}">
      <dgm:prSet phldrT="[Text]"/>
      <dgm:spPr/>
      <dgm:t>
        <a:bodyPr/>
        <a:lstStyle/>
        <a:p>
          <a:r>
            <a:rPr lang="en-IN" dirty="0" smtClean="0"/>
            <a:t>In covid-19 situation, 500 million students have been affected. All schools and colleges have been shut down. Online learning has come to the rescue.</a:t>
          </a:r>
          <a:endParaRPr lang="en-IN" dirty="0"/>
        </a:p>
      </dgm:t>
    </dgm:pt>
    <dgm:pt modelId="{0853B6E4-FB84-4EC4-A1A1-DC67DFD6806B}" cxnId="{721B25F8-4F7E-4CE5-9D60-733265B6ECDE}" type="parTrans">
      <dgm:prSet/>
      <dgm:spPr/>
      <dgm:t>
        <a:bodyPr/>
        <a:lstStyle/>
        <a:p>
          <a:endParaRPr lang="en-IN"/>
        </a:p>
      </dgm:t>
    </dgm:pt>
    <dgm:pt modelId="{30DAD97A-9B8E-4D9F-891A-6BFBA5558856}" cxnId="{721B25F8-4F7E-4CE5-9D60-733265B6ECDE}" type="sibTrans">
      <dgm:prSet/>
      <dgm:spPr/>
      <dgm:t>
        <a:bodyPr/>
        <a:lstStyle/>
        <a:p>
          <a:endParaRPr lang="en-IN"/>
        </a:p>
      </dgm:t>
    </dgm:pt>
    <dgm:pt modelId="{6383C92C-0F1E-428C-A500-3AE76B431DC0}">
      <dgm:prSet phldrT="[Text]"/>
      <dgm:spPr/>
      <dgm:t>
        <a:bodyPr/>
        <a:lstStyle/>
        <a:p>
          <a:r>
            <a:rPr lang="en-IN" dirty="0" smtClean="0"/>
            <a:t>Bane</a:t>
          </a:r>
          <a:endParaRPr lang="en-IN" dirty="0"/>
        </a:p>
      </dgm:t>
    </dgm:pt>
    <dgm:pt modelId="{93D3C1C3-25F1-4CF4-900E-19EBB5F036BF}" cxnId="{D542F700-E3D1-4D93-B2A3-62C4C7E003D4}" type="parTrans">
      <dgm:prSet/>
      <dgm:spPr/>
      <dgm:t>
        <a:bodyPr/>
        <a:lstStyle/>
        <a:p>
          <a:endParaRPr lang="en-IN"/>
        </a:p>
      </dgm:t>
    </dgm:pt>
    <dgm:pt modelId="{465A4BD1-8445-40B3-8BD8-F96158830E04}" cxnId="{D542F700-E3D1-4D93-B2A3-62C4C7E003D4}" type="sibTrans">
      <dgm:prSet/>
      <dgm:spPr/>
      <dgm:t>
        <a:bodyPr/>
        <a:lstStyle/>
        <a:p>
          <a:endParaRPr lang="en-IN"/>
        </a:p>
      </dgm:t>
    </dgm:pt>
    <dgm:pt modelId="{7031F828-DF2F-4C46-8AC7-093DC2C015A3}">
      <dgm:prSet phldrT="[Text]"/>
      <dgm:spPr/>
      <dgm:t>
        <a:bodyPr/>
        <a:lstStyle/>
        <a:p>
          <a:r>
            <a:rPr lang="en-IN" dirty="0" smtClean="0"/>
            <a:t>No face to face interaction. Misinterpretation can happen.</a:t>
          </a:r>
          <a:endParaRPr lang="en-IN" dirty="0"/>
        </a:p>
      </dgm:t>
    </dgm:pt>
    <dgm:pt modelId="{886BD8FE-741B-4F3B-9093-426D5691ADFE}" cxnId="{6F3DC37F-B555-4384-BC16-364C128A8483}" type="parTrans">
      <dgm:prSet/>
      <dgm:spPr/>
      <dgm:t>
        <a:bodyPr/>
        <a:lstStyle/>
        <a:p>
          <a:endParaRPr lang="en-IN"/>
        </a:p>
      </dgm:t>
    </dgm:pt>
    <dgm:pt modelId="{4E05FA81-7AC0-41E8-805C-45195B95A4D3}" cxnId="{6F3DC37F-B555-4384-BC16-364C128A8483}" type="sibTrans">
      <dgm:prSet/>
      <dgm:spPr/>
      <dgm:t>
        <a:bodyPr/>
        <a:lstStyle/>
        <a:p>
          <a:endParaRPr lang="en-IN"/>
        </a:p>
      </dgm:t>
    </dgm:pt>
    <dgm:pt modelId="{CBCCE50B-32AF-4835-A49A-A10D0CDFAED7}">
      <dgm:prSet/>
      <dgm:spPr/>
      <dgm:t>
        <a:bodyPr/>
        <a:lstStyle/>
        <a:p>
          <a:r>
            <a:rPr lang="en-IN" dirty="0" smtClean="0"/>
            <a:t>Online learning can make studying so incredibly interesting, that students might not even feel that they are studying.</a:t>
          </a:r>
        </a:p>
      </dgm:t>
    </dgm:pt>
    <dgm:pt modelId="{165CFEDE-F8F4-412A-9E22-59C8453DE2DA}" cxnId="{8B7992C3-AD89-4521-9861-0CEAE60A6FBD}" type="parTrans">
      <dgm:prSet/>
      <dgm:spPr/>
      <dgm:t>
        <a:bodyPr/>
        <a:lstStyle/>
        <a:p>
          <a:endParaRPr lang="en-IN"/>
        </a:p>
      </dgm:t>
    </dgm:pt>
    <dgm:pt modelId="{5841787F-CC7F-4E0D-A117-F258E3D170C9}" cxnId="{8B7992C3-AD89-4521-9861-0CEAE60A6FBD}" type="sibTrans">
      <dgm:prSet/>
      <dgm:spPr/>
      <dgm:t>
        <a:bodyPr/>
        <a:lstStyle/>
        <a:p>
          <a:endParaRPr lang="en-IN"/>
        </a:p>
      </dgm:t>
    </dgm:pt>
    <dgm:pt modelId="{7FB14044-63C6-4EB9-B6DB-AB1E100AD751}">
      <dgm:prSet/>
      <dgm:spPr/>
      <dgm:t>
        <a:bodyPr/>
        <a:lstStyle/>
        <a:p>
          <a:r>
            <a:rPr lang="en-IN" smtClean="0"/>
            <a:t>Online learning involves getting training from any location and any time.</a:t>
          </a:r>
          <a:endParaRPr lang="en-IN" dirty="0" smtClean="0"/>
        </a:p>
      </dgm:t>
    </dgm:pt>
    <dgm:pt modelId="{B6FDB75B-42A4-43A4-AE40-A10715D6BAD9}" cxnId="{874A3F35-DC76-4590-A02A-0EDB190E0075}" type="parTrans">
      <dgm:prSet/>
      <dgm:spPr/>
      <dgm:t>
        <a:bodyPr/>
        <a:lstStyle/>
        <a:p>
          <a:endParaRPr lang="en-IN"/>
        </a:p>
      </dgm:t>
    </dgm:pt>
    <dgm:pt modelId="{3D59A26F-725F-4A9E-ABAF-01D10CF9D9E8}" cxnId="{874A3F35-DC76-4590-A02A-0EDB190E0075}" type="sibTrans">
      <dgm:prSet/>
      <dgm:spPr/>
      <dgm:t>
        <a:bodyPr/>
        <a:lstStyle/>
        <a:p>
          <a:endParaRPr lang="en-IN"/>
        </a:p>
      </dgm:t>
    </dgm:pt>
    <dgm:pt modelId="{CB252BC5-22CC-408A-A34E-6E76070EAB4A}">
      <dgm:prSet/>
      <dgm:spPr/>
      <dgm:t>
        <a:bodyPr/>
        <a:lstStyle/>
        <a:p>
          <a:r>
            <a:rPr lang="en-IN" dirty="0" smtClean="0"/>
            <a:t>If students want to listen a lecture again, they can watch recorded sessions.</a:t>
          </a:r>
        </a:p>
      </dgm:t>
    </dgm:pt>
    <dgm:pt modelId="{D109C92F-BFE8-42F2-95C1-CCE926CD7BA8}" cxnId="{287F60C6-378C-49BC-B726-31AEF50DF593}" type="parTrans">
      <dgm:prSet/>
      <dgm:spPr/>
      <dgm:t>
        <a:bodyPr/>
        <a:lstStyle/>
        <a:p>
          <a:endParaRPr lang="en-IN"/>
        </a:p>
      </dgm:t>
    </dgm:pt>
    <dgm:pt modelId="{CE4CBD6B-4A96-4AC1-93BE-C35934C0EED2}" cxnId="{287F60C6-378C-49BC-B726-31AEF50DF593}" type="sibTrans">
      <dgm:prSet/>
      <dgm:spPr/>
      <dgm:t>
        <a:bodyPr/>
        <a:lstStyle/>
        <a:p>
          <a:endParaRPr lang="en-IN"/>
        </a:p>
      </dgm:t>
    </dgm:pt>
    <dgm:pt modelId="{050574AB-CDF0-4432-92DD-CBA52ABD69EC}">
      <dgm:prSet/>
      <dgm:spPr/>
      <dgm:t>
        <a:bodyPr/>
        <a:lstStyle/>
        <a:p>
          <a:r>
            <a:rPr lang="en-IN" dirty="0" smtClean="0"/>
            <a:t>No time commitment. Since there is no one to inspect their studies, they might not complete their work and leave it unfinished harming their own selves in the long run.</a:t>
          </a:r>
        </a:p>
      </dgm:t>
    </dgm:pt>
    <dgm:pt modelId="{C4885836-6BC4-4A11-A6DF-E2C3603CAD1F}" cxnId="{0E80671C-25F4-4ECA-8B0F-7B27DD262531}" type="parTrans">
      <dgm:prSet/>
      <dgm:spPr/>
      <dgm:t>
        <a:bodyPr/>
        <a:lstStyle/>
        <a:p>
          <a:endParaRPr lang="en-IN"/>
        </a:p>
      </dgm:t>
    </dgm:pt>
    <dgm:pt modelId="{83FDD96C-2EEC-4EF4-9531-71EA4DC1DAFE}" cxnId="{0E80671C-25F4-4ECA-8B0F-7B27DD262531}" type="sibTrans">
      <dgm:prSet/>
      <dgm:spPr/>
      <dgm:t>
        <a:bodyPr/>
        <a:lstStyle/>
        <a:p>
          <a:endParaRPr lang="en-IN"/>
        </a:p>
      </dgm:t>
    </dgm:pt>
    <dgm:pt modelId="{2DB6EF7C-CFEF-4011-B24B-92D3161F9A32}">
      <dgm:prSet/>
      <dgm:spPr/>
      <dgm:t>
        <a:bodyPr/>
        <a:lstStyle/>
        <a:p>
          <a:r>
            <a:rPr lang="en-IN" smtClean="0"/>
            <a:t>Students without proper internet connection and other devices cannot rely on online learning.</a:t>
          </a:r>
          <a:endParaRPr lang="en-IN" dirty="0" smtClean="0"/>
        </a:p>
      </dgm:t>
    </dgm:pt>
    <dgm:pt modelId="{D26FB635-0599-4F0B-BCA7-37A19FAC0F5C}" cxnId="{ACDC6137-C7C9-4957-A44F-1E3AE7A9113E}" type="parTrans">
      <dgm:prSet/>
      <dgm:spPr/>
      <dgm:t>
        <a:bodyPr/>
        <a:lstStyle/>
        <a:p>
          <a:endParaRPr lang="en-IN"/>
        </a:p>
      </dgm:t>
    </dgm:pt>
    <dgm:pt modelId="{3EDE059E-50D9-4586-A604-055876E96B65}" cxnId="{ACDC6137-C7C9-4957-A44F-1E3AE7A9113E}" type="sibTrans">
      <dgm:prSet/>
      <dgm:spPr/>
      <dgm:t>
        <a:bodyPr/>
        <a:lstStyle/>
        <a:p>
          <a:endParaRPr lang="en-IN"/>
        </a:p>
      </dgm:t>
    </dgm:pt>
    <dgm:pt modelId="{77AEDF5D-2673-4F53-9DAF-9A9829837EE1}">
      <dgm:prSet/>
      <dgm:spPr/>
      <dgm:t>
        <a:bodyPr/>
        <a:lstStyle/>
        <a:p>
          <a:r>
            <a:rPr lang="en-IN" dirty="0" smtClean="0"/>
            <a:t>Students are free from regulations and boundaries of proper classroom environment, it is quite obvious that they start taking things lightly.</a:t>
          </a:r>
        </a:p>
      </dgm:t>
    </dgm:pt>
    <dgm:pt modelId="{6286A935-9AD0-4DFD-BDC4-A6B7CE9D2B18}" cxnId="{1F7F733A-E9E0-46E8-B2BD-3146286F7483}" type="parTrans">
      <dgm:prSet/>
      <dgm:spPr/>
      <dgm:t>
        <a:bodyPr/>
        <a:lstStyle/>
        <a:p>
          <a:endParaRPr lang="en-IN"/>
        </a:p>
      </dgm:t>
    </dgm:pt>
    <dgm:pt modelId="{CA004B9A-9587-4019-8624-DC6115C8EE5E}" cxnId="{1F7F733A-E9E0-46E8-B2BD-3146286F7483}" type="sibTrans">
      <dgm:prSet/>
      <dgm:spPr/>
      <dgm:t>
        <a:bodyPr/>
        <a:lstStyle/>
        <a:p>
          <a:endParaRPr lang="en-IN"/>
        </a:p>
      </dgm:t>
    </dgm:pt>
    <dgm:pt modelId="{2D8D2E22-8DCF-48EA-9D12-04260AFE098D}" type="pres">
      <dgm:prSet presAssocID="{1965ADD3-13C5-4267-9586-643A974154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CCD61FA-D6E0-40EC-8537-7A22A42F4844}" type="pres">
      <dgm:prSet presAssocID="{8F2201D5-E567-4DC4-8532-8A6DE1D14C4A}" presName="composite" presStyleCnt="0"/>
      <dgm:spPr/>
    </dgm:pt>
    <dgm:pt modelId="{12CCE3E8-C508-4420-BD2D-E85B04B451E7}" type="pres">
      <dgm:prSet presAssocID="{8F2201D5-E567-4DC4-8532-8A6DE1D14C4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4793A8-78F2-453C-8D81-3A707BCB35F8}" type="pres">
      <dgm:prSet presAssocID="{8F2201D5-E567-4DC4-8532-8A6DE1D14C4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24F3B63-56E2-4CBF-B5D5-FE930B477E24}" type="pres">
      <dgm:prSet presAssocID="{82E07E1E-F1ED-4485-A58B-18BE6A39886A}" presName="space" presStyleCnt="0"/>
      <dgm:spPr/>
    </dgm:pt>
    <dgm:pt modelId="{E057212B-A0EF-4341-994F-AE51F37ADD61}" type="pres">
      <dgm:prSet presAssocID="{6383C92C-0F1E-428C-A500-3AE76B431DC0}" presName="composite" presStyleCnt="0"/>
      <dgm:spPr/>
    </dgm:pt>
    <dgm:pt modelId="{DDF05CC7-A887-4E5B-A021-34F343E00EBA}" type="pres">
      <dgm:prSet presAssocID="{6383C92C-0F1E-428C-A500-3AE76B431DC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7ED628-70C8-49AD-9B3A-6F61FC9EAEAE}" type="pres">
      <dgm:prSet presAssocID="{6383C92C-0F1E-428C-A500-3AE76B431DC0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6866663-4A97-4A21-A1C6-F2E45F867BF2}" type="presOf" srcId="{6383C92C-0F1E-428C-A500-3AE76B431DC0}" destId="{DDF05CC7-A887-4E5B-A021-34F343E00EBA}" srcOrd="0" destOrd="0" presId="urn:microsoft.com/office/officeart/2005/8/layout/hList1"/>
    <dgm:cxn modelId="{D542F700-E3D1-4D93-B2A3-62C4C7E003D4}" srcId="{1965ADD3-13C5-4267-9586-643A9741547C}" destId="{6383C92C-0F1E-428C-A500-3AE76B431DC0}" srcOrd="1" destOrd="0" parTransId="{93D3C1C3-25F1-4CF4-900E-19EBB5F036BF}" sibTransId="{465A4BD1-8445-40B3-8BD8-F96158830E04}"/>
    <dgm:cxn modelId="{1F7F733A-E9E0-46E8-B2BD-3146286F7483}" srcId="{6383C92C-0F1E-428C-A500-3AE76B431DC0}" destId="{77AEDF5D-2673-4F53-9DAF-9A9829837EE1}" srcOrd="3" destOrd="0" parTransId="{6286A935-9AD0-4DFD-BDC4-A6B7CE9D2B18}" sibTransId="{CA004B9A-9587-4019-8624-DC6115C8EE5E}"/>
    <dgm:cxn modelId="{874A3F35-DC76-4590-A02A-0EDB190E0075}" srcId="{8F2201D5-E567-4DC4-8532-8A6DE1D14C4A}" destId="{7FB14044-63C6-4EB9-B6DB-AB1E100AD751}" srcOrd="2" destOrd="0" parTransId="{B6FDB75B-42A4-43A4-AE40-A10715D6BAD9}" sibTransId="{3D59A26F-725F-4A9E-ABAF-01D10CF9D9E8}"/>
    <dgm:cxn modelId="{173E2C1C-7378-4A7B-970A-C821FBD7764F}" type="presOf" srcId="{1965ADD3-13C5-4267-9586-643A9741547C}" destId="{2D8D2E22-8DCF-48EA-9D12-04260AFE098D}" srcOrd="0" destOrd="0" presId="urn:microsoft.com/office/officeart/2005/8/layout/hList1"/>
    <dgm:cxn modelId="{81FB2871-801B-48FC-A703-383BBB7E428F}" type="presOf" srcId="{7FB14044-63C6-4EB9-B6DB-AB1E100AD751}" destId="{0F4793A8-78F2-453C-8D81-3A707BCB35F8}" srcOrd="0" destOrd="2" presId="urn:microsoft.com/office/officeart/2005/8/layout/hList1"/>
    <dgm:cxn modelId="{B3BD0AE4-578E-4DEA-B55C-3B73E71A5708}" type="presOf" srcId="{2DB6EF7C-CFEF-4011-B24B-92D3161F9A32}" destId="{A97ED628-70C8-49AD-9B3A-6F61FC9EAEAE}" srcOrd="0" destOrd="2" presId="urn:microsoft.com/office/officeart/2005/8/layout/hList1"/>
    <dgm:cxn modelId="{8B7992C3-AD89-4521-9861-0CEAE60A6FBD}" srcId="{8F2201D5-E567-4DC4-8532-8A6DE1D14C4A}" destId="{CBCCE50B-32AF-4835-A49A-A10D0CDFAED7}" srcOrd="1" destOrd="0" parTransId="{165CFEDE-F8F4-412A-9E22-59C8453DE2DA}" sibTransId="{5841787F-CC7F-4E0D-A117-F258E3D170C9}"/>
    <dgm:cxn modelId="{0E80671C-25F4-4ECA-8B0F-7B27DD262531}" srcId="{6383C92C-0F1E-428C-A500-3AE76B431DC0}" destId="{050574AB-CDF0-4432-92DD-CBA52ABD69EC}" srcOrd="1" destOrd="0" parTransId="{C4885836-6BC4-4A11-A6DF-E2C3603CAD1F}" sibTransId="{83FDD96C-2EEC-4EF4-9531-71EA4DC1DAFE}"/>
    <dgm:cxn modelId="{ACDC6137-C7C9-4957-A44F-1E3AE7A9113E}" srcId="{6383C92C-0F1E-428C-A500-3AE76B431DC0}" destId="{2DB6EF7C-CFEF-4011-B24B-92D3161F9A32}" srcOrd="2" destOrd="0" parTransId="{D26FB635-0599-4F0B-BCA7-37A19FAC0F5C}" sibTransId="{3EDE059E-50D9-4586-A604-055876E96B65}"/>
    <dgm:cxn modelId="{721B25F8-4F7E-4CE5-9D60-733265B6ECDE}" srcId="{8F2201D5-E567-4DC4-8532-8A6DE1D14C4A}" destId="{F9262263-5BA0-4287-AFAC-F90F18A4F40B}" srcOrd="0" destOrd="0" parTransId="{0853B6E4-FB84-4EC4-A1A1-DC67DFD6806B}" sibTransId="{30DAD97A-9B8E-4D9F-891A-6BFBA5558856}"/>
    <dgm:cxn modelId="{7E2E04FA-A173-4F25-A917-321DABAD052F}" type="presOf" srcId="{F9262263-5BA0-4287-AFAC-F90F18A4F40B}" destId="{0F4793A8-78F2-453C-8D81-3A707BCB35F8}" srcOrd="0" destOrd="0" presId="urn:microsoft.com/office/officeart/2005/8/layout/hList1"/>
    <dgm:cxn modelId="{287F60C6-378C-49BC-B726-31AEF50DF593}" srcId="{8F2201D5-E567-4DC4-8532-8A6DE1D14C4A}" destId="{CB252BC5-22CC-408A-A34E-6E76070EAB4A}" srcOrd="3" destOrd="0" parTransId="{D109C92F-BFE8-42F2-95C1-CCE926CD7BA8}" sibTransId="{CE4CBD6B-4A96-4AC1-93BE-C35934C0EED2}"/>
    <dgm:cxn modelId="{0D3C0FE1-864A-49DE-B0A9-5ABAE1FAE834}" type="presOf" srcId="{7031F828-DF2F-4C46-8AC7-093DC2C015A3}" destId="{A97ED628-70C8-49AD-9B3A-6F61FC9EAEAE}" srcOrd="0" destOrd="0" presId="urn:microsoft.com/office/officeart/2005/8/layout/hList1"/>
    <dgm:cxn modelId="{8D75761A-775F-4EB2-A6B0-BA6EC70FB7CC}" type="presOf" srcId="{050574AB-CDF0-4432-92DD-CBA52ABD69EC}" destId="{A97ED628-70C8-49AD-9B3A-6F61FC9EAEAE}" srcOrd="0" destOrd="1" presId="urn:microsoft.com/office/officeart/2005/8/layout/hList1"/>
    <dgm:cxn modelId="{FB3C7C9F-E132-478D-97B6-FF2B37F8E135}" type="presOf" srcId="{CB252BC5-22CC-408A-A34E-6E76070EAB4A}" destId="{0F4793A8-78F2-453C-8D81-3A707BCB35F8}" srcOrd="0" destOrd="3" presId="urn:microsoft.com/office/officeart/2005/8/layout/hList1"/>
    <dgm:cxn modelId="{96F914C3-A790-441B-A6A5-9E37FDA922A6}" srcId="{1965ADD3-13C5-4267-9586-643A9741547C}" destId="{8F2201D5-E567-4DC4-8532-8A6DE1D14C4A}" srcOrd="0" destOrd="0" parTransId="{487B023E-FF13-437A-80BD-7FC2AE596C27}" sibTransId="{82E07E1E-F1ED-4485-A58B-18BE6A39886A}"/>
    <dgm:cxn modelId="{08405567-DAC6-41B7-877E-702AEA95F011}" type="presOf" srcId="{CBCCE50B-32AF-4835-A49A-A10D0CDFAED7}" destId="{0F4793A8-78F2-453C-8D81-3A707BCB35F8}" srcOrd="0" destOrd="1" presId="urn:microsoft.com/office/officeart/2005/8/layout/hList1"/>
    <dgm:cxn modelId="{6F3DC37F-B555-4384-BC16-364C128A8483}" srcId="{6383C92C-0F1E-428C-A500-3AE76B431DC0}" destId="{7031F828-DF2F-4C46-8AC7-093DC2C015A3}" srcOrd="0" destOrd="0" parTransId="{886BD8FE-741B-4F3B-9093-426D5691ADFE}" sibTransId="{4E05FA81-7AC0-41E8-805C-45195B95A4D3}"/>
    <dgm:cxn modelId="{BE6E165A-9487-492D-8FEA-968CAED9F2DB}" type="presOf" srcId="{77AEDF5D-2673-4F53-9DAF-9A9829837EE1}" destId="{A97ED628-70C8-49AD-9B3A-6F61FC9EAEAE}" srcOrd="0" destOrd="3" presId="urn:microsoft.com/office/officeart/2005/8/layout/hList1"/>
    <dgm:cxn modelId="{9AA48FD8-49CC-483E-8A98-1FBC0978CB89}" type="presOf" srcId="{8F2201D5-E567-4DC4-8532-8A6DE1D14C4A}" destId="{12CCE3E8-C508-4420-BD2D-E85B04B451E7}" srcOrd="0" destOrd="0" presId="urn:microsoft.com/office/officeart/2005/8/layout/hList1"/>
    <dgm:cxn modelId="{97DFE3F6-1D42-4E9C-BB0D-B558DD5693C7}" type="presParOf" srcId="{2D8D2E22-8DCF-48EA-9D12-04260AFE098D}" destId="{9CCD61FA-D6E0-40EC-8537-7A22A42F4844}" srcOrd="0" destOrd="0" presId="urn:microsoft.com/office/officeart/2005/8/layout/hList1"/>
    <dgm:cxn modelId="{B83345B8-D600-4258-9280-1E2112591F37}" type="presParOf" srcId="{9CCD61FA-D6E0-40EC-8537-7A22A42F4844}" destId="{12CCE3E8-C508-4420-BD2D-E85B04B451E7}" srcOrd="0" destOrd="0" presId="urn:microsoft.com/office/officeart/2005/8/layout/hList1"/>
    <dgm:cxn modelId="{2292CBD2-90CE-4309-B719-C687FEEAD743}" type="presParOf" srcId="{9CCD61FA-D6E0-40EC-8537-7A22A42F4844}" destId="{0F4793A8-78F2-453C-8D81-3A707BCB35F8}" srcOrd="1" destOrd="0" presId="urn:microsoft.com/office/officeart/2005/8/layout/hList1"/>
    <dgm:cxn modelId="{2E5FB1FE-53FB-434C-8BA9-4684BA911E75}" type="presParOf" srcId="{2D8D2E22-8DCF-48EA-9D12-04260AFE098D}" destId="{424F3B63-56E2-4CBF-B5D5-FE930B477E24}" srcOrd="1" destOrd="0" presId="urn:microsoft.com/office/officeart/2005/8/layout/hList1"/>
    <dgm:cxn modelId="{A0348045-A0ED-4B6B-B10F-CB7DDC5CCB7D}" type="presParOf" srcId="{2D8D2E22-8DCF-48EA-9D12-04260AFE098D}" destId="{E057212B-A0EF-4341-994F-AE51F37ADD61}" srcOrd="2" destOrd="0" presId="urn:microsoft.com/office/officeart/2005/8/layout/hList1"/>
    <dgm:cxn modelId="{22D61EE4-0203-45FA-8E22-A72C0A825404}" type="presParOf" srcId="{E057212B-A0EF-4341-994F-AE51F37ADD61}" destId="{DDF05CC7-A887-4E5B-A021-34F343E00EBA}" srcOrd="0" destOrd="0" presId="urn:microsoft.com/office/officeart/2005/8/layout/hList1"/>
    <dgm:cxn modelId="{873BECA5-0684-44E1-8DA0-E0F1AEAC99A2}" type="presParOf" srcId="{E057212B-A0EF-4341-994F-AE51F37ADD61}" destId="{A97ED628-70C8-49AD-9B3A-6F61FC9EAEA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CE3E8-C508-4420-BD2D-E85B04B451E7}">
      <dsp:nvSpPr>
        <dsp:cNvPr id="0" name=""/>
        <dsp:cNvSpPr/>
      </dsp:nvSpPr>
      <dsp:spPr>
        <a:xfrm>
          <a:off x="39" y="108316"/>
          <a:ext cx="3798093" cy="5472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Boon</a:t>
          </a:r>
          <a:endParaRPr lang="en-IN" sz="1900" kern="1200" dirty="0"/>
        </a:p>
      </dsp:txBody>
      <dsp:txXfrm>
        <a:off x="39" y="108316"/>
        <a:ext cx="3798093" cy="547200"/>
      </dsp:txXfrm>
    </dsp:sp>
    <dsp:sp modelId="{0F4793A8-78F2-453C-8D81-3A707BCB35F8}">
      <dsp:nvSpPr>
        <dsp:cNvPr id="0" name=""/>
        <dsp:cNvSpPr/>
      </dsp:nvSpPr>
      <dsp:spPr>
        <a:xfrm>
          <a:off x="39" y="655516"/>
          <a:ext cx="3798093" cy="465483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In covid-19 situation, 500 million students have been affected. All schools and colleges have been shut down. Online learning has come to the rescue.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Online learning can make studying so incredibly interesting, that students might not even feel that they are studying.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smtClean="0"/>
            <a:t>Online learning involves getting training from any location and any time.</a:t>
          </a:r>
          <a:endParaRPr lang="en-IN" sz="1900" kern="1200" dirty="0" smtClean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If students want to listen a lecture again, they can watch recorded sessions.</a:t>
          </a:r>
        </a:p>
      </dsp:txBody>
      <dsp:txXfrm>
        <a:off x="39" y="655516"/>
        <a:ext cx="3798093" cy="4654833"/>
      </dsp:txXfrm>
    </dsp:sp>
    <dsp:sp modelId="{DDF05CC7-A887-4E5B-A021-34F343E00EBA}">
      <dsp:nvSpPr>
        <dsp:cNvPr id="0" name=""/>
        <dsp:cNvSpPr/>
      </dsp:nvSpPr>
      <dsp:spPr>
        <a:xfrm>
          <a:off x="4329866" y="108316"/>
          <a:ext cx="3798093" cy="5472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Bane</a:t>
          </a:r>
          <a:endParaRPr lang="en-IN" sz="1900" kern="1200" dirty="0"/>
        </a:p>
      </dsp:txBody>
      <dsp:txXfrm>
        <a:off x="4329866" y="108316"/>
        <a:ext cx="3798093" cy="547200"/>
      </dsp:txXfrm>
    </dsp:sp>
    <dsp:sp modelId="{A97ED628-70C8-49AD-9B3A-6F61FC9EAEAE}">
      <dsp:nvSpPr>
        <dsp:cNvPr id="0" name=""/>
        <dsp:cNvSpPr/>
      </dsp:nvSpPr>
      <dsp:spPr>
        <a:xfrm>
          <a:off x="4329866" y="655516"/>
          <a:ext cx="3798093" cy="465483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No face to face interaction. Misinterpretation can happen.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No time commitment. Since there is no one to inspect their studies, they might not complete their work and leave it unfinished harming their own selves in the long run.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smtClean="0"/>
            <a:t>Students without proper internet connection and other devices cannot rely on online learning.</a:t>
          </a:r>
          <a:endParaRPr lang="en-IN" sz="1900" kern="1200" dirty="0" smtClean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Students are free from regulations and boundaries of proper classroom environment, it is quite obvious that they start taking things lightly.</a:t>
          </a:r>
        </a:p>
      </dsp:txBody>
      <dsp:txXfrm>
        <a:off x="4329866" y="655516"/>
        <a:ext cx="3798093" cy="4654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2449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Welcome John!</a:t>
            </a:r>
            <a:endParaRPr lang="en-IN" dirty="0" smtClean="0"/>
          </a:p>
          <a:p>
            <a:pPr algn="ctr"/>
            <a:r>
              <a:rPr lang="en-IN" dirty="0" smtClean="0"/>
              <a:t>Happy Learning!</a:t>
            </a:r>
            <a:endParaRPr lang="en-IN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-55659"/>
            <a:ext cx="12192000" cy="2679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Welcome John!</a:t>
            </a:r>
            <a:endParaRPr lang="en-IN" dirty="0" smtClean="0"/>
          </a:p>
          <a:p>
            <a:pPr algn="ctr"/>
            <a:r>
              <a:rPr lang="en-IN" dirty="0" smtClean="0"/>
              <a:t>Happy Learning!</a:t>
            </a:r>
            <a:endParaRPr lang="en-IN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-55659"/>
            <a:ext cx="1653871" cy="421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courses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82879" y="2882348"/>
            <a:ext cx="2003729" cy="147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Management and entrepreneurship in it industry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292502" y="2882347"/>
            <a:ext cx="2122998" cy="147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Computer networks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329902" y="2882348"/>
            <a:ext cx="2122998" cy="147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Python programming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9558794" y="2882348"/>
            <a:ext cx="2122998" cy="147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Unix programming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82879" y="4802588"/>
            <a:ext cx="2003729" cy="132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Java 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292502" y="4802588"/>
            <a:ext cx="2122998" cy="131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Web application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6273579" y="4731026"/>
            <a:ext cx="2242268" cy="132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r>
              <a:rPr lang="en-IN" dirty="0" smtClean="0"/>
              <a:t>utomata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9558794" y="4583927"/>
            <a:ext cx="2122998" cy="147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+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90261" y="4055165"/>
            <a:ext cx="135172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 rot="13056422">
            <a:off x="8164137" y="4345143"/>
            <a:ext cx="167068" cy="245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IN" dirty="0" smtClean="0"/>
              <a:t>ass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190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Python Programming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-7951" y="2250219"/>
            <a:ext cx="3427012" cy="3753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Module 1 – Introduction and basic concepts</a:t>
            </a:r>
            <a:endParaRPr lang="en-IN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Module 2 – Dictionary and tuples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Module 3 – Regular expression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Module 4 – Data types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Module 5 – pdf and word document</a:t>
            </a:r>
            <a:endParaRPr lang="en-I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1900362"/>
            <a:ext cx="341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Dashboard</a:t>
            </a:r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 rot="13056422">
            <a:off x="1762975" y="3306462"/>
            <a:ext cx="167068" cy="245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8431" y="2250219"/>
            <a:ext cx="188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</a:t>
            </a:r>
            <a:r>
              <a:rPr lang="en-IN" dirty="0" smtClean="0"/>
              <a:t>ideos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52" y="2843585"/>
            <a:ext cx="2857500" cy="160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67" y="2843585"/>
            <a:ext cx="2857500" cy="16002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161767" y="3069203"/>
            <a:ext cx="1542553" cy="1057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View more+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828552" y="461175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Challenge for the week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935896" y="4981089"/>
            <a:ext cx="7585544" cy="1022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Attempt task                                 duration: 15mins</a:t>
            </a:r>
            <a:endParaRPr lang="en-IN" dirty="0" smtClean="0"/>
          </a:p>
          <a:p>
            <a:pPr algn="ctr"/>
            <a:r>
              <a:rPr lang="en-IN" dirty="0"/>
              <a:t> </a:t>
            </a:r>
            <a:r>
              <a:rPr lang="en-IN" dirty="0" smtClean="0"/>
              <a:t>                                              due: 15 </a:t>
            </a:r>
            <a:r>
              <a:rPr lang="en-IN" dirty="0" err="1" smtClean="0"/>
              <a:t>april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737113" y="1956021"/>
            <a:ext cx="623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Videos   challenges     assignments         saved notes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982" y="357809"/>
            <a:ext cx="11013495" cy="5707987"/>
          </a:xfrm>
        </p:spPr>
        <p:txBody>
          <a:bodyPr/>
          <a:lstStyle/>
          <a:p>
            <a:r>
              <a:rPr lang="en-IN" dirty="0" smtClean="0"/>
              <a:t>Assignments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12250" y="1304014"/>
            <a:ext cx="8730533" cy="1502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Python assignment-1                                 due: 17 </a:t>
            </a:r>
            <a:r>
              <a:rPr lang="en-IN" dirty="0" err="1" smtClean="0"/>
              <a:t>april</a:t>
            </a:r>
            <a:endParaRPr lang="en-IN" dirty="0" smtClean="0"/>
          </a:p>
          <a:p>
            <a:pPr algn="ctr"/>
            <a:r>
              <a:rPr lang="en-IN" dirty="0" smtClean="0"/>
              <a:t>Upload now                                             10 points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0412"/>
            <a:ext cx="12194979" cy="68563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0968" y="2189747"/>
            <a:ext cx="10202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chemeClr val="bg1"/>
                </a:solidFill>
              </a:rPr>
              <a:t>THANKYOU</a:t>
            </a:r>
            <a:endParaRPr lang="en-IN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" y="-30411"/>
            <a:ext cx="12192000" cy="68546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14897"/>
            <a:ext cx="12194979" cy="68563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57" y="1018856"/>
            <a:ext cx="11716043" cy="5261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43" y="-415424"/>
            <a:ext cx="12194979" cy="6856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65" y="1153031"/>
            <a:ext cx="11718759" cy="45866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1892" y="4243135"/>
            <a:ext cx="1636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Students and teachers can be given assess to their portal.</a:t>
            </a:r>
            <a:endParaRPr lang="en-IN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888287" y="3866782"/>
            <a:ext cx="16763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Teacher break the course module wise and make lesson plan and gather resources.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965032" y="3389729"/>
            <a:ext cx="1707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Teachers can put their ideas and plan to action and utilise new tools.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986337" y="2919663"/>
            <a:ext cx="1363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Understanding and knowledge gained by the students should be checked regularly and sessions should be dynamic.</a:t>
            </a:r>
            <a:endParaRPr lang="en-IN" sz="1200" dirty="0"/>
          </a:p>
        </p:txBody>
      </p:sp>
      <p:sp>
        <p:nvSpPr>
          <p:cNvPr id="10" name="Right Triangle 9"/>
          <p:cNvSpPr/>
          <p:nvPr/>
        </p:nvSpPr>
        <p:spPr>
          <a:xfrm rot="16200000">
            <a:off x="6314945" y="2785310"/>
            <a:ext cx="268705" cy="268705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792637" y="2442609"/>
            <a:ext cx="1371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Regular feedback is necessary as this is a new method. </a:t>
            </a:r>
            <a:endParaRPr lang="en-IN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606958" y="1949116"/>
            <a:ext cx="14437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Doubts and clarifications can be done through chat or any other means. Keeping in touch with the students is necessary.</a:t>
            </a:r>
            <a:endParaRPr lang="en-IN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572126" y="344283"/>
            <a:ext cx="7980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STEPS FOR TRANSFORMATION 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/>
        </p:nvGraphicFramePr>
        <p:xfrm>
          <a:off x="2128252" y="128540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953" cy="6858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15903"/>
            <a:ext cx="12192000" cy="2679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Welcome John!</a:t>
            </a:r>
            <a:endParaRPr lang="en-IN" dirty="0" smtClean="0"/>
          </a:p>
          <a:p>
            <a:pPr algn="ctr"/>
            <a:r>
              <a:rPr lang="en-IN" dirty="0" smtClean="0"/>
              <a:t>Happy Learning!</a:t>
            </a:r>
            <a:endParaRPr lang="en-IN" dirty="0" smtClean="0"/>
          </a:p>
        </p:txBody>
      </p:sp>
      <p:sp>
        <p:nvSpPr>
          <p:cNvPr id="5" name="Rectangle 4"/>
          <p:cNvSpPr/>
          <p:nvPr/>
        </p:nvSpPr>
        <p:spPr>
          <a:xfrm>
            <a:off x="7999012" y="0"/>
            <a:ext cx="938254" cy="341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  <a:r>
              <a:rPr lang="en-IN" dirty="0" smtClean="0"/>
              <a:t>rofile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937266" y="0"/>
            <a:ext cx="946205" cy="341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r>
              <a:rPr lang="en-IN" dirty="0" smtClean="0"/>
              <a:t>ourses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883471" y="0"/>
            <a:ext cx="978011" cy="341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Assignments</a:t>
            </a:r>
            <a:endParaRPr lang="en-IN" sz="1200" dirty="0"/>
          </a:p>
        </p:txBody>
      </p:sp>
      <p:sp>
        <p:nvSpPr>
          <p:cNvPr id="8" name="Rectangle 7"/>
          <p:cNvSpPr/>
          <p:nvPr/>
        </p:nvSpPr>
        <p:spPr>
          <a:xfrm>
            <a:off x="10861482" y="0"/>
            <a:ext cx="1330518" cy="341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</a:t>
            </a:r>
            <a:r>
              <a:rPr lang="en-IN" dirty="0" smtClean="0"/>
              <a:t>ogout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19270" y="2806810"/>
            <a:ext cx="2488758" cy="1749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Announcement 1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989690" y="2830664"/>
            <a:ext cx="2623931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Announcement 2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955527" y="2806810"/>
            <a:ext cx="2727297" cy="1749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Announcement 3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8937266" y="2806810"/>
            <a:ext cx="3140765" cy="1812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Announcement 4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19270" y="4731026"/>
            <a:ext cx="3657600" cy="205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Schedule 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935896" y="4707171"/>
            <a:ext cx="4476584" cy="2083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Upcoming events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8523798" y="4707171"/>
            <a:ext cx="3554233" cy="207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Assignment Deadline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1411</Words>
  <Application>WPS Presentation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Incubate ind hackathon 2021</dc:title>
  <dc:creator>Microsoft account</dc:creator>
  <cp:lastModifiedBy>HEMANTH CHOWDARY</cp:lastModifiedBy>
  <cp:revision>52</cp:revision>
  <dcterms:created xsi:type="dcterms:W3CDTF">2021-04-07T16:43:00Z</dcterms:created>
  <dcterms:modified xsi:type="dcterms:W3CDTF">2021-04-15T10:25:43Z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