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8" r:id="rId4"/>
    <p:sldId id="349" r:id="rId5"/>
    <p:sldId id="350" r:id="rId6"/>
    <p:sldId id="35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732" y="-10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8363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xmlns="" id="{77D0EB80-5ACB-4B75-B1FE-BC47C43D14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4616" y="-10133"/>
            <a:ext cx="12196616" cy="3570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677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512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2925" y="2181373"/>
            <a:ext cx="7027818" cy="724247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>
                <a:latin typeface="Arial" pitchFamily="34" charset="0"/>
              </a:rPr>
              <a:t>IDEA DETAILS :</a:t>
            </a:r>
            <a:endParaRPr lang="en-US" sz="4000" b="1" dirty="0"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2445" y="3004457"/>
            <a:ext cx="7093131" cy="19389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sz="2000" b="1" dirty="0" smtClean="0"/>
              <a:t>Technology Bucket </a:t>
            </a:r>
            <a:r>
              <a:rPr lang="en-US" sz="2000" dirty="0" smtClean="0"/>
              <a:t>: Software – Mobile App Development</a:t>
            </a:r>
          </a:p>
          <a:p>
            <a:r>
              <a:rPr lang="en-US" sz="2000" b="1" dirty="0" smtClean="0"/>
              <a:t>Category</a:t>
            </a:r>
            <a:r>
              <a:rPr lang="en-US" sz="2000" dirty="0" smtClean="0"/>
              <a:t> – Education</a:t>
            </a:r>
          </a:p>
          <a:p>
            <a:r>
              <a:rPr lang="en-US" sz="2000" b="1" dirty="0" smtClean="0"/>
              <a:t>Problem Statement </a:t>
            </a:r>
            <a:r>
              <a:rPr lang="en-US" sz="2000" dirty="0" smtClean="0"/>
              <a:t>– Lack of Learner Motivation and Engagement</a:t>
            </a:r>
          </a:p>
          <a:p>
            <a:r>
              <a:rPr lang="en-US" sz="2000" b="1" dirty="0" smtClean="0"/>
              <a:t>Team Name </a:t>
            </a:r>
            <a:r>
              <a:rPr lang="en-US" sz="2000" dirty="0" smtClean="0"/>
              <a:t>– Blue Crusaders</a:t>
            </a:r>
          </a:p>
          <a:p>
            <a:r>
              <a:rPr lang="en-US" sz="2000" b="1" dirty="0" smtClean="0"/>
              <a:t>Team Leader Name </a:t>
            </a:r>
            <a:r>
              <a:rPr lang="en-US" sz="2000" dirty="0" smtClean="0"/>
              <a:t>– Sourabh Santhosh Kamble</a:t>
            </a:r>
          </a:p>
          <a:p>
            <a:r>
              <a:rPr lang="en-US" sz="2000" b="1" dirty="0" smtClean="0"/>
              <a:t>College Name </a:t>
            </a:r>
            <a:r>
              <a:rPr lang="en-US" sz="2000" dirty="0" smtClean="0"/>
              <a:t>– K S Institute of Technology</a:t>
            </a: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FC8C018-EEE0-4EBD-8DB7-2BD5528AC1AF}"/>
              </a:ext>
            </a:extLst>
          </p:cNvPr>
          <p:cNvGrpSpPr/>
          <p:nvPr/>
        </p:nvGrpSpPr>
        <p:grpSpPr>
          <a:xfrm>
            <a:off x="600891" y="2586446"/>
            <a:ext cx="10489475" cy="3775165"/>
            <a:chOff x="434509" y="3232290"/>
            <a:chExt cx="7866058" cy="3285899"/>
          </a:xfrm>
        </p:grpSpPr>
        <p:grpSp>
          <p:nvGrpSpPr>
            <p:cNvPr id="6" name="Group 118">
              <a:extLst>
                <a:ext uri="{FF2B5EF4-FFF2-40B4-BE49-F238E27FC236}">
                  <a16:creationId xmlns:a16="http://schemas.microsoft.com/office/drawing/2014/main" xmlns="" id="{4853CD91-56B7-431C-B55F-2BFB0EF13C7F}"/>
                </a:ext>
              </a:extLst>
            </p:cNvPr>
            <p:cNvGrpSpPr/>
            <p:nvPr/>
          </p:nvGrpSpPr>
          <p:grpSpPr>
            <a:xfrm>
              <a:off x="1228213" y="4040210"/>
              <a:ext cx="1808461" cy="1234920"/>
              <a:chOff x="3366914" y="2916559"/>
              <a:chExt cx="2424286" cy="165544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5C357B34-7E4F-491C-B058-F2B73B0B5E87}"/>
                  </a:ext>
                </a:extLst>
              </p:cNvPr>
              <p:cNvSpPr/>
              <p:nvPr/>
            </p:nvSpPr>
            <p:spPr>
              <a:xfrm>
                <a:off x="3366914" y="3203451"/>
                <a:ext cx="2424286" cy="12961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D2D14D1-93FA-402F-9C5E-88DA4AA67684}"/>
                  </a:ext>
                </a:extLst>
              </p:cNvPr>
              <p:cNvSpPr/>
              <p:nvPr/>
            </p:nvSpPr>
            <p:spPr>
              <a:xfrm>
                <a:off x="3419872" y="3140968"/>
                <a:ext cx="2304256" cy="12961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xmlns="" id="{295C9166-BD25-47B1-A14F-C0FDDCA4EBDE}"/>
                  </a:ext>
                </a:extLst>
              </p:cNvPr>
              <p:cNvSpPr/>
              <p:nvPr/>
            </p:nvSpPr>
            <p:spPr>
              <a:xfrm>
                <a:off x="4572000" y="2916559"/>
                <a:ext cx="1080120" cy="1520552"/>
              </a:xfrm>
              <a:custGeom>
                <a:avLst/>
                <a:gdLst>
                  <a:gd name="connsiteX0" fmla="*/ 0 w 1080120"/>
                  <a:gd name="connsiteY0" fmla="*/ 0 h 1368152"/>
                  <a:gd name="connsiteX1" fmla="*/ 1080120 w 1080120"/>
                  <a:gd name="connsiteY1" fmla="*/ 0 h 1368152"/>
                  <a:gd name="connsiteX2" fmla="*/ 1080120 w 1080120"/>
                  <a:gd name="connsiteY2" fmla="*/ 1368152 h 1368152"/>
                  <a:gd name="connsiteX3" fmla="*/ 0 w 1080120"/>
                  <a:gd name="connsiteY3" fmla="*/ 1368152 h 1368152"/>
                  <a:gd name="connsiteX4" fmla="*/ 0 w 1080120"/>
                  <a:gd name="connsiteY4" fmla="*/ 0 h 1368152"/>
                  <a:gd name="connsiteX0" fmla="*/ 0 w 1080120"/>
                  <a:gd name="connsiteY0" fmla="*/ 95250 h 1463402"/>
                  <a:gd name="connsiteX1" fmla="*/ 1080120 w 1080120"/>
                  <a:gd name="connsiteY1" fmla="*/ 0 h 1463402"/>
                  <a:gd name="connsiteX2" fmla="*/ 1080120 w 1080120"/>
                  <a:gd name="connsiteY2" fmla="*/ 1463402 h 1463402"/>
                  <a:gd name="connsiteX3" fmla="*/ 0 w 1080120"/>
                  <a:gd name="connsiteY3" fmla="*/ 1463402 h 1463402"/>
                  <a:gd name="connsiteX4" fmla="*/ 0 w 1080120"/>
                  <a:gd name="connsiteY4" fmla="*/ 95250 h 1463402"/>
                  <a:gd name="connsiteX0" fmla="*/ 0 w 1080120"/>
                  <a:gd name="connsiteY0" fmla="*/ 131815 h 1499967"/>
                  <a:gd name="connsiteX1" fmla="*/ 1080120 w 1080120"/>
                  <a:gd name="connsiteY1" fmla="*/ 36565 h 1499967"/>
                  <a:gd name="connsiteX2" fmla="*/ 1080120 w 1080120"/>
                  <a:gd name="connsiteY2" fmla="*/ 1499967 h 1499967"/>
                  <a:gd name="connsiteX3" fmla="*/ 0 w 1080120"/>
                  <a:gd name="connsiteY3" fmla="*/ 1499967 h 1499967"/>
                  <a:gd name="connsiteX4" fmla="*/ 0 w 1080120"/>
                  <a:gd name="connsiteY4" fmla="*/ 131815 h 1499967"/>
                  <a:gd name="connsiteX0" fmla="*/ 0 w 1080120"/>
                  <a:gd name="connsiteY0" fmla="*/ 152612 h 1520764"/>
                  <a:gd name="connsiteX1" fmla="*/ 1080120 w 1080120"/>
                  <a:gd name="connsiteY1" fmla="*/ 57362 h 1520764"/>
                  <a:gd name="connsiteX2" fmla="*/ 1080120 w 1080120"/>
                  <a:gd name="connsiteY2" fmla="*/ 1520764 h 1520764"/>
                  <a:gd name="connsiteX3" fmla="*/ 0 w 1080120"/>
                  <a:gd name="connsiteY3" fmla="*/ 1520764 h 1520764"/>
                  <a:gd name="connsiteX4" fmla="*/ 0 w 1080120"/>
                  <a:gd name="connsiteY4" fmla="*/ 152612 h 1520764"/>
                  <a:gd name="connsiteX0" fmla="*/ 0 w 1080120"/>
                  <a:gd name="connsiteY0" fmla="*/ 123156 h 1491308"/>
                  <a:gd name="connsiteX1" fmla="*/ 1080120 w 1080120"/>
                  <a:gd name="connsiteY1" fmla="*/ 27906 h 1491308"/>
                  <a:gd name="connsiteX2" fmla="*/ 1080120 w 1080120"/>
                  <a:gd name="connsiteY2" fmla="*/ 1491308 h 1491308"/>
                  <a:gd name="connsiteX3" fmla="*/ 0 w 1080120"/>
                  <a:gd name="connsiteY3" fmla="*/ 1491308 h 1491308"/>
                  <a:gd name="connsiteX4" fmla="*/ 0 w 1080120"/>
                  <a:gd name="connsiteY4" fmla="*/ 123156 h 1491308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80120 w 1080120"/>
                  <a:gd name="connsiteY2" fmla="*/ 152055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0120" h="1520552">
                    <a:moveTo>
                      <a:pt x="0" y="152400"/>
                    </a:moveTo>
                    <a:cubicBezTo>
                      <a:pt x="369565" y="6350"/>
                      <a:pt x="653405" y="-44450"/>
                      <a:pt x="1080120" y="0"/>
                    </a:cubicBezTo>
                    <a:lnTo>
                      <a:pt x="1070595" y="1349102"/>
                    </a:lnTo>
                    <a:cubicBezTo>
                      <a:pt x="694680" y="1311002"/>
                      <a:pt x="309240" y="1358627"/>
                      <a:pt x="0" y="1520552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xmlns="" id="{EB9EB5C6-D465-4E81-870E-E50B178159E4}"/>
                  </a:ext>
                </a:extLst>
              </p:cNvPr>
              <p:cNvSpPr/>
              <p:nvPr/>
            </p:nvSpPr>
            <p:spPr>
              <a:xfrm flipH="1">
                <a:off x="3491880" y="2916559"/>
                <a:ext cx="1080120" cy="1520552"/>
              </a:xfrm>
              <a:custGeom>
                <a:avLst/>
                <a:gdLst>
                  <a:gd name="connsiteX0" fmla="*/ 0 w 1080120"/>
                  <a:gd name="connsiteY0" fmla="*/ 0 h 1368152"/>
                  <a:gd name="connsiteX1" fmla="*/ 1080120 w 1080120"/>
                  <a:gd name="connsiteY1" fmla="*/ 0 h 1368152"/>
                  <a:gd name="connsiteX2" fmla="*/ 1080120 w 1080120"/>
                  <a:gd name="connsiteY2" fmla="*/ 1368152 h 1368152"/>
                  <a:gd name="connsiteX3" fmla="*/ 0 w 1080120"/>
                  <a:gd name="connsiteY3" fmla="*/ 1368152 h 1368152"/>
                  <a:gd name="connsiteX4" fmla="*/ 0 w 1080120"/>
                  <a:gd name="connsiteY4" fmla="*/ 0 h 1368152"/>
                  <a:gd name="connsiteX0" fmla="*/ 0 w 1080120"/>
                  <a:gd name="connsiteY0" fmla="*/ 95250 h 1463402"/>
                  <a:gd name="connsiteX1" fmla="*/ 1080120 w 1080120"/>
                  <a:gd name="connsiteY1" fmla="*/ 0 h 1463402"/>
                  <a:gd name="connsiteX2" fmla="*/ 1080120 w 1080120"/>
                  <a:gd name="connsiteY2" fmla="*/ 1463402 h 1463402"/>
                  <a:gd name="connsiteX3" fmla="*/ 0 w 1080120"/>
                  <a:gd name="connsiteY3" fmla="*/ 1463402 h 1463402"/>
                  <a:gd name="connsiteX4" fmla="*/ 0 w 1080120"/>
                  <a:gd name="connsiteY4" fmla="*/ 95250 h 1463402"/>
                  <a:gd name="connsiteX0" fmla="*/ 0 w 1080120"/>
                  <a:gd name="connsiteY0" fmla="*/ 131815 h 1499967"/>
                  <a:gd name="connsiteX1" fmla="*/ 1080120 w 1080120"/>
                  <a:gd name="connsiteY1" fmla="*/ 36565 h 1499967"/>
                  <a:gd name="connsiteX2" fmla="*/ 1080120 w 1080120"/>
                  <a:gd name="connsiteY2" fmla="*/ 1499967 h 1499967"/>
                  <a:gd name="connsiteX3" fmla="*/ 0 w 1080120"/>
                  <a:gd name="connsiteY3" fmla="*/ 1499967 h 1499967"/>
                  <a:gd name="connsiteX4" fmla="*/ 0 w 1080120"/>
                  <a:gd name="connsiteY4" fmla="*/ 131815 h 1499967"/>
                  <a:gd name="connsiteX0" fmla="*/ 0 w 1080120"/>
                  <a:gd name="connsiteY0" fmla="*/ 152612 h 1520764"/>
                  <a:gd name="connsiteX1" fmla="*/ 1080120 w 1080120"/>
                  <a:gd name="connsiteY1" fmla="*/ 57362 h 1520764"/>
                  <a:gd name="connsiteX2" fmla="*/ 1080120 w 1080120"/>
                  <a:gd name="connsiteY2" fmla="*/ 1520764 h 1520764"/>
                  <a:gd name="connsiteX3" fmla="*/ 0 w 1080120"/>
                  <a:gd name="connsiteY3" fmla="*/ 1520764 h 1520764"/>
                  <a:gd name="connsiteX4" fmla="*/ 0 w 1080120"/>
                  <a:gd name="connsiteY4" fmla="*/ 152612 h 1520764"/>
                  <a:gd name="connsiteX0" fmla="*/ 0 w 1080120"/>
                  <a:gd name="connsiteY0" fmla="*/ 123156 h 1491308"/>
                  <a:gd name="connsiteX1" fmla="*/ 1080120 w 1080120"/>
                  <a:gd name="connsiteY1" fmla="*/ 27906 h 1491308"/>
                  <a:gd name="connsiteX2" fmla="*/ 1080120 w 1080120"/>
                  <a:gd name="connsiteY2" fmla="*/ 1491308 h 1491308"/>
                  <a:gd name="connsiteX3" fmla="*/ 0 w 1080120"/>
                  <a:gd name="connsiteY3" fmla="*/ 1491308 h 1491308"/>
                  <a:gd name="connsiteX4" fmla="*/ 0 w 1080120"/>
                  <a:gd name="connsiteY4" fmla="*/ 123156 h 1491308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80120 w 1080120"/>
                  <a:gd name="connsiteY2" fmla="*/ 152055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  <a:gd name="connsiteX0" fmla="*/ 0 w 1080120"/>
                  <a:gd name="connsiteY0" fmla="*/ 152400 h 1520552"/>
                  <a:gd name="connsiteX1" fmla="*/ 1080120 w 1080120"/>
                  <a:gd name="connsiteY1" fmla="*/ 0 h 1520552"/>
                  <a:gd name="connsiteX2" fmla="*/ 1070595 w 1080120"/>
                  <a:gd name="connsiteY2" fmla="*/ 1349102 h 1520552"/>
                  <a:gd name="connsiteX3" fmla="*/ 0 w 1080120"/>
                  <a:gd name="connsiteY3" fmla="*/ 1520552 h 1520552"/>
                  <a:gd name="connsiteX4" fmla="*/ 0 w 1080120"/>
                  <a:gd name="connsiteY4" fmla="*/ 152400 h 152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0120" h="1520552">
                    <a:moveTo>
                      <a:pt x="0" y="152400"/>
                    </a:moveTo>
                    <a:cubicBezTo>
                      <a:pt x="369565" y="6350"/>
                      <a:pt x="653405" y="-44450"/>
                      <a:pt x="1080120" y="0"/>
                    </a:cubicBezTo>
                    <a:lnTo>
                      <a:pt x="1070595" y="1349102"/>
                    </a:lnTo>
                    <a:cubicBezTo>
                      <a:pt x="694680" y="1311002"/>
                      <a:pt x="309240" y="1358627"/>
                      <a:pt x="0" y="1520552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7">
                <a:extLst>
                  <a:ext uri="{FF2B5EF4-FFF2-40B4-BE49-F238E27FC236}">
                    <a16:creationId xmlns:a16="http://schemas.microsoft.com/office/drawing/2014/main" xmlns="" id="{A3407722-DE9F-4FAE-9E89-0609F012F687}"/>
                  </a:ext>
                </a:extLst>
              </p:cNvPr>
              <p:cNvSpPr/>
              <p:nvPr/>
            </p:nvSpPr>
            <p:spPr>
              <a:xfrm>
                <a:off x="4439051" y="4449847"/>
                <a:ext cx="257915" cy="122153"/>
              </a:xfrm>
              <a:custGeom>
                <a:avLst/>
                <a:gdLst/>
                <a:ahLst/>
                <a:cxnLst/>
                <a:rect l="l" t="t" r="r" b="b"/>
                <a:pathLst>
                  <a:path w="900094" h="360040">
                    <a:moveTo>
                      <a:pt x="0" y="0"/>
                    </a:moveTo>
                    <a:lnTo>
                      <a:pt x="900094" y="0"/>
                    </a:lnTo>
                    <a:cubicBezTo>
                      <a:pt x="900094" y="198845"/>
                      <a:pt x="698601" y="360040"/>
                      <a:pt x="450047" y="360040"/>
                    </a:cubicBezTo>
                    <a:cubicBezTo>
                      <a:pt x="201493" y="360040"/>
                      <a:pt x="0" y="19884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124">
              <a:extLst>
                <a:ext uri="{FF2B5EF4-FFF2-40B4-BE49-F238E27FC236}">
                  <a16:creationId xmlns:a16="http://schemas.microsoft.com/office/drawing/2014/main" xmlns="" id="{AD4A9FE6-50B7-4BF6-B5BC-7854A6C1FDC2}"/>
                </a:ext>
              </a:extLst>
            </p:cNvPr>
            <p:cNvGrpSpPr/>
            <p:nvPr/>
          </p:nvGrpSpPr>
          <p:grpSpPr>
            <a:xfrm>
              <a:off x="434509" y="3232290"/>
              <a:ext cx="7866058" cy="3285899"/>
              <a:chOff x="434509" y="3232290"/>
              <a:chExt cx="7866058" cy="3285899"/>
            </a:xfrm>
            <a:solidFill>
              <a:schemeClr val="accent2"/>
            </a:solidFill>
          </p:grpSpPr>
          <p:sp>
            <p:nvSpPr>
              <p:cNvPr id="8" name="Freeform: Shape 125">
                <a:extLst>
                  <a:ext uri="{FF2B5EF4-FFF2-40B4-BE49-F238E27FC236}">
                    <a16:creationId xmlns:a16="http://schemas.microsoft.com/office/drawing/2014/main" xmlns="" id="{852E1D91-2EE8-4E6E-B6A4-6AE0D341BFA6}"/>
                  </a:ext>
                </a:extLst>
              </p:cNvPr>
              <p:cNvSpPr/>
              <p:nvPr/>
            </p:nvSpPr>
            <p:spPr>
              <a:xfrm>
                <a:off x="434509" y="3232290"/>
                <a:ext cx="2986139" cy="3285899"/>
              </a:xfrm>
              <a:custGeom>
                <a:avLst/>
                <a:gdLst>
                  <a:gd name="connsiteX0" fmla="*/ 1711336 w 2986139"/>
                  <a:gd name="connsiteY0" fmla="*/ 2011 h 3285899"/>
                  <a:gd name="connsiteX1" fmla="*/ 2285809 w 2986139"/>
                  <a:gd name="connsiteY1" fmla="*/ 131475 h 3285899"/>
                  <a:gd name="connsiteX2" fmla="*/ 2864184 w 2986139"/>
                  <a:gd name="connsiteY2" fmla="*/ 653376 h 3285899"/>
                  <a:gd name="connsiteX3" fmla="*/ 2977619 w 2986139"/>
                  <a:gd name="connsiteY3" fmla="*/ 1032143 h 3285899"/>
                  <a:gd name="connsiteX4" fmla="*/ 2855421 w 2986139"/>
                  <a:gd name="connsiteY4" fmla="*/ 1795034 h 3285899"/>
                  <a:gd name="connsiteX5" fmla="*/ 2717643 w 2986139"/>
                  <a:gd name="connsiteY5" fmla="*/ 2017523 h 3285899"/>
                  <a:gd name="connsiteX6" fmla="*/ 2575970 w 2986139"/>
                  <a:gd name="connsiteY6" fmla="*/ 2268250 h 3285899"/>
                  <a:gd name="connsiteX7" fmla="*/ 2555036 w 2986139"/>
                  <a:gd name="connsiteY7" fmla="*/ 2384606 h 3285899"/>
                  <a:gd name="connsiteX8" fmla="*/ 2555036 w 2986139"/>
                  <a:gd name="connsiteY8" fmla="*/ 3090536 h 3285899"/>
                  <a:gd name="connsiteX9" fmla="*/ 2581812 w 2986139"/>
                  <a:gd name="connsiteY9" fmla="*/ 3117312 h 3285899"/>
                  <a:gd name="connsiteX10" fmla="*/ 2788723 w 2986139"/>
                  <a:gd name="connsiteY10" fmla="*/ 3116339 h 3285899"/>
                  <a:gd name="connsiteX11" fmla="*/ 2809170 w 2986139"/>
                  <a:gd name="connsiteY11" fmla="*/ 3136300 h 3285899"/>
                  <a:gd name="connsiteX12" fmla="*/ 2809170 w 2986139"/>
                  <a:gd name="connsiteY12" fmla="*/ 3197156 h 3285899"/>
                  <a:gd name="connsiteX13" fmla="*/ 2793104 w 2986139"/>
                  <a:gd name="connsiteY13" fmla="*/ 3214195 h 3285899"/>
                  <a:gd name="connsiteX14" fmla="*/ 2503430 w 2986139"/>
                  <a:gd name="connsiteY14" fmla="*/ 3214195 h 3285899"/>
                  <a:gd name="connsiteX15" fmla="*/ 2487364 w 2986139"/>
                  <a:gd name="connsiteY15" fmla="*/ 3192774 h 3285899"/>
                  <a:gd name="connsiteX16" fmla="*/ 2486390 w 2986139"/>
                  <a:gd name="connsiteY16" fmla="*/ 2411383 h 3285899"/>
                  <a:gd name="connsiteX17" fmla="*/ 2554549 w 2986139"/>
                  <a:gd name="connsiteY17" fmla="*/ 2149459 h 3285899"/>
                  <a:gd name="connsiteX18" fmla="*/ 2677721 w 2986139"/>
                  <a:gd name="connsiteY18" fmla="*/ 1957641 h 3285899"/>
                  <a:gd name="connsiteX19" fmla="*/ 2882197 w 2986139"/>
                  <a:gd name="connsiteY19" fmla="*/ 1492701 h 3285899"/>
                  <a:gd name="connsiteX20" fmla="*/ 2919685 w 2986139"/>
                  <a:gd name="connsiteY20" fmla="*/ 1189882 h 3285899"/>
                  <a:gd name="connsiteX21" fmla="*/ 2430403 w 2986139"/>
                  <a:gd name="connsiteY21" fmla="*/ 283371 h 3285899"/>
                  <a:gd name="connsiteX22" fmla="*/ 1883186 w 2986139"/>
                  <a:gd name="connsiteY22" fmla="*/ 88632 h 3285899"/>
                  <a:gd name="connsiteX23" fmla="*/ 1587669 w 2986139"/>
                  <a:gd name="connsiteY23" fmla="*/ 69645 h 3285899"/>
                  <a:gd name="connsiteX24" fmla="*/ 917280 w 2986139"/>
                  <a:gd name="connsiteY24" fmla="*/ 246858 h 3285899"/>
                  <a:gd name="connsiteX25" fmla="*/ 480577 w 2986139"/>
                  <a:gd name="connsiteY25" fmla="*/ 799917 h 3285899"/>
                  <a:gd name="connsiteX26" fmla="*/ 467919 w 2986139"/>
                  <a:gd name="connsiteY26" fmla="*/ 1060867 h 3285899"/>
                  <a:gd name="connsiteX27" fmla="*/ 442116 w 2986139"/>
                  <a:gd name="connsiteY27" fmla="*/ 1162131 h 3285899"/>
                  <a:gd name="connsiteX28" fmla="*/ 152441 w 2986139"/>
                  <a:gd name="connsiteY28" fmla="*/ 1525320 h 3285899"/>
                  <a:gd name="connsiteX29" fmla="*/ 77954 w 2986139"/>
                  <a:gd name="connsiteY29" fmla="*/ 1652874 h 3285899"/>
                  <a:gd name="connsiteX30" fmla="*/ 105704 w 2986139"/>
                  <a:gd name="connsiteY30" fmla="*/ 1730770 h 3285899"/>
                  <a:gd name="connsiteX31" fmla="*/ 228877 w 2986139"/>
                  <a:gd name="connsiteY31" fmla="*/ 1777994 h 3285899"/>
                  <a:gd name="connsiteX32" fmla="*/ 308233 w 2986139"/>
                  <a:gd name="connsiteY32" fmla="*/ 1906522 h 3285899"/>
                  <a:gd name="connsiteX33" fmla="*/ 248838 w 2986139"/>
                  <a:gd name="connsiteY33" fmla="*/ 2034563 h 3285899"/>
                  <a:gd name="connsiteX34" fmla="*/ 253219 w 2986139"/>
                  <a:gd name="connsiteY34" fmla="*/ 2075458 h 3285899"/>
                  <a:gd name="connsiteX35" fmla="*/ 294601 w 2986139"/>
                  <a:gd name="connsiteY35" fmla="*/ 2109051 h 3285899"/>
                  <a:gd name="connsiteX36" fmla="*/ 304338 w 2986139"/>
                  <a:gd name="connsiteY36" fmla="*/ 2186946 h 3285899"/>
                  <a:gd name="connsiteX37" fmla="*/ 272207 w 2986139"/>
                  <a:gd name="connsiteY37" fmla="*/ 2223460 h 3285899"/>
                  <a:gd name="connsiteX38" fmla="*/ 271719 w 2986139"/>
                  <a:gd name="connsiteY38" fmla="*/ 2255592 h 3285899"/>
                  <a:gd name="connsiteX39" fmla="*/ 315049 w 2986139"/>
                  <a:gd name="connsiteY39" fmla="*/ 2308171 h 3285899"/>
                  <a:gd name="connsiteX40" fmla="*/ 336470 w 2986139"/>
                  <a:gd name="connsiteY40" fmla="*/ 2448383 h 3285899"/>
                  <a:gd name="connsiteX41" fmla="*/ 294114 w 2986139"/>
                  <a:gd name="connsiteY41" fmla="*/ 2577398 h 3285899"/>
                  <a:gd name="connsiteX42" fmla="*/ 354484 w 2986139"/>
                  <a:gd name="connsiteY42" fmla="*/ 2746822 h 3285899"/>
                  <a:gd name="connsiteX43" fmla="*/ 525367 w 2986139"/>
                  <a:gd name="connsiteY43" fmla="*/ 2809138 h 3285899"/>
                  <a:gd name="connsiteX44" fmla="*/ 777554 w 2986139"/>
                  <a:gd name="connsiteY44" fmla="*/ 2805243 h 3285899"/>
                  <a:gd name="connsiteX45" fmla="*/ 905595 w 2986139"/>
                  <a:gd name="connsiteY45" fmla="*/ 2812546 h 3285899"/>
                  <a:gd name="connsiteX46" fmla="*/ 1035097 w 2986139"/>
                  <a:gd name="connsiteY46" fmla="*/ 2932797 h 3285899"/>
                  <a:gd name="connsiteX47" fmla="*/ 1076965 w 2986139"/>
                  <a:gd name="connsiteY47" fmla="*/ 3141655 h 3285899"/>
                  <a:gd name="connsiteX48" fmla="*/ 1161677 w 2986139"/>
                  <a:gd name="connsiteY48" fmla="*/ 3217603 h 3285899"/>
                  <a:gd name="connsiteX49" fmla="*/ 1414049 w 2986139"/>
                  <a:gd name="connsiteY49" fmla="*/ 3216893 h 3285899"/>
                  <a:gd name="connsiteX50" fmla="*/ 1493069 w 2986139"/>
                  <a:gd name="connsiteY50" fmla="*/ 3216522 h 3285899"/>
                  <a:gd name="connsiteX51" fmla="*/ 1493069 w 2986139"/>
                  <a:gd name="connsiteY51" fmla="*/ 3285899 h 3285899"/>
                  <a:gd name="connsiteX52" fmla="*/ 1145611 w 2986139"/>
                  <a:gd name="connsiteY52" fmla="*/ 3284788 h 3285899"/>
                  <a:gd name="connsiteX53" fmla="*/ 1006373 w 2986139"/>
                  <a:gd name="connsiteY53" fmla="*/ 3147010 h 3285899"/>
                  <a:gd name="connsiteX54" fmla="*/ 964991 w 2986139"/>
                  <a:gd name="connsiteY54" fmla="*/ 2943021 h 3285899"/>
                  <a:gd name="connsiteX55" fmla="*/ 872003 w 2986139"/>
                  <a:gd name="connsiteY55" fmla="*/ 2876809 h 3285899"/>
                  <a:gd name="connsiteX56" fmla="*/ 689921 w 2986139"/>
                  <a:gd name="connsiteY56" fmla="*/ 2880217 h 3285899"/>
                  <a:gd name="connsiteX57" fmla="*/ 392458 w 2986139"/>
                  <a:gd name="connsiteY57" fmla="*/ 2848085 h 3285899"/>
                  <a:gd name="connsiteX58" fmla="*/ 260035 w 2986139"/>
                  <a:gd name="connsiteY58" fmla="*/ 2752176 h 3285899"/>
                  <a:gd name="connsiteX59" fmla="*/ 224495 w 2986139"/>
                  <a:gd name="connsiteY59" fmla="*/ 2565227 h 3285899"/>
                  <a:gd name="connsiteX60" fmla="*/ 268312 w 2986139"/>
                  <a:gd name="connsiteY60" fmla="*/ 2428910 h 3285899"/>
                  <a:gd name="connsiteX61" fmla="*/ 255167 w 2986139"/>
                  <a:gd name="connsiteY61" fmla="*/ 2344685 h 3285899"/>
                  <a:gd name="connsiteX62" fmla="*/ 216219 w 2986139"/>
                  <a:gd name="connsiteY62" fmla="*/ 2297947 h 3285899"/>
                  <a:gd name="connsiteX63" fmla="*/ 212324 w 2986139"/>
                  <a:gd name="connsiteY63" fmla="*/ 2184025 h 3285899"/>
                  <a:gd name="connsiteX64" fmla="*/ 235206 w 2986139"/>
                  <a:gd name="connsiteY64" fmla="*/ 2154814 h 3285899"/>
                  <a:gd name="connsiteX65" fmla="*/ 209403 w 2986139"/>
                  <a:gd name="connsiteY65" fmla="*/ 2130958 h 3285899"/>
                  <a:gd name="connsiteX66" fmla="*/ 193824 w 2986139"/>
                  <a:gd name="connsiteY66" fmla="*/ 1991234 h 3285899"/>
                  <a:gd name="connsiteX67" fmla="*/ 243969 w 2986139"/>
                  <a:gd name="connsiteY67" fmla="*/ 1871956 h 3285899"/>
                  <a:gd name="connsiteX68" fmla="*/ 234232 w 2986139"/>
                  <a:gd name="connsiteY68" fmla="*/ 1851021 h 3285899"/>
                  <a:gd name="connsiteX69" fmla="*/ 213297 w 2986139"/>
                  <a:gd name="connsiteY69" fmla="*/ 1845179 h 3285899"/>
                  <a:gd name="connsiteX70" fmla="*/ 65782 w 2986139"/>
                  <a:gd name="connsiteY70" fmla="*/ 1788218 h 3285899"/>
                  <a:gd name="connsiteX71" fmla="*/ 10769 w 2986139"/>
                  <a:gd name="connsiteY71" fmla="*/ 1627071 h 3285899"/>
                  <a:gd name="connsiteX72" fmla="*/ 127126 w 2986139"/>
                  <a:gd name="connsiteY72" fmla="*/ 1440122 h 3285899"/>
                  <a:gd name="connsiteX73" fmla="*/ 389536 w 2986139"/>
                  <a:gd name="connsiteY73" fmla="*/ 1111500 h 3285899"/>
                  <a:gd name="connsiteX74" fmla="*/ 398787 w 2986139"/>
                  <a:gd name="connsiteY74" fmla="*/ 1078394 h 3285899"/>
                  <a:gd name="connsiteX75" fmla="*/ 459643 w 2986139"/>
                  <a:gd name="connsiteY75" fmla="*/ 654836 h 3285899"/>
                  <a:gd name="connsiteX76" fmla="*/ 1142690 w 2986139"/>
                  <a:gd name="connsiteY76" fmla="*/ 68671 h 3285899"/>
                  <a:gd name="connsiteX77" fmla="*/ 1512208 w 2986139"/>
                  <a:gd name="connsiteY77" fmla="*/ 3434 h 3285899"/>
                  <a:gd name="connsiteX78" fmla="*/ 1711336 w 2986139"/>
                  <a:gd name="connsiteY78" fmla="*/ 2011 h 328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986139" h="3285899">
                    <a:moveTo>
                      <a:pt x="1711336" y="2011"/>
                    </a:moveTo>
                    <a:cubicBezTo>
                      <a:pt x="1908715" y="11345"/>
                      <a:pt x="2100685" y="53335"/>
                      <a:pt x="2285809" y="131475"/>
                    </a:cubicBezTo>
                    <a:cubicBezTo>
                      <a:pt x="2537996" y="238581"/>
                      <a:pt x="2736143" y="408004"/>
                      <a:pt x="2864184" y="653376"/>
                    </a:cubicBezTo>
                    <a:cubicBezTo>
                      <a:pt x="2926014" y="772166"/>
                      <a:pt x="2962528" y="899234"/>
                      <a:pt x="2977619" y="1032143"/>
                    </a:cubicBezTo>
                    <a:cubicBezTo>
                      <a:pt x="3007318" y="1297475"/>
                      <a:pt x="2957659" y="1550636"/>
                      <a:pt x="2855421" y="1795034"/>
                    </a:cubicBezTo>
                    <a:cubicBezTo>
                      <a:pt x="2821828" y="1876337"/>
                      <a:pt x="2767301" y="1945470"/>
                      <a:pt x="2717643" y="2017523"/>
                    </a:cubicBezTo>
                    <a:cubicBezTo>
                      <a:pt x="2662629" y="2096879"/>
                      <a:pt x="2608102" y="2176236"/>
                      <a:pt x="2575970" y="2268250"/>
                    </a:cubicBezTo>
                    <a:cubicBezTo>
                      <a:pt x="2561852" y="2305737"/>
                      <a:pt x="2555036" y="2344198"/>
                      <a:pt x="2555036" y="2384606"/>
                    </a:cubicBezTo>
                    <a:cubicBezTo>
                      <a:pt x="2556009" y="2619754"/>
                      <a:pt x="2556009" y="2855388"/>
                      <a:pt x="2555036" y="3090536"/>
                    </a:cubicBezTo>
                    <a:cubicBezTo>
                      <a:pt x="2555036" y="3112444"/>
                      <a:pt x="2560391" y="3117800"/>
                      <a:pt x="2581812" y="3117312"/>
                    </a:cubicBezTo>
                    <a:cubicBezTo>
                      <a:pt x="2650945" y="3115852"/>
                      <a:pt x="2719590" y="3117312"/>
                      <a:pt x="2788723" y="3116339"/>
                    </a:cubicBezTo>
                    <a:cubicBezTo>
                      <a:pt x="2804302" y="3115852"/>
                      <a:pt x="2810144" y="3119746"/>
                      <a:pt x="2809170" y="3136300"/>
                    </a:cubicBezTo>
                    <a:cubicBezTo>
                      <a:pt x="2807710" y="3156747"/>
                      <a:pt x="2808197" y="3176708"/>
                      <a:pt x="2809170" y="3197156"/>
                    </a:cubicBezTo>
                    <a:cubicBezTo>
                      <a:pt x="2809657" y="3209813"/>
                      <a:pt x="2806250" y="3214195"/>
                      <a:pt x="2793104" y="3214195"/>
                    </a:cubicBezTo>
                    <a:cubicBezTo>
                      <a:pt x="2696709" y="3213708"/>
                      <a:pt x="2599826" y="3213222"/>
                      <a:pt x="2503430" y="3214195"/>
                    </a:cubicBezTo>
                    <a:cubicBezTo>
                      <a:pt x="2484930" y="3214682"/>
                      <a:pt x="2487364" y="3203971"/>
                      <a:pt x="2487364" y="3192774"/>
                    </a:cubicBezTo>
                    <a:cubicBezTo>
                      <a:pt x="2487364" y="3051588"/>
                      <a:pt x="2490772" y="2530661"/>
                      <a:pt x="2486390" y="2411383"/>
                    </a:cubicBezTo>
                    <a:cubicBezTo>
                      <a:pt x="2482982" y="2315961"/>
                      <a:pt x="2511706" y="2231736"/>
                      <a:pt x="2554549" y="2149459"/>
                    </a:cubicBezTo>
                    <a:cubicBezTo>
                      <a:pt x="2589602" y="2081787"/>
                      <a:pt x="2630984" y="2017523"/>
                      <a:pt x="2677721" y="1957641"/>
                    </a:cubicBezTo>
                    <a:cubicBezTo>
                      <a:pt x="2785802" y="1819376"/>
                      <a:pt x="2843250" y="1660664"/>
                      <a:pt x="2882197" y="1492701"/>
                    </a:cubicBezTo>
                    <a:cubicBezTo>
                      <a:pt x="2905566" y="1392897"/>
                      <a:pt x="2920172" y="1292119"/>
                      <a:pt x="2919685" y="1189882"/>
                    </a:cubicBezTo>
                    <a:cubicBezTo>
                      <a:pt x="2917250" y="801378"/>
                      <a:pt x="2759999" y="495150"/>
                      <a:pt x="2430403" y="283371"/>
                    </a:cubicBezTo>
                    <a:cubicBezTo>
                      <a:pt x="2263414" y="176265"/>
                      <a:pt x="2078412" y="117356"/>
                      <a:pt x="1883186" y="88632"/>
                    </a:cubicBezTo>
                    <a:cubicBezTo>
                      <a:pt x="1785329" y="74027"/>
                      <a:pt x="1686499" y="67211"/>
                      <a:pt x="1587669" y="69645"/>
                    </a:cubicBezTo>
                    <a:cubicBezTo>
                      <a:pt x="1350087" y="75487"/>
                      <a:pt x="1122729" y="121251"/>
                      <a:pt x="917280" y="246858"/>
                    </a:cubicBezTo>
                    <a:cubicBezTo>
                      <a:pt x="704041" y="376846"/>
                      <a:pt x="553117" y="557954"/>
                      <a:pt x="480577" y="799917"/>
                    </a:cubicBezTo>
                    <a:cubicBezTo>
                      <a:pt x="454774" y="885602"/>
                      <a:pt x="445524" y="972748"/>
                      <a:pt x="467919" y="1060867"/>
                    </a:cubicBezTo>
                    <a:cubicBezTo>
                      <a:pt x="477656" y="1099815"/>
                      <a:pt x="466458" y="1131947"/>
                      <a:pt x="442116" y="1162131"/>
                    </a:cubicBezTo>
                    <a:cubicBezTo>
                      <a:pt x="345233" y="1282870"/>
                      <a:pt x="248351" y="1403608"/>
                      <a:pt x="152441" y="1525320"/>
                    </a:cubicBezTo>
                    <a:cubicBezTo>
                      <a:pt x="121770" y="1564268"/>
                      <a:pt x="94020" y="1605163"/>
                      <a:pt x="77954" y="1652874"/>
                    </a:cubicBezTo>
                    <a:cubicBezTo>
                      <a:pt x="65296" y="1690848"/>
                      <a:pt x="72112" y="1709835"/>
                      <a:pt x="105704" y="1730770"/>
                    </a:cubicBezTo>
                    <a:cubicBezTo>
                      <a:pt x="143678" y="1754139"/>
                      <a:pt x="182626" y="1772639"/>
                      <a:pt x="228877" y="1777994"/>
                    </a:cubicBezTo>
                    <a:cubicBezTo>
                      <a:pt x="302877" y="1786271"/>
                      <a:pt x="330628" y="1835929"/>
                      <a:pt x="308233" y="1906522"/>
                    </a:cubicBezTo>
                    <a:cubicBezTo>
                      <a:pt x="293628" y="1951799"/>
                      <a:pt x="283404" y="1998049"/>
                      <a:pt x="248838" y="2034563"/>
                    </a:cubicBezTo>
                    <a:cubicBezTo>
                      <a:pt x="236180" y="2047707"/>
                      <a:pt x="240074" y="2063773"/>
                      <a:pt x="253219" y="2075458"/>
                    </a:cubicBezTo>
                    <a:cubicBezTo>
                      <a:pt x="266364" y="2087142"/>
                      <a:pt x="280970" y="2097853"/>
                      <a:pt x="294601" y="2109051"/>
                    </a:cubicBezTo>
                    <a:cubicBezTo>
                      <a:pt x="323812" y="2132906"/>
                      <a:pt x="326733" y="2156761"/>
                      <a:pt x="304338" y="2186946"/>
                    </a:cubicBezTo>
                    <a:cubicBezTo>
                      <a:pt x="294601" y="2200091"/>
                      <a:pt x="283890" y="2212262"/>
                      <a:pt x="272207" y="2223460"/>
                    </a:cubicBezTo>
                    <a:cubicBezTo>
                      <a:pt x="260035" y="2234657"/>
                      <a:pt x="260522" y="2243420"/>
                      <a:pt x="271719" y="2255592"/>
                    </a:cubicBezTo>
                    <a:cubicBezTo>
                      <a:pt x="287299" y="2272144"/>
                      <a:pt x="301417" y="2290158"/>
                      <a:pt x="315049" y="2308171"/>
                    </a:cubicBezTo>
                    <a:cubicBezTo>
                      <a:pt x="347181" y="2351014"/>
                      <a:pt x="353023" y="2397751"/>
                      <a:pt x="336470" y="2448383"/>
                    </a:cubicBezTo>
                    <a:cubicBezTo>
                      <a:pt x="322838" y="2491713"/>
                      <a:pt x="307746" y="2534068"/>
                      <a:pt x="294114" y="2577398"/>
                    </a:cubicBezTo>
                    <a:cubicBezTo>
                      <a:pt x="270746" y="2650425"/>
                      <a:pt x="298496" y="2703492"/>
                      <a:pt x="354484" y="2746822"/>
                    </a:cubicBezTo>
                    <a:cubicBezTo>
                      <a:pt x="404629" y="2785769"/>
                      <a:pt x="463538" y="2801835"/>
                      <a:pt x="525367" y="2809138"/>
                    </a:cubicBezTo>
                    <a:cubicBezTo>
                      <a:pt x="609592" y="2818875"/>
                      <a:pt x="693329" y="2809624"/>
                      <a:pt x="777554" y="2805243"/>
                    </a:cubicBezTo>
                    <a:cubicBezTo>
                      <a:pt x="820397" y="2802809"/>
                      <a:pt x="863240" y="2803783"/>
                      <a:pt x="905595" y="2812546"/>
                    </a:cubicBezTo>
                    <a:cubicBezTo>
                      <a:pt x="973754" y="2826178"/>
                      <a:pt x="1015136" y="2868046"/>
                      <a:pt x="1035097" y="2932797"/>
                    </a:cubicBezTo>
                    <a:cubicBezTo>
                      <a:pt x="1056031" y="3000956"/>
                      <a:pt x="1072097" y="3070088"/>
                      <a:pt x="1076965" y="3141655"/>
                    </a:cubicBezTo>
                    <a:cubicBezTo>
                      <a:pt x="1080374" y="3200076"/>
                      <a:pt x="1101795" y="3217116"/>
                      <a:pt x="1161677" y="3217603"/>
                    </a:cubicBezTo>
                    <a:cubicBezTo>
                      <a:pt x="1191801" y="3217786"/>
                      <a:pt x="1295659" y="3217420"/>
                      <a:pt x="1414049" y="3216893"/>
                    </a:cubicBezTo>
                    <a:lnTo>
                      <a:pt x="1493069" y="3216522"/>
                    </a:lnTo>
                    <a:lnTo>
                      <a:pt x="1493069" y="3285899"/>
                    </a:lnTo>
                    <a:lnTo>
                      <a:pt x="1145611" y="3284788"/>
                    </a:lnTo>
                    <a:cubicBezTo>
                      <a:pt x="1075505" y="3284788"/>
                      <a:pt x="1005886" y="3246814"/>
                      <a:pt x="1006373" y="3147010"/>
                    </a:cubicBezTo>
                    <a:cubicBezTo>
                      <a:pt x="1006860" y="3075930"/>
                      <a:pt x="985438" y="3009232"/>
                      <a:pt x="964991" y="2943021"/>
                    </a:cubicBezTo>
                    <a:cubicBezTo>
                      <a:pt x="951359" y="2899205"/>
                      <a:pt x="915332" y="2881191"/>
                      <a:pt x="872003" y="2876809"/>
                    </a:cubicBezTo>
                    <a:cubicBezTo>
                      <a:pt x="811147" y="2870968"/>
                      <a:pt x="750777" y="2878270"/>
                      <a:pt x="689921" y="2880217"/>
                    </a:cubicBezTo>
                    <a:cubicBezTo>
                      <a:pt x="589144" y="2883625"/>
                      <a:pt x="488853" y="2886060"/>
                      <a:pt x="392458" y="2848085"/>
                    </a:cubicBezTo>
                    <a:cubicBezTo>
                      <a:pt x="339878" y="2827638"/>
                      <a:pt x="296548" y="2794532"/>
                      <a:pt x="260035" y="2752176"/>
                    </a:cubicBezTo>
                    <a:cubicBezTo>
                      <a:pt x="211837" y="2696676"/>
                      <a:pt x="206482" y="2632899"/>
                      <a:pt x="224495" y="2565227"/>
                    </a:cubicBezTo>
                    <a:cubicBezTo>
                      <a:pt x="236666" y="2518976"/>
                      <a:pt x="251758" y="2473700"/>
                      <a:pt x="268312" y="2428910"/>
                    </a:cubicBezTo>
                    <a:cubicBezTo>
                      <a:pt x="280482" y="2397264"/>
                      <a:pt x="275127" y="2370001"/>
                      <a:pt x="255167" y="2344685"/>
                    </a:cubicBezTo>
                    <a:cubicBezTo>
                      <a:pt x="242509" y="2328619"/>
                      <a:pt x="229851" y="2313040"/>
                      <a:pt x="216219" y="2297947"/>
                    </a:cubicBezTo>
                    <a:cubicBezTo>
                      <a:pt x="179219" y="2256566"/>
                      <a:pt x="178245" y="2227354"/>
                      <a:pt x="212324" y="2184025"/>
                    </a:cubicBezTo>
                    <a:cubicBezTo>
                      <a:pt x="220114" y="2174288"/>
                      <a:pt x="237153" y="2166498"/>
                      <a:pt x="235206" y="2154814"/>
                    </a:cubicBezTo>
                    <a:cubicBezTo>
                      <a:pt x="234232" y="2145564"/>
                      <a:pt x="218166" y="2139235"/>
                      <a:pt x="209403" y="2130958"/>
                    </a:cubicBezTo>
                    <a:cubicBezTo>
                      <a:pt x="162665" y="2088603"/>
                      <a:pt x="154876" y="2039918"/>
                      <a:pt x="193824" y="1991234"/>
                    </a:cubicBezTo>
                    <a:cubicBezTo>
                      <a:pt x="222548" y="1955207"/>
                      <a:pt x="228390" y="1911877"/>
                      <a:pt x="243969" y="1871956"/>
                    </a:cubicBezTo>
                    <a:cubicBezTo>
                      <a:pt x="248351" y="1861245"/>
                      <a:pt x="243969" y="1854916"/>
                      <a:pt x="234232" y="1851021"/>
                    </a:cubicBezTo>
                    <a:cubicBezTo>
                      <a:pt x="227416" y="1848587"/>
                      <a:pt x="220114" y="1845666"/>
                      <a:pt x="213297" y="1845179"/>
                    </a:cubicBezTo>
                    <a:cubicBezTo>
                      <a:pt x="157797" y="1842745"/>
                      <a:pt x="111060" y="1816942"/>
                      <a:pt x="65782" y="1788218"/>
                    </a:cubicBezTo>
                    <a:cubicBezTo>
                      <a:pt x="3953" y="1748783"/>
                      <a:pt x="-14061" y="1695717"/>
                      <a:pt x="10769" y="1627071"/>
                    </a:cubicBezTo>
                    <a:cubicBezTo>
                      <a:pt x="36085" y="1556478"/>
                      <a:pt x="81848" y="1498056"/>
                      <a:pt x="127126" y="1440122"/>
                    </a:cubicBezTo>
                    <a:cubicBezTo>
                      <a:pt x="213297" y="1329607"/>
                      <a:pt x="306285" y="1224448"/>
                      <a:pt x="389536" y="1111500"/>
                    </a:cubicBezTo>
                    <a:cubicBezTo>
                      <a:pt x="397326" y="1101275"/>
                      <a:pt x="402194" y="1092025"/>
                      <a:pt x="398787" y="1078394"/>
                    </a:cubicBezTo>
                    <a:cubicBezTo>
                      <a:pt x="360326" y="928932"/>
                      <a:pt x="396839" y="789206"/>
                      <a:pt x="459643" y="654836"/>
                    </a:cubicBezTo>
                    <a:cubicBezTo>
                      <a:pt x="598394" y="356398"/>
                      <a:pt x="832568" y="167988"/>
                      <a:pt x="1142690" y="68671"/>
                    </a:cubicBezTo>
                    <a:cubicBezTo>
                      <a:pt x="1262941" y="30210"/>
                      <a:pt x="1386601" y="10736"/>
                      <a:pt x="1512208" y="3434"/>
                    </a:cubicBezTo>
                    <a:cubicBezTo>
                      <a:pt x="1579150" y="-583"/>
                      <a:pt x="1645544" y="-1100"/>
                      <a:pt x="1711336" y="2011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" name="Freeform: Shape 126">
                <a:extLst>
                  <a:ext uri="{FF2B5EF4-FFF2-40B4-BE49-F238E27FC236}">
                    <a16:creationId xmlns:a16="http://schemas.microsoft.com/office/drawing/2014/main" xmlns="" id="{F74618BE-C381-4206-910D-C587126DD0B0}"/>
                  </a:ext>
                </a:extLst>
              </p:cNvPr>
              <p:cNvSpPr/>
              <p:nvPr/>
            </p:nvSpPr>
            <p:spPr>
              <a:xfrm>
                <a:off x="1984565" y="5435937"/>
                <a:ext cx="302819" cy="590546"/>
              </a:xfrm>
              <a:custGeom>
                <a:avLst/>
                <a:gdLst>
                  <a:gd name="connsiteX0" fmla="*/ 433812 w 469271"/>
                  <a:gd name="connsiteY0" fmla="*/ 340259 h 915154"/>
                  <a:gd name="connsiteX1" fmla="*/ 428531 w 469271"/>
                  <a:gd name="connsiteY1" fmla="*/ 340259 h 915154"/>
                  <a:gd name="connsiteX2" fmla="*/ 428531 w 469271"/>
                  <a:gd name="connsiteY2" fmla="*/ 20370 h 915154"/>
                  <a:gd name="connsiteX3" fmla="*/ 408160 w 469271"/>
                  <a:gd name="connsiteY3" fmla="*/ 0 h 915154"/>
                  <a:gd name="connsiteX4" fmla="*/ 70164 w 469271"/>
                  <a:gd name="connsiteY4" fmla="*/ 0 h 915154"/>
                  <a:gd name="connsiteX5" fmla="*/ 49794 w 469271"/>
                  <a:gd name="connsiteY5" fmla="*/ 20370 h 915154"/>
                  <a:gd name="connsiteX6" fmla="*/ 49794 w 469271"/>
                  <a:gd name="connsiteY6" fmla="*/ 340259 h 915154"/>
                  <a:gd name="connsiteX7" fmla="*/ 34705 w 469271"/>
                  <a:gd name="connsiteY7" fmla="*/ 340259 h 915154"/>
                  <a:gd name="connsiteX8" fmla="*/ 0 w 469271"/>
                  <a:gd name="connsiteY8" fmla="*/ 374964 h 915154"/>
                  <a:gd name="connsiteX9" fmla="*/ 0 w 469271"/>
                  <a:gd name="connsiteY9" fmla="*/ 880449 h 915154"/>
                  <a:gd name="connsiteX10" fmla="*/ 34705 w 469271"/>
                  <a:gd name="connsiteY10" fmla="*/ 915155 h 915154"/>
                  <a:gd name="connsiteX11" fmla="*/ 434566 w 469271"/>
                  <a:gd name="connsiteY11" fmla="*/ 915155 h 915154"/>
                  <a:gd name="connsiteX12" fmla="*/ 469271 w 469271"/>
                  <a:gd name="connsiteY12" fmla="*/ 880449 h 915154"/>
                  <a:gd name="connsiteX13" fmla="*/ 469271 w 469271"/>
                  <a:gd name="connsiteY13" fmla="*/ 374964 h 915154"/>
                  <a:gd name="connsiteX14" fmla="*/ 433812 w 469271"/>
                  <a:gd name="connsiteY14" fmla="*/ 340259 h 91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9271" h="915154">
                    <a:moveTo>
                      <a:pt x="433812" y="340259"/>
                    </a:moveTo>
                    <a:lnTo>
                      <a:pt x="428531" y="340259"/>
                    </a:lnTo>
                    <a:lnTo>
                      <a:pt x="428531" y="20370"/>
                    </a:lnTo>
                    <a:cubicBezTo>
                      <a:pt x="428531" y="9054"/>
                      <a:pt x="419477" y="0"/>
                      <a:pt x="408160" y="0"/>
                    </a:cubicBezTo>
                    <a:lnTo>
                      <a:pt x="70164" y="0"/>
                    </a:lnTo>
                    <a:cubicBezTo>
                      <a:pt x="58847" y="0"/>
                      <a:pt x="49794" y="9054"/>
                      <a:pt x="49794" y="20370"/>
                    </a:cubicBezTo>
                    <a:lnTo>
                      <a:pt x="49794" y="340259"/>
                    </a:lnTo>
                    <a:lnTo>
                      <a:pt x="34705" y="340259"/>
                    </a:lnTo>
                    <a:cubicBezTo>
                      <a:pt x="15089" y="340259"/>
                      <a:pt x="0" y="356103"/>
                      <a:pt x="0" y="374964"/>
                    </a:cubicBezTo>
                    <a:lnTo>
                      <a:pt x="0" y="880449"/>
                    </a:lnTo>
                    <a:cubicBezTo>
                      <a:pt x="0" y="900065"/>
                      <a:pt x="15843" y="915155"/>
                      <a:pt x="34705" y="915155"/>
                    </a:cubicBezTo>
                    <a:lnTo>
                      <a:pt x="434566" y="915155"/>
                    </a:lnTo>
                    <a:cubicBezTo>
                      <a:pt x="454182" y="915155"/>
                      <a:pt x="469271" y="899311"/>
                      <a:pt x="469271" y="880449"/>
                    </a:cubicBezTo>
                    <a:lnTo>
                      <a:pt x="469271" y="374964"/>
                    </a:lnTo>
                    <a:cubicBezTo>
                      <a:pt x="468517" y="356103"/>
                      <a:pt x="452673" y="340259"/>
                      <a:pt x="433812" y="340259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127">
                <a:extLst>
                  <a:ext uri="{FF2B5EF4-FFF2-40B4-BE49-F238E27FC236}">
                    <a16:creationId xmlns:a16="http://schemas.microsoft.com/office/drawing/2014/main" xmlns="" id="{D014ADFB-1612-420E-AADF-F27F5EE4FC59}"/>
                  </a:ext>
                </a:extLst>
              </p:cNvPr>
              <p:cNvSpPr/>
              <p:nvPr/>
            </p:nvSpPr>
            <p:spPr>
              <a:xfrm>
                <a:off x="7430570" y="5852483"/>
                <a:ext cx="869997" cy="445952"/>
              </a:xfrm>
              <a:custGeom>
                <a:avLst/>
                <a:gdLst>
                  <a:gd name="connsiteX0" fmla="*/ 847254 w 1348211"/>
                  <a:gd name="connsiteY0" fmla="*/ 639778 h 691080"/>
                  <a:gd name="connsiteX1" fmla="*/ 847254 w 1348211"/>
                  <a:gd name="connsiteY1" fmla="*/ 632234 h 691080"/>
                  <a:gd name="connsiteX2" fmla="*/ 1318033 w 1348211"/>
                  <a:gd name="connsiteY2" fmla="*/ 632234 h 691080"/>
                  <a:gd name="connsiteX3" fmla="*/ 1348212 w 1348211"/>
                  <a:gd name="connsiteY3" fmla="*/ 602055 h 691080"/>
                  <a:gd name="connsiteX4" fmla="*/ 1348212 w 1348211"/>
                  <a:gd name="connsiteY4" fmla="*/ 104115 h 691080"/>
                  <a:gd name="connsiteX5" fmla="*/ 1318033 w 1348211"/>
                  <a:gd name="connsiteY5" fmla="*/ 73937 h 691080"/>
                  <a:gd name="connsiteX6" fmla="*/ 847254 w 1348211"/>
                  <a:gd name="connsiteY6" fmla="*/ 73937 h 691080"/>
                  <a:gd name="connsiteX7" fmla="*/ 847254 w 1348211"/>
                  <a:gd name="connsiteY7" fmla="*/ 51303 h 691080"/>
                  <a:gd name="connsiteX8" fmla="*/ 795951 w 1348211"/>
                  <a:gd name="connsiteY8" fmla="*/ 0 h 691080"/>
                  <a:gd name="connsiteX9" fmla="*/ 51303 w 1348211"/>
                  <a:gd name="connsiteY9" fmla="*/ 0 h 691080"/>
                  <a:gd name="connsiteX10" fmla="*/ 0 w 1348211"/>
                  <a:gd name="connsiteY10" fmla="*/ 51303 h 691080"/>
                  <a:gd name="connsiteX11" fmla="*/ 0 w 1348211"/>
                  <a:gd name="connsiteY11" fmla="*/ 639778 h 691080"/>
                  <a:gd name="connsiteX12" fmla="*/ 51303 w 1348211"/>
                  <a:gd name="connsiteY12" fmla="*/ 691081 h 691080"/>
                  <a:gd name="connsiteX13" fmla="*/ 795951 w 1348211"/>
                  <a:gd name="connsiteY13" fmla="*/ 691081 h 691080"/>
                  <a:gd name="connsiteX14" fmla="*/ 847254 w 1348211"/>
                  <a:gd name="connsiteY14" fmla="*/ 639778 h 69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48211" h="691080">
                    <a:moveTo>
                      <a:pt x="847254" y="639778"/>
                    </a:moveTo>
                    <a:lnTo>
                      <a:pt x="847254" y="632234"/>
                    </a:lnTo>
                    <a:lnTo>
                      <a:pt x="1318033" y="632234"/>
                    </a:lnTo>
                    <a:cubicBezTo>
                      <a:pt x="1334632" y="632234"/>
                      <a:pt x="1348212" y="618653"/>
                      <a:pt x="1348212" y="602055"/>
                    </a:cubicBezTo>
                    <a:lnTo>
                      <a:pt x="1348212" y="104115"/>
                    </a:lnTo>
                    <a:cubicBezTo>
                      <a:pt x="1348212" y="87517"/>
                      <a:pt x="1334632" y="73937"/>
                      <a:pt x="1318033" y="73937"/>
                    </a:cubicBezTo>
                    <a:lnTo>
                      <a:pt x="847254" y="73937"/>
                    </a:lnTo>
                    <a:lnTo>
                      <a:pt x="847254" y="51303"/>
                    </a:lnTo>
                    <a:cubicBezTo>
                      <a:pt x="847254" y="22634"/>
                      <a:pt x="823865" y="0"/>
                      <a:pt x="795951" y="0"/>
                    </a:cubicBezTo>
                    <a:lnTo>
                      <a:pt x="51303" y="0"/>
                    </a:lnTo>
                    <a:cubicBezTo>
                      <a:pt x="22634" y="0"/>
                      <a:pt x="0" y="23388"/>
                      <a:pt x="0" y="51303"/>
                    </a:cubicBezTo>
                    <a:lnTo>
                      <a:pt x="0" y="639778"/>
                    </a:lnTo>
                    <a:cubicBezTo>
                      <a:pt x="0" y="668447"/>
                      <a:pt x="23388" y="691081"/>
                      <a:pt x="51303" y="691081"/>
                    </a:cubicBezTo>
                    <a:lnTo>
                      <a:pt x="795951" y="691081"/>
                    </a:lnTo>
                    <a:cubicBezTo>
                      <a:pt x="823865" y="691081"/>
                      <a:pt x="847254" y="668447"/>
                      <a:pt x="847254" y="639778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28">
                <a:extLst>
                  <a:ext uri="{FF2B5EF4-FFF2-40B4-BE49-F238E27FC236}">
                    <a16:creationId xmlns:a16="http://schemas.microsoft.com/office/drawing/2014/main" xmlns="" id="{8BD73633-04DF-4330-B0B6-0765FCFF28AC}"/>
                  </a:ext>
                </a:extLst>
              </p:cNvPr>
              <p:cNvSpPr/>
              <p:nvPr/>
            </p:nvSpPr>
            <p:spPr>
              <a:xfrm>
                <a:off x="4912106" y="5693966"/>
                <a:ext cx="485917" cy="753737"/>
              </a:xfrm>
              <a:custGeom>
                <a:avLst/>
                <a:gdLst>
                  <a:gd name="connsiteX0" fmla="*/ 608091 w 753013"/>
                  <a:gd name="connsiteY0" fmla="*/ 906552 h 1168047"/>
                  <a:gd name="connsiteX1" fmla="*/ 607337 w 753013"/>
                  <a:gd name="connsiteY1" fmla="*/ 640984 h 1168047"/>
                  <a:gd name="connsiteX2" fmla="*/ 603564 w 753013"/>
                  <a:gd name="connsiteY2" fmla="*/ 29875 h 1168047"/>
                  <a:gd name="connsiteX3" fmla="*/ 632988 w 753013"/>
                  <a:gd name="connsiteY3" fmla="*/ 451 h 1168047"/>
                  <a:gd name="connsiteX4" fmla="*/ 715978 w 753013"/>
                  <a:gd name="connsiteY4" fmla="*/ 451 h 1168047"/>
                  <a:gd name="connsiteX5" fmla="*/ 752946 w 753013"/>
                  <a:gd name="connsiteY5" fmla="*/ 38174 h 1168047"/>
                  <a:gd name="connsiteX6" fmla="*/ 752192 w 753013"/>
                  <a:gd name="connsiteY6" fmla="*/ 841669 h 1168047"/>
                  <a:gd name="connsiteX7" fmla="*/ 752946 w 753013"/>
                  <a:gd name="connsiteY7" fmla="*/ 1128362 h 1168047"/>
                  <a:gd name="connsiteX8" fmla="*/ 718242 w 753013"/>
                  <a:gd name="connsiteY8" fmla="*/ 1165330 h 1168047"/>
                  <a:gd name="connsiteX9" fmla="*/ 596020 w 753013"/>
                  <a:gd name="connsiteY9" fmla="*/ 1159295 h 1168047"/>
                  <a:gd name="connsiteX10" fmla="*/ 535663 w 753013"/>
                  <a:gd name="connsiteY10" fmla="*/ 1054426 h 1168047"/>
                  <a:gd name="connsiteX11" fmla="*/ 162208 w 753013"/>
                  <a:gd name="connsiteY11" fmla="*/ 278845 h 1168047"/>
                  <a:gd name="connsiteX12" fmla="*/ 139574 w 753013"/>
                  <a:gd name="connsiteY12" fmla="*/ 222261 h 1168047"/>
                  <a:gd name="connsiteX13" fmla="*/ 148628 w 753013"/>
                  <a:gd name="connsiteY13" fmla="*/ 622122 h 1168047"/>
                  <a:gd name="connsiteX14" fmla="*/ 150136 w 753013"/>
                  <a:gd name="connsiteY14" fmla="*/ 1135152 h 1168047"/>
                  <a:gd name="connsiteX15" fmla="*/ 119958 w 753013"/>
                  <a:gd name="connsiteY15" fmla="*/ 1164576 h 1168047"/>
                  <a:gd name="connsiteX16" fmla="*/ 29423 w 753013"/>
                  <a:gd name="connsiteY16" fmla="*/ 1164576 h 1168047"/>
                  <a:gd name="connsiteX17" fmla="*/ 0 w 753013"/>
                  <a:gd name="connsiteY17" fmla="*/ 1134398 h 1168047"/>
                  <a:gd name="connsiteX18" fmla="*/ 0 w 753013"/>
                  <a:gd name="connsiteY18" fmla="*/ 32893 h 1168047"/>
                  <a:gd name="connsiteX19" fmla="*/ 30932 w 753013"/>
                  <a:gd name="connsiteY19" fmla="*/ 451 h 1168047"/>
                  <a:gd name="connsiteX20" fmla="*/ 151645 w 753013"/>
                  <a:gd name="connsiteY20" fmla="*/ 451 h 1168047"/>
                  <a:gd name="connsiteX21" fmla="*/ 184087 w 753013"/>
                  <a:gd name="connsiteY21" fmla="*/ 19313 h 1168047"/>
                  <a:gd name="connsiteX22" fmla="*/ 591493 w 753013"/>
                  <a:gd name="connsiteY22" fmla="*/ 853740 h 1168047"/>
                  <a:gd name="connsiteX23" fmla="*/ 613372 w 753013"/>
                  <a:gd name="connsiteY23" fmla="*/ 908061 h 1168047"/>
                  <a:gd name="connsiteX24" fmla="*/ 608091 w 753013"/>
                  <a:gd name="connsiteY24" fmla="*/ 906552 h 1168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53013" h="1168047">
                    <a:moveTo>
                      <a:pt x="608091" y="906552"/>
                    </a:moveTo>
                    <a:cubicBezTo>
                      <a:pt x="608091" y="818281"/>
                      <a:pt x="610354" y="729255"/>
                      <a:pt x="607337" y="640984"/>
                    </a:cubicBezTo>
                    <a:cubicBezTo>
                      <a:pt x="600546" y="437281"/>
                      <a:pt x="605828" y="233578"/>
                      <a:pt x="603564" y="29875"/>
                    </a:cubicBezTo>
                    <a:cubicBezTo>
                      <a:pt x="603564" y="6487"/>
                      <a:pt x="610354" y="-1058"/>
                      <a:pt x="632988" y="451"/>
                    </a:cubicBezTo>
                    <a:cubicBezTo>
                      <a:pt x="660903" y="1960"/>
                      <a:pt x="688818" y="2714"/>
                      <a:pt x="715978" y="451"/>
                    </a:cubicBezTo>
                    <a:cubicBezTo>
                      <a:pt x="746156" y="-2567"/>
                      <a:pt x="752946" y="9505"/>
                      <a:pt x="752946" y="38174"/>
                    </a:cubicBezTo>
                    <a:cubicBezTo>
                      <a:pt x="752192" y="306006"/>
                      <a:pt x="752192" y="573837"/>
                      <a:pt x="752192" y="841669"/>
                    </a:cubicBezTo>
                    <a:cubicBezTo>
                      <a:pt x="752192" y="937485"/>
                      <a:pt x="751437" y="1032546"/>
                      <a:pt x="752946" y="1128362"/>
                    </a:cubicBezTo>
                    <a:cubicBezTo>
                      <a:pt x="753701" y="1155522"/>
                      <a:pt x="748420" y="1166839"/>
                      <a:pt x="718242" y="1165330"/>
                    </a:cubicBezTo>
                    <a:cubicBezTo>
                      <a:pt x="676747" y="1162313"/>
                      <a:pt x="629216" y="1176647"/>
                      <a:pt x="596020" y="1159295"/>
                    </a:cubicBezTo>
                    <a:cubicBezTo>
                      <a:pt x="562824" y="1142696"/>
                      <a:pt x="553770" y="1091394"/>
                      <a:pt x="535663" y="1054426"/>
                    </a:cubicBezTo>
                    <a:cubicBezTo>
                      <a:pt x="408915" y="797156"/>
                      <a:pt x="267832" y="546677"/>
                      <a:pt x="162208" y="278845"/>
                    </a:cubicBezTo>
                    <a:cubicBezTo>
                      <a:pt x="156172" y="263002"/>
                      <a:pt x="149382" y="247158"/>
                      <a:pt x="139574" y="222261"/>
                    </a:cubicBezTo>
                    <a:cubicBezTo>
                      <a:pt x="142592" y="362590"/>
                      <a:pt x="147119" y="492356"/>
                      <a:pt x="148628" y="622122"/>
                    </a:cubicBezTo>
                    <a:cubicBezTo>
                      <a:pt x="150136" y="793384"/>
                      <a:pt x="148628" y="963891"/>
                      <a:pt x="150136" y="1135152"/>
                    </a:cubicBezTo>
                    <a:cubicBezTo>
                      <a:pt x="150136" y="1158540"/>
                      <a:pt x="143347" y="1166085"/>
                      <a:pt x="119958" y="1164576"/>
                    </a:cubicBezTo>
                    <a:cubicBezTo>
                      <a:pt x="89780" y="1163067"/>
                      <a:pt x="59602" y="1162313"/>
                      <a:pt x="29423" y="1164576"/>
                    </a:cubicBezTo>
                    <a:cubicBezTo>
                      <a:pt x="5281" y="1166085"/>
                      <a:pt x="0" y="1156277"/>
                      <a:pt x="0" y="1134398"/>
                    </a:cubicBezTo>
                    <a:cubicBezTo>
                      <a:pt x="754" y="766978"/>
                      <a:pt x="754" y="400313"/>
                      <a:pt x="0" y="32893"/>
                    </a:cubicBezTo>
                    <a:cubicBezTo>
                      <a:pt x="0" y="9505"/>
                      <a:pt x="5281" y="-1058"/>
                      <a:pt x="30932" y="451"/>
                    </a:cubicBezTo>
                    <a:cubicBezTo>
                      <a:pt x="70919" y="2714"/>
                      <a:pt x="111659" y="1205"/>
                      <a:pt x="151645" y="451"/>
                    </a:cubicBezTo>
                    <a:cubicBezTo>
                      <a:pt x="166734" y="451"/>
                      <a:pt x="176542" y="4224"/>
                      <a:pt x="184087" y="19313"/>
                    </a:cubicBezTo>
                    <a:cubicBezTo>
                      <a:pt x="319889" y="297706"/>
                      <a:pt x="475307" y="565538"/>
                      <a:pt x="591493" y="853740"/>
                    </a:cubicBezTo>
                    <a:cubicBezTo>
                      <a:pt x="599037" y="871847"/>
                      <a:pt x="605828" y="889954"/>
                      <a:pt x="613372" y="908061"/>
                    </a:cubicBezTo>
                    <a:cubicBezTo>
                      <a:pt x="611109" y="908061"/>
                      <a:pt x="609600" y="907307"/>
                      <a:pt x="608091" y="906552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29">
                <a:extLst>
                  <a:ext uri="{FF2B5EF4-FFF2-40B4-BE49-F238E27FC236}">
                    <a16:creationId xmlns:a16="http://schemas.microsoft.com/office/drawing/2014/main" xmlns="" id="{4191AAE9-D085-42EF-BCC0-386D44EF3A0A}"/>
                  </a:ext>
                </a:extLst>
              </p:cNvPr>
              <p:cNvSpPr/>
              <p:nvPr/>
            </p:nvSpPr>
            <p:spPr>
              <a:xfrm>
                <a:off x="5779633" y="5691659"/>
                <a:ext cx="487684" cy="756747"/>
              </a:xfrm>
              <a:custGeom>
                <a:avLst/>
                <a:gdLst>
                  <a:gd name="connsiteX0" fmla="*/ 613427 w 755751"/>
                  <a:gd name="connsiteY0" fmla="*/ 916163 h 1172711"/>
                  <a:gd name="connsiteX1" fmla="*/ 603619 w 755751"/>
                  <a:gd name="connsiteY1" fmla="*/ 34205 h 1172711"/>
                  <a:gd name="connsiteX2" fmla="*/ 633798 w 755751"/>
                  <a:gd name="connsiteY2" fmla="*/ 4781 h 1172711"/>
                  <a:gd name="connsiteX3" fmla="*/ 745457 w 755751"/>
                  <a:gd name="connsiteY3" fmla="*/ 13080 h 1172711"/>
                  <a:gd name="connsiteX4" fmla="*/ 751493 w 755751"/>
                  <a:gd name="connsiteY4" fmla="*/ 118704 h 1172711"/>
                  <a:gd name="connsiteX5" fmla="*/ 752247 w 755751"/>
                  <a:gd name="connsiteY5" fmla="*/ 1128919 h 1172711"/>
                  <a:gd name="connsiteX6" fmla="*/ 713770 w 755751"/>
                  <a:gd name="connsiteY6" fmla="*/ 1169660 h 1172711"/>
                  <a:gd name="connsiteX7" fmla="*/ 534209 w 755751"/>
                  <a:gd name="connsiteY7" fmla="*/ 1061773 h 1172711"/>
                  <a:gd name="connsiteX8" fmla="*/ 182633 w 755751"/>
                  <a:gd name="connsiteY8" fmla="*/ 334478 h 1172711"/>
                  <a:gd name="connsiteX9" fmla="*/ 138120 w 755751"/>
                  <a:gd name="connsiteY9" fmla="*/ 237908 h 1172711"/>
                  <a:gd name="connsiteX10" fmla="*/ 139629 w 755751"/>
                  <a:gd name="connsiteY10" fmla="*/ 278648 h 1172711"/>
                  <a:gd name="connsiteX11" fmla="*/ 148682 w 755751"/>
                  <a:gd name="connsiteY11" fmla="*/ 1137973 h 1172711"/>
                  <a:gd name="connsiteX12" fmla="*/ 116241 w 755751"/>
                  <a:gd name="connsiteY12" fmla="*/ 1168906 h 1172711"/>
                  <a:gd name="connsiteX13" fmla="*/ 33251 w 755751"/>
                  <a:gd name="connsiteY13" fmla="*/ 1168906 h 1172711"/>
                  <a:gd name="connsiteX14" fmla="*/ 55 w 755751"/>
                  <a:gd name="connsiteY14" fmla="*/ 1134955 h 1172711"/>
                  <a:gd name="connsiteX15" fmla="*/ 809 w 755751"/>
                  <a:gd name="connsiteY15" fmla="*/ 633242 h 1172711"/>
                  <a:gd name="connsiteX16" fmla="*/ 55 w 755751"/>
                  <a:gd name="connsiteY16" fmla="*/ 44767 h 1172711"/>
                  <a:gd name="connsiteX17" fmla="*/ 42304 w 755751"/>
                  <a:gd name="connsiteY17" fmla="*/ 4781 h 1172711"/>
                  <a:gd name="connsiteX18" fmla="*/ 49849 w 755751"/>
                  <a:gd name="connsiteY18" fmla="*/ 4781 h 1172711"/>
                  <a:gd name="connsiteX19" fmla="*/ 171316 w 755751"/>
                  <a:gd name="connsiteY19" fmla="*/ 10817 h 1172711"/>
                  <a:gd name="connsiteX20" fmla="*/ 229410 w 755751"/>
                  <a:gd name="connsiteY20" fmla="*/ 113423 h 1172711"/>
                  <a:gd name="connsiteX21" fmla="*/ 580232 w 755751"/>
                  <a:gd name="connsiteY21" fmla="*/ 832419 h 1172711"/>
                  <a:gd name="connsiteX22" fmla="*/ 613427 w 755751"/>
                  <a:gd name="connsiteY22" fmla="*/ 916163 h 1172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5751" h="1172711">
                    <a:moveTo>
                      <a:pt x="613427" y="916163"/>
                    </a:moveTo>
                    <a:cubicBezTo>
                      <a:pt x="598338" y="621925"/>
                      <a:pt x="605128" y="327688"/>
                      <a:pt x="603619" y="34205"/>
                    </a:cubicBezTo>
                    <a:cubicBezTo>
                      <a:pt x="603619" y="10817"/>
                      <a:pt x="610410" y="2518"/>
                      <a:pt x="633798" y="4781"/>
                    </a:cubicBezTo>
                    <a:cubicBezTo>
                      <a:pt x="672275" y="8553"/>
                      <a:pt x="722069" y="-11063"/>
                      <a:pt x="745457" y="13080"/>
                    </a:cubicBezTo>
                    <a:cubicBezTo>
                      <a:pt x="764318" y="32696"/>
                      <a:pt x="751493" y="82490"/>
                      <a:pt x="751493" y="118704"/>
                    </a:cubicBezTo>
                    <a:cubicBezTo>
                      <a:pt x="751493" y="455191"/>
                      <a:pt x="751493" y="792433"/>
                      <a:pt x="752247" y="1128919"/>
                    </a:cubicBezTo>
                    <a:cubicBezTo>
                      <a:pt x="752247" y="1159852"/>
                      <a:pt x="743948" y="1165133"/>
                      <a:pt x="713770" y="1169660"/>
                    </a:cubicBezTo>
                    <a:cubicBezTo>
                      <a:pt x="620971" y="1183995"/>
                      <a:pt x="573441" y="1147781"/>
                      <a:pt x="534209" y="1061773"/>
                    </a:cubicBezTo>
                    <a:cubicBezTo>
                      <a:pt x="421796" y="817329"/>
                      <a:pt x="286748" y="583448"/>
                      <a:pt x="182633" y="334478"/>
                    </a:cubicBezTo>
                    <a:cubicBezTo>
                      <a:pt x="169053" y="302037"/>
                      <a:pt x="156981" y="269595"/>
                      <a:pt x="138120" y="237908"/>
                    </a:cubicBezTo>
                    <a:cubicBezTo>
                      <a:pt x="138875" y="251488"/>
                      <a:pt x="139629" y="265068"/>
                      <a:pt x="139629" y="278648"/>
                    </a:cubicBezTo>
                    <a:cubicBezTo>
                      <a:pt x="150946" y="565341"/>
                      <a:pt x="147174" y="851280"/>
                      <a:pt x="148682" y="1137973"/>
                    </a:cubicBezTo>
                    <a:cubicBezTo>
                      <a:pt x="148682" y="1163625"/>
                      <a:pt x="140384" y="1170415"/>
                      <a:pt x="116241" y="1168906"/>
                    </a:cubicBezTo>
                    <a:cubicBezTo>
                      <a:pt x="89080" y="1167397"/>
                      <a:pt x="61166" y="1166642"/>
                      <a:pt x="33251" y="1168906"/>
                    </a:cubicBezTo>
                    <a:cubicBezTo>
                      <a:pt x="6090" y="1171169"/>
                      <a:pt x="-699" y="1160607"/>
                      <a:pt x="55" y="1134955"/>
                    </a:cubicBezTo>
                    <a:cubicBezTo>
                      <a:pt x="809" y="967466"/>
                      <a:pt x="809" y="800731"/>
                      <a:pt x="809" y="633242"/>
                    </a:cubicBezTo>
                    <a:cubicBezTo>
                      <a:pt x="809" y="437084"/>
                      <a:pt x="1564" y="240925"/>
                      <a:pt x="55" y="44767"/>
                    </a:cubicBezTo>
                    <a:cubicBezTo>
                      <a:pt x="55" y="10062"/>
                      <a:pt x="10618" y="-500"/>
                      <a:pt x="42304" y="4781"/>
                    </a:cubicBezTo>
                    <a:cubicBezTo>
                      <a:pt x="44568" y="5535"/>
                      <a:pt x="47585" y="4781"/>
                      <a:pt x="49849" y="4781"/>
                    </a:cubicBezTo>
                    <a:cubicBezTo>
                      <a:pt x="91344" y="6290"/>
                      <a:pt x="140384" y="-10308"/>
                      <a:pt x="171316" y="10817"/>
                    </a:cubicBezTo>
                    <a:cubicBezTo>
                      <a:pt x="200740" y="31187"/>
                      <a:pt x="212057" y="77963"/>
                      <a:pt x="229410" y="113423"/>
                    </a:cubicBezTo>
                    <a:cubicBezTo>
                      <a:pt x="347105" y="353339"/>
                      <a:pt x="480643" y="584957"/>
                      <a:pt x="580232" y="832419"/>
                    </a:cubicBezTo>
                    <a:cubicBezTo>
                      <a:pt x="591548" y="861088"/>
                      <a:pt x="602865" y="888248"/>
                      <a:pt x="613427" y="916163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30">
                <a:extLst>
                  <a:ext uri="{FF2B5EF4-FFF2-40B4-BE49-F238E27FC236}">
                    <a16:creationId xmlns:a16="http://schemas.microsoft.com/office/drawing/2014/main" xmlns="" id="{BAC9472D-4724-499F-BBFD-1E3B424298EC}"/>
                  </a:ext>
                </a:extLst>
              </p:cNvPr>
              <p:cNvSpPr/>
              <p:nvPr/>
            </p:nvSpPr>
            <p:spPr>
              <a:xfrm>
                <a:off x="4384069" y="5689434"/>
                <a:ext cx="434768" cy="758447"/>
              </a:xfrm>
              <a:custGeom>
                <a:avLst/>
                <a:gdLst>
                  <a:gd name="connsiteX0" fmla="*/ 176411 w 434768"/>
                  <a:gd name="connsiteY0" fmla="*/ 88440 h 758447"/>
                  <a:gd name="connsiteX1" fmla="*/ 122005 w 434768"/>
                  <a:gd name="connsiteY1" fmla="*/ 91970 h 758447"/>
                  <a:gd name="connsiteX2" fmla="*/ 104966 w 434768"/>
                  <a:gd name="connsiteY2" fmla="*/ 112417 h 758447"/>
                  <a:gd name="connsiteX3" fmla="*/ 105453 w 434768"/>
                  <a:gd name="connsiteY3" fmla="*/ 221471 h 758447"/>
                  <a:gd name="connsiteX4" fmla="*/ 104479 w 434768"/>
                  <a:gd name="connsiteY4" fmla="*/ 333933 h 758447"/>
                  <a:gd name="connsiteX5" fmla="*/ 123953 w 434768"/>
                  <a:gd name="connsiteY5" fmla="*/ 352920 h 758447"/>
                  <a:gd name="connsiteX6" fmla="*/ 179941 w 434768"/>
                  <a:gd name="connsiteY6" fmla="*/ 352434 h 758447"/>
                  <a:gd name="connsiteX7" fmla="*/ 312363 w 434768"/>
                  <a:gd name="connsiteY7" fmla="*/ 226340 h 758447"/>
                  <a:gd name="connsiteX8" fmla="*/ 230086 w 434768"/>
                  <a:gd name="connsiteY8" fmla="*/ 95865 h 758447"/>
                  <a:gd name="connsiteX9" fmla="*/ 176411 w 434768"/>
                  <a:gd name="connsiteY9" fmla="*/ 88440 h 758447"/>
                  <a:gd name="connsiteX10" fmla="*/ 149757 w 434768"/>
                  <a:gd name="connsiteY10" fmla="*/ 137 h 758447"/>
                  <a:gd name="connsiteX11" fmla="*/ 262218 w 434768"/>
                  <a:gd name="connsiteY11" fmla="*/ 9692 h 758447"/>
                  <a:gd name="connsiteX12" fmla="*/ 412167 w 434768"/>
                  <a:gd name="connsiteY12" fmla="*/ 233155 h 758447"/>
                  <a:gd name="connsiteX13" fmla="*/ 295811 w 434768"/>
                  <a:gd name="connsiteY13" fmla="*/ 398196 h 758447"/>
                  <a:gd name="connsiteX14" fmla="*/ 385878 w 434768"/>
                  <a:gd name="connsiteY14" fmla="*/ 540843 h 758447"/>
                  <a:gd name="connsiteX15" fmla="*/ 433102 w 434768"/>
                  <a:gd name="connsiteY15" fmla="*/ 741424 h 758447"/>
                  <a:gd name="connsiteX16" fmla="*/ 421418 w 434768"/>
                  <a:gd name="connsiteY16" fmla="*/ 756029 h 758447"/>
                  <a:gd name="connsiteX17" fmla="*/ 358128 w 434768"/>
                  <a:gd name="connsiteY17" fmla="*/ 756516 h 758447"/>
                  <a:gd name="connsiteX18" fmla="*/ 322101 w 434768"/>
                  <a:gd name="connsiteY18" fmla="*/ 728766 h 758447"/>
                  <a:gd name="connsiteX19" fmla="*/ 283153 w 434768"/>
                  <a:gd name="connsiteY19" fmla="*/ 548632 h 758447"/>
                  <a:gd name="connsiteX20" fmla="*/ 262706 w 434768"/>
                  <a:gd name="connsiteY20" fmla="*/ 491671 h 758447"/>
                  <a:gd name="connsiteX21" fmla="*/ 178481 w 434768"/>
                  <a:gd name="connsiteY21" fmla="*/ 439578 h 758447"/>
                  <a:gd name="connsiteX22" fmla="*/ 109835 w 434768"/>
                  <a:gd name="connsiteY22" fmla="*/ 442986 h 758447"/>
                  <a:gd name="connsiteX23" fmla="*/ 104967 w 434768"/>
                  <a:gd name="connsiteY23" fmla="*/ 510171 h 758447"/>
                  <a:gd name="connsiteX24" fmla="*/ 104967 w 434768"/>
                  <a:gd name="connsiteY24" fmla="*/ 731687 h 758447"/>
                  <a:gd name="connsiteX25" fmla="*/ 81598 w 434768"/>
                  <a:gd name="connsiteY25" fmla="*/ 756516 h 758447"/>
                  <a:gd name="connsiteX26" fmla="*/ 9058 w 434768"/>
                  <a:gd name="connsiteY26" fmla="*/ 752135 h 758447"/>
                  <a:gd name="connsiteX27" fmla="*/ 3702 w 434768"/>
                  <a:gd name="connsiteY27" fmla="*/ 677647 h 758447"/>
                  <a:gd name="connsiteX28" fmla="*/ 3216 w 434768"/>
                  <a:gd name="connsiteY28" fmla="*/ 50100 h 758447"/>
                  <a:gd name="connsiteX29" fmla="*/ 37295 w 434768"/>
                  <a:gd name="connsiteY29" fmla="*/ 10666 h 758447"/>
                  <a:gd name="connsiteX30" fmla="*/ 149757 w 434768"/>
                  <a:gd name="connsiteY30" fmla="*/ 137 h 75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34768" h="758447">
                    <a:moveTo>
                      <a:pt x="176411" y="88440"/>
                    </a:moveTo>
                    <a:cubicBezTo>
                      <a:pt x="158397" y="88196"/>
                      <a:pt x="140262" y="89779"/>
                      <a:pt x="122005" y="91970"/>
                    </a:cubicBezTo>
                    <a:cubicBezTo>
                      <a:pt x="108374" y="93431"/>
                      <a:pt x="104479" y="99272"/>
                      <a:pt x="104966" y="112417"/>
                    </a:cubicBezTo>
                    <a:cubicBezTo>
                      <a:pt x="105940" y="148444"/>
                      <a:pt x="105453" y="184958"/>
                      <a:pt x="105453" y="221471"/>
                    </a:cubicBezTo>
                    <a:cubicBezTo>
                      <a:pt x="105453" y="258959"/>
                      <a:pt x="105940" y="295959"/>
                      <a:pt x="104479" y="333933"/>
                    </a:cubicBezTo>
                    <a:cubicBezTo>
                      <a:pt x="104479" y="348539"/>
                      <a:pt x="108861" y="353894"/>
                      <a:pt x="123953" y="352920"/>
                    </a:cubicBezTo>
                    <a:cubicBezTo>
                      <a:pt x="142453" y="351460"/>
                      <a:pt x="161440" y="352920"/>
                      <a:pt x="179941" y="352434"/>
                    </a:cubicBezTo>
                    <a:cubicBezTo>
                      <a:pt x="256376" y="351460"/>
                      <a:pt x="307981" y="302288"/>
                      <a:pt x="312363" y="226340"/>
                    </a:cubicBezTo>
                    <a:cubicBezTo>
                      <a:pt x="316258" y="161589"/>
                      <a:pt x="285100" y="111443"/>
                      <a:pt x="230086" y="95865"/>
                    </a:cubicBezTo>
                    <a:cubicBezTo>
                      <a:pt x="212316" y="90753"/>
                      <a:pt x="194424" y="88683"/>
                      <a:pt x="176411" y="88440"/>
                    </a:cubicBezTo>
                    <a:close/>
                    <a:moveTo>
                      <a:pt x="149757" y="137"/>
                    </a:moveTo>
                    <a:cubicBezTo>
                      <a:pt x="187244" y="-654"/>
                      <a:pt x="224731" y="1902"/>
                      <a:pt x="262218" y="9692"/>
                    </a:cubicBezTo>
                    <a:cubicBezTo>
                      <a:pt x="381983" y="34521"/>
                      <a:pt x="423852" y="131891"/>
                      <a:pt x="412167" y="233155"/>
                    </a:cubicBezTo>
                    <a:cubicBezTo>
                      <a:pt x="403891" y="312024"/>
                      <a:pt x="377115" y="346590"/>
                      <a:pt x="295811" y="398196"/>
                    </a:cubicBezTo>
                    <a:cubicBezTo>
                      <a:pt x="354233" y="427894"/>
                      <a:pt x="372733" y="482908"/>
                      <a:pt x="385878" y="540843"/>
                    </a:cubicBezTo>
                    <a:cubicBezTo>
                      <a:pt x="400970" y="608027"/>
                      <a:pt x="412167" y="675700"/>
                      <a:pt x="433102" y="741424"/>
                    </a:cubicBezTo>
                    <a:cubicBezTo>
                      <a:pt x="437484" y="754569"/>
                      <a:pt x="433102" y="756516"/>
                      <a:pt x="421418" y="756029"/>
                    </a:cubicBezTo>
                    <a:cubicBezTo>
                      <a:pt x="400483" y="755543"/>
                      <a:pt x="379062" y="754082"/>
                      <a:pt x="358128" y="756516"/>
                    </a:cubicBezTo>
                    <a:cubicBezTo>
                      <a:pt x="335245" y="758951"/>
                      <a:pt x="327456" y="748726"/>
                      <a:pt x="322101" y="728766"/>
                    </a:cubicBezTo>
                    <a:cubicBezTo>
                      <a:pt x="306522" y="669370"/>
                      <a:pt x="296298" y="608514"/>
                      <a:pt x="283153" y="548632"/>
                    </a:cubicBezTo>
                    <a:cubicBezTo>
                      <a:pt x="278772" y="528671"/>
                      <a:pt x="272443" y="509685"/>
                      <a:pt x="262706" y="491671"/>
                    </a:cubicBezTo>
                    <a:cubicBezTo>
                      <a:pt x="244692" y="458078"/>
                      <a:pt x="216942" y="440065"/>
                      <a:pt x="178481" y="439578"/>
                    </a:cubicBezTo>
                    <a:cubicBezTo>
                      <a:pt x="155112" y="439092"/>
                      <a:pt x="124928" y="431789"/>
                      <a:pt x="109835" y="442986"/>
                    </a:cubicBezTo>
                    <a:cubicBezTo>
                      <a:pt x="94256" y="455158"/>
                      <a:pt x="104967" y="486802"/>
                      <a:pt x="104967" y="510171"/>
                    </a:cubicBezTo>
                    <a:cubicBezTo>
                      <a:pt x="104480" y="584172"/>
                      <a:pt x="103993" y="657686"/>
                      <a:pt x="104967" y="731687"/>
                    </a:cubicBezTo>
                    <a:cubicBezTo>
                      <a:pt x="104967" y="749214"/>
                      <a:pt x="102533" y="758463"/>
                      <a:pt x="81598" y="756516"/>
                    </a:cubicBezTo>
                    <a:cubicBezTo>
                      <a:pt x="56769" y="754082"/>
                      <a:pt x="23176" y="764792"/>
                      <a:pt x="9058" y="752135"/>
                    </a:cubicBezTo>
                    <a:cubicBezTo>
                      <a:pt x="-7495" y="737529"/>
                      <a:pt x="3702" y="703450"/>
                      <a:pt x="3702" y="677647"/>
                    </a:cubicBezTo>
                    <a:cubicBezTo>
                      <a:pt x="3216" y="468302"/>
                      <a:pt x="3216" y="259445"/>
                      <a:pt x="3216" y="50100"/>
                    </a:cubicBezTo>
                    <a:cubicBezTo>
                      <a:pt x="3216" y="16021"/>
                      <a:pt x="3216" y="15534"/>
                      <a:pt x="37295" y="10666"/>
                    </a:cubicBezTo>
                    <a:cubicBezTo>
                      <a:pt x="74783" y="5067"/>
                      <a:pt x="112270" y="929"/>
                      <a:pt x="149757" y="137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131">
                <a:extLst>
                  <a:ext uri="{FF2B5EF4-FFF2-40B4-BE49-F238E27FC236}">
                    <a16:creationId xmlns:a16="http://schemas.microsoft.com/office/drawing/2014/main" xmlns="" id="{9FFB845B-6227-4876-9B65-3CD49BAC58A5}"/>
                  </a:ext>
                </a:extLst>
              </p:cNvPr>
              <p:cNvSpPr/>
              <p:nvPr/>
            </p:nvSpPr>
            <p:spPr>
              <a:xfrm>
                <a:off x="3756816" y="5694161"/>
                <a:ext cx="535240" cy="751342"/>
              </a:xfrm>
              <a:custGeom>
                <a:avLst/>
                <a:gdLst>
                  <a:gd name="connsiteX0" fmla="*/ 265333 w 535240"/>
                  <a:gd name="connsiteY0" fmla="*/ 104768 h 751342"/>
                  <a:gd name="connsiteX1" fmla="*/ 183055 w 535240"/>
                  <a:gd name="connsiteY1" fmla="*/ 429009 h 751342"/>
                  <a:gd name="connsiteX2" fmla="*/ 195713 w 535240"/>
                  <a:gd name="connsiteY2" fmla="*/ 444102 h 751342"/>
                  <a:gd name="connsiteX3" fmla="*/ 331544 w 535240"/>
                  <a:gd name="connsiteY3" fmla="*/ 444102 h 751342"/>
                  <a:gd name="connsiteX4" fmla="*/ 347610 w 535240"/>
                  <a:gd name="connsiteY4" fmla="*/ 424141 h 751342"/>
                  <a:gd name="connsiteX5" fmla="*/ 265333 w 535240"/>
                  <a:gd name="connsiteY5" fmla="*/ 104768 h 751342"/>
                  <a:gd name="connsiteX6" fmla="*/ 227845 w 535240"/>
                  <a:gd name="connsiteY6" fmla="*/ 97 h 751342"/>
                  <a:gd name="connsiteX7" fmla="*/ 313043 w 535240"/>
                  <a:gd name="connsiteY7" fmla="*/ 97 h 751342"/>
                  <a:gd name="connsiteX8" fmla="*/ 336899 w 535240"/>
                  <a:gd name="connsiteY8" fmla="*/ 17137 h 751342"/>
                  <a:gd name="connsiteX9" fmla="*/ 533585 w 535240"/>
                  <a:gd name="connsiteY9" fmla="*/ 732803 h 751342"/>
                  <a:gd name="connsiteX10" fmla="*/ 520440 w 535240"/>
                  <a:gd name="connsiteY10" fmla="*/ 750816 h 751342"/>
                  <a:gd name="connsiteX11" fmla="*/ 488795 w 535240"/>
                  <a:gd name="connsiteY11" fmla="*/ 750816 h 751342"/>
                  <a:gd name="connsiteX12" fmla="*/ 414307 w 535240"/>
                  <a:gd name="connsiteY12" fmla="*/ 692882 h 751342"/>
                  <a:gd name="connsiteX13" fmla="*/ 375360 w 535240"/>
                  <a:gd name="connsiteY13" fmla="*/ 550235 h 751342"/>
                  <a:gd name="connsiteX14" fmla="*/ 348583 w 535240"/>
                  <a:gd name="connsiteY14" fmla="*/ 530274 h 751342"/>
                  <a:gd name="connsiteX15" fmla="*/ 183055 w 535240"/>
                  <a:gd name="connsiteY15" fmla="*/ 530274 h 751342"/>
                  <a:gd name="connsiteX16" fmla="*/ 157252 w 535240"/>
                  <a:gd name="connsiteY16" fmla="*/ 550722 h 751342"/>
                  <a:gd name="connsiteX17" fmla="*/ 109541 w 535240"/>
                  <a:gd name="connsiteY17" fmla="*/ 733777 h 751342"/>
                  <a:gd name="connsiteX18" fmla="*/ 86659 w 535240"/>
                  <a:gd name="connsiteY18" fmla="*/ 751303 h 751342"/>
                  <a:gd name="connsiteX19" fmla="*/ 0 w 535240"/>
                  <a:gd name="connsiteY19" fmla="*/ 751303 h 751342"/>
                  <a:gd name="connsiteX20" fmla="*/ 65238 w 535240"/>
                  <a:gd name="connsiteY20" fmla="*/ 512748 h 751342"/>
                  <a:gd name="connsiteX21" fmla="*/ 200094 w 535240"/>
                  <a:gd name="connsiteY21" fmla="*/ 21518 h 751342"/>
                  <a:gd name="connsiteX22" fmla="*/ 227845 w 535240"/>
                  <a:gd name="connsiteY22" fmla="*/ 97 h 75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35240" h="751342">
                    <a:moveTo>
                      <a:pt x="265333" y="104768"/>
                    </a:moveTo>
                    <a:cubicBezTo>
                      <a:pt x="243911" y="214796"/>
                      <a:pt x="212266" y="321416"/>
                      <a:pt x="183055" y="429009"/>
                    </a:cubicBezTo>
                    <a:cubicBezTo>
                      <a:pt x="179160" y="442641"/>
                      <a:pt x="184516" y="444102"/>
                      <a:pt x="195713" y="444102"/>
                    </a:cubicBezTo>
                    <a:cubicBezTo>
                      <a:pt x="240990" y="443615"/>
                      <a:pt x="286267" y="443615"/>
                      <a:pt x="331544" y="444102"/>
                    </a:cubicBezTo>
                    <a:cubicBezTo>
                      <a:pt x="347610" y="444102"/>
                      <a:pt x="352478" y="442154"/>
                      <a:pt x="347610" y="424141"/>
                    </a:cubicBezTo>
                    <a:cubicBezTo>
                      <a:pt x="318886" y="318007"/>
                      <a:pt x="288214" y="212849"/>
                      <a:pt x="265333" y="104768"/>
                    </a:cubicBezTo>
                    <a:close/>
                    <a:moveTo>
                      <a:pt x="227845" y="97"/>
                    </a:moveTo>
                    <a:cubicBezTo>
                      <a:pt x="256082" y="1557"/>
                      <a:pt x="284806" y="1071"/>
                      <a:pt x="313043" y="97"/>
                    </a:cubicBezTo>
                    <a:cubicBezTo>
                      <a:pt x="326188" y="-391"/>
                      <a:pt x="333004" y="3018"/>
                      <a:pt x="336899" y="17137"/>
                    </a:cubicBezTo>
                    <a:cubicBezTo>
                      <a:pt x="402136" y="255692"/>
                      <a:pt x="467374" y="494247"/>
                      <a:pt x="533585" y="732803"/>
                    </a:cubicBezTo>
                    <a:cubicBezTo>
                      <a:pt x="537480" y="747408"/>
                      <a:pt x="535045" y="751790"/>
                      <a:pt x="520440" y="750816"/>
                    </a:cubicBezTo>
                    <a:cubicBezTo>
                      <a:pt x="509730" y="749843"/>
                      <a:pt x="499506" y="750816"/>
                      <a:pt x="488795" y="750816"/>
                    </a:cubicBezTo>
                    <a:cubicBezTo>
                      <a:pt x="429886" y="750816"/>
                      <a:pt x="430373" y="750816"/>
                      <a:pt x="414307" y="692882"/>
                    </a:cubicBezTo>
                    <a:cubicBezTo>
                      <a:pt x="401162" y="645170"/>
                      <a:pt x="387530" y="597946"/>
                      <a:pt x="375360" y="550235"/>
                    </a:cubicBezTo>
                    <a:cubicBezTo>
                      <a:pt x="371465" y="535143"/>
                      <a:pt x="364649" y="530274"/>
                      <a:pt x="348583" y="530274"/>
                    </a:cubicBezTo>
                    <a:cubicBezTo>
                      <a:pt x="293569" y="531248"/>
                      <a:pt x="238068" y="531248"/>
                      <a:pt x="183055" y="530274"/>
                    </a:cubicBezTo>
                    <a:cubicBezTo>
                      <a:pt x="166502" y="529787"/>
                      <a:pt x="160660" y="536116"/>
                      <a:pt x="157252" y="550722"/>
                    </a:cubicBezTo>
                    <a:cubicBezTo>
                      <a:pt x="141672" y="612065"/>
                      <a:pt x="124633" y="672434"/>
                      <a:pt x="109541" y="733777"/>
                    </a:cubicBezTo>
                    <a:cubicBezTo>
                      <a:pt x="106133" y="747895"/>
                      <a:pt x="100291" y="751790"/>
                      <a:pt x="86659" y="751303"/>
                    </a:cubicBezTo>
                    <a:cubicBezTo>
                      <a:pt x="58422" y="750329"/>
                      <a:pt x="30185" y="751303"/>
                      <a:pt x="0" y="751303"/>
                    </a:cubicBezTo>
                    <a:cubicBezTo>
                      <a:pt x="21908" y="669999"/>
                      <a:pt x="43329" y="591617"/>
                      <a:pt x="65238" y="512748"/>
                    </a:cubicBezTo>
                    <a:cubicBezTo>
                      <a:pt x="110514" y="349167"/>
                      <a:pt x="155792" y="185586"/>
                      <a:pt x="200094" y="21518"/>
                    </a:cubicBezTo>
                    <a:cubicBezTo>
                      <a:pt x="204476" y="5452"/>
                      <a:pt x="210805" y="-877"/>
                      <a:pt x="227845" y="97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Freeform: Shape 132">
                <a:extLst>
                  <a:ext uri="{FF2B5EF4-FFF2-40B4-BE49-F238E27FC236}">
                    <a16:creationId xmlns:a16="http://schemas.microsoft.com/office/drawing/2014/main" xmlns="" id="{2E982A0B-9365-4A71-A256-566987234F6C}"/>
                  </a:ext>
                </a:extLst>
              </p:cNvPr>
              <p:cNvSpPr/>
              <p:nvPr/>
            </p:nvSpPr>
            <p:spPr>
              <a:xfrm>
                <a:off x="3333258" y="5694258"/>
                <a:ext cx="367661" cy="751692"/>
              </a:xfrm>
              <a:custGeom>
                <a:avLst/>
                <a:gdLst>
                  <a:gd name="connsiteX0" fmla="*/ 754 w 569754"/>
                  <a:gd name="connsiteY0" fmla="*/ 582440 h 1164878"/>
                  <a:gd name="connsiteX1" fmla="*/ 0 w 569754"/>
                  <a:gd name="connsiteY1" fmla="*/ 35459 h 1164878"/>
                  <a:gd name="connsiteX2" fmla="*/ 35459 w 569754"/>
                  <a:gd name="connsiteY2" fmla="*/ 0 h 1164878"/>
                  <a:gd name="connsiteX3" fmla="*/ 510766 w 569754"/>
                  <a:gd name="connsiteY3" fmla="*/ 0 h 1164878"/>
                  <a:gd name="connsiteX4" fmla="*/ 546225 w 569754"/>
                  <a:gd name="connsiteY4" fmla="*/ 35459 h 1164878"/>
                  <a:gd name="connsiteX5" fmla="*/ 546225 w 569754"/>
                  <a:gd name="connsiteY5" fmla="*/ 110905 h 1164878"/>
                  <a:gd name="connsiteX6" fmla="*/ 507748 w 569754"/>
                  <a:gd name="connsiteY6" fmla="*/ 147119 h 1164878"/>
                  <a:gd name="connsiteX7" fmla="*/ 190877 w 569754"/>
                  <a:gd name="connsiteY7" fmla="*/ 146364 h 1164878"/>
                  <a:gd name="connsiteX8" fmla="*/ 158436 w 569754"/>
                  <a:gd name="connsiteY8" fmla="*/ 177297 h 1164878"/>
                  <a:gd name="connsiteX9" fmla="*/ 158436 w 569754"/>
                  <a:gd name="connsiteY9" fmla="*/ 456446 h 1164878"/>
                  <a:gd name="connsiteX10" fmla="*/ 188614 w 569754"/>
                  <a:gd name="connsiteY10" fmla="*/ 485115 h 1164878"/>
                  <a:gd name="connsiteX11" fmla="*/ 490396 w 569754"/>
                  <a:gd name="connsiteY11" fmla="*/ 484360 h 1164878"/>
                  <a:gd name="connsiteX12" fmla="*/ 524347 w 569754"/>
                  <a:gd name="connsiteY12" fmla="*/ 517556 h 1164878"/>
                  <a:gd name="connsiteX13" fmla="*/ 524347 w 569754"/>
                  <a:gd name="connsiteY13" fmla="*/ 596774 h 1164878"/>
                  <a:gd name="connsiteX14" fmla="*/ 491150 w 569754"/>
                  <a:gd name="connsiteY14" fmla="*/ 630725 h 1164878"/>
                  <a:gd name="connsiteX15" fmla="*/ 193140 w 569754"/>
                  <a:gd name="connsiteY15" fmla="*/ 629216 h 1164878"/>
                  <a:gd name="connsiteX16" fmla="*/ 158436 w 569754"/>
                  <a:gd name="connsiteY16" fmla="*/ 665430 h 1164878"/>
                  <a:gd name="connsiteX17" fmla="*/ 158436 w 569754"/>
                  <a:gd name="connsiteY17" fmla="*/ 982301 h 1164878"/>
                  <a:gd name="connsiteX18" fmla="*/ 191631 w 569754"/>
                  <a:gd name="connsiteY18" fmla="*/ 1016252 h 1164878"/>
                  <a:gd name="connsiteX19" fmla="*/ 534909 w 569754"/>
                  <a:gd name="connsiteY19" fmla="*/ 1014743 h 1164878"/>
                  <a:gd name="connsiteX20" fmla="*/ 569614 w 569754"/>
                  <a:gd name="connsiteY20" fmla="*/ 1047938 h 1164878"/>
                  <a:gd name="connsiteX21" fmla="*/ 569614 w 569754"/>
                  <a:gd name="connsiteY21" fmla="*/ 1138473 h 1164878"/>
                  <a:gd name="connsiteX22" fmla="*/ 544716 w 569754"/>
                  <a:gd name="connsiteY22" fmla="*/ 1164879 h 1164878"/>
                  <a:gd name="connsiteX23" fmla="*/ 24142 w 569754"/>
                  <a:gd name="connsiteY23" fmla="*/ 1164879 h 1164878"/>
                  <a:gd name="connsiteX24" fmla="*/ 754 w 569754"/>
                  <a:gd name="connsiteY24" fmla="*/ 1129420 h 1164878"/>
                  <a:gd name="connsiteX25" fmla="*/ 754 w 569754"/>
                  <a:gd name="connsiteY25" fmla="*/ 582440 h 1164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69754" h="1164878">
                    <a:moveTo>
                      <a:pt x="754" y="582440"/>
                    </a:moveTo>
                    <a:cubicBezTo>
                      <a:pt x="754" y="399861"/>
                      <a:pt x="1509" y="218037"/>
                      <a:pt x="0" y="35459"/>
                    </a:cubicBezTo>
                    <a:cubicBezTo>
                      <a:pt x="0" y="7545"/>
                      <a:pt x="7545" y="0"/>
                      <a:pt x="35459" y="0"/>
                    </a:cubicBezTo>
                    <a:cubicBezTo>
                      <a:pt x="193895" y="1509"/>
                      <a:pt x="352330" y="1509"/>
                      <a:pt x="510766" y="0"/>
                    </a:cubicBezTo>
                    <a:cubicBezTo>
                      <a:pt x="538681" y="0"/>
                      <a:pt x="549244" y="6790"/>
                      <a:pt x="546225" y="35459"/>
                    </a:cubicBezTo>
                    <a:cubicBezTo>
                      <a:pt x="543962" y="60356"/>
                      <a:pt x="543208" y="86008"/>
                      <a:pt x="546225" y="110905"/>
                    </a:cubicBezTo>
                    <a:cubicBezTo>
                      <a:pt x="549998" y="142592"/>
                      <a:pt x="535663" y="147873"/>
                      <a:pt x="507748" y="147119"/>
                    </a:cubicBezTo>
                    <a:cubicBezTo>
                      <a:pt x="402125" y="145610"/>
                      <a:pt x="296501" y="147119"/>
                      <a:pt x="190877" y="146364"/>
                    </a:cubicBezTo>
                    <a:cubicBezTo>
                      <a:pt x="167489" y="146364"/>
                      <a:pt x="157681" y="150891"/>
                      <a:pt x="158436" y="177297"/>
                    </a:cubicBezTo>
                    <a:cubicBezTo>
                      <a:pt x="159944" y="270095"/>
                      <a:pt x="159944" y="363648"/>
                      <a:pt x="158436" y="456446"/>
                    </a:cubicBezTo>
                    <a:cubicBezTo>
                      <a:pt x="158436" y="480588"/>
                      <a:pt x="165980" y="485869"/>
                      <a:pt x="188614" y="485115"/>
                    </a:cubicBezTo>
                    <a:cubicBezTo>
                      <a:pt x="288956" y="484360"/>
                      <a:pt x="390053" y="485115"/>
                      <a:pt x="490396" y="484360"/>
                    </a:cubicBezTo>
                    <a:cubicBezTo>
                      <a:pt x="516047" y="484360"/>
                      <a:pt x="527364" y="489641"/>
                      <a:pt x="524347" y="517556"/>
                    </a:cubicBezTo>
                    <a:cubicBezTo>
                      <a:pt x="522083" y="543962"/>
                      <a:pt x="522083" y="570368"/>
                      <a:pt x="524347" y="596774"/>
                    </a:cubicBezTo>
                    <a:cubicBezTo>
                      <a:pt x="526610" y="623180"/>
                      <a:pt x="517556" y="631479"/>
                      <a:pt x="491150" y="630725"/>
                    </a:cubicBezTo>
                    <a:cubicBezTo>
                      <a:pt x="391562" y="629216"/>
                      <a:pt x="292729" y="631479"/>
                      <a:pt x="193140" y="629216"/>
                    </a:cubicBezTo>
                    <a:cubicBezTo>
                      <a:pt x="163716" y="628461"/>
                      <a:pt x="157681" y="637515"/>
                      <a:pt x="158436" y="665430"/>
                    </a:cubicBezTo>
                    <a:cubicBezTo>
                      <a:pt x="159944" y="771054"/>
                      <a:pt x="159944" y="876677"/>
                      <a:pt x="158436" y="982301"/>
                    </a:cubicBezTo>
                    <a:cubicBezTo>
                      <a:pt x="158436" y="1008707"/>
                      <a:pt x="165225" y="1016252"/>
                      <a:pt x="191631" y="1016252"/>
                    </a:cubicBezTo>
                    <a:cubicBezTo>
                      <a:pt x="306309" y="1014743"/>
                      <a:pt x="420231" y="1016252"/>
                      <a:pt x="534909" y="1014743"/>
                    </a:cubicBezTo>
                    <a:cubicBezTo>
                      <a:pt x="560560" y="1014743"/>
                      <a:pt x="571122" y="1020778"/>
                      <a:pt x="569614" y="1047938"/>
                    </a:cubicBezTo>
                    <a:cubicBezTo>
                      <a:pt x="567350" y="1078117"/>
                      <a:pt x="568105" y="1108295"/>
                      <a:pt x="569614" y="1138473"/>
                    </a:cubicBezTo>
                    <a:cubicBezTo>
                      <a:pt x="570368" y="1157334"/>
                      <a:pt x="565087" y="1164879"/>
                      <a:pt x="544716" y="1164879"/>
                    </a:cubicBezTo>
                    <a:cubicBezTo>
                      <a:pt x="371192" y="1164125"/>
                      <a:pt x="197667" y="1164125"/>
                      <a:pt x="24142" y="1164879"/>
                    </a:cubicBezTo>
                    <a:cubicBezTo>
                      <a:pt x="-6036" y="1164879"/>
                      <a:pt x="754" y="1146018"/>
                      <a:pt x="754" y="1129420"/>
                    </a:cubicBezTo>
                    <a:cubicBezTo>
                      <a:pt x="0" y="946842"/>
                      <a:pt x="754" y="765018"/>
                      <a:pt x="754" y="582440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33">
                <a:extLst>
                  <a:ext uri="{FF2B5EF4-FFF2-40B4-BE49-F238E27FC236}">
                    <a16:creationId xmlns:a16="http://schemas.microsoft.com/office/drawing/2014/main" xmlns="" id="{66D04B10-B3EE-4FB6-8AB6-83F4A900140D}"/>
                  </a:ext>
                </a:extLst>
              </p:cNvPr>
              <p:cNvSpPr/>
              <p:nvPr/>
            </p:nvSpPr>
            <p:spPr>
              <a:xfrm>
                <a:off x="5537705" y="5693978"/>
                <a:ext cx="103251" cy="751790"/>
              </a:xfrm>
              <a:custGeom>
                <a:avLst/>
                <a:gdLst>
                  <a:gd name="connsiteX0" fmla="*/ 755 w 160005"/>
                  <a:gd name="connsiteY0" fmla="*/ 579855 h 1165029"/>
                  <a:gd name="connsiteX1" fmla="*/ 0 w 160005"/>
                  <a:gd name="connsiteY1" fmla="*/ 36647 h 1165029"/>
                  <a:gd name="connsiteX2" fmla="*/ 34706 w 160005"/>
                  <a:gd name="connsiteY2" fmla="*/ 433 h 1165029"/>
                  <a:gd name="connsiteX3" fmla="*/ 125240 w 160005"/>
                  <a:gd name="connsiteY3" fmla="*/ 433 h 1165029"/>
                  <a:gd name="connsiteX4" fmla="*/ 159945 w 160005"/>
                  <a:gd name="connsiteY4" fmla="*/ 36647 h 1165029"/>
                  <a:gd name="connsiteX5" fmla="*/ 159191 w 160005"/>
                  <a:gd name="connsiteY5" fmla="*/ 387469 h 1165029"/>
                  <a:gd name="connsiteX6" fmla="*/ 159945 w 160005"/>
                  <a:gd name="connsiteY6" fmla="*/ 1126835 h 1165029"/>
                  <a:gd name="connsiteX7" fmla="*/ 122977 w 160005"/>
                  <a:gd name="connsiteY7" fmla="*/ 1164558 h 1165029"/>
                  <a:gd name="connsiteX8" fmla="*/ 36214 w 160005"/>
                  <a:gd name="connsiteY8" fmla="*/ 1164558 h 1165029"/>
                  <a:gd name="connsiteX9" fmla="*/ 0 w 160005"/>
                  <a:gd name="connsiteY9" fmla="*/ 1126081 h 1165029"/>
                  <a:gd name="connsiteX10" fmla="*/ 755 w 160005"/>
                  <a:gd name="connsiteY10" fmla="*/ 579855 h 116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0005" h="1165029">
                    <a:moveTo>
                      <a:pt x="755" y="579855"/>
                    </a:moveTo>
                    <a:cubicBezTo>
                      <a:pt x="755" y="398786"/>
                      <a:pt x="1509" y="217716"/>
                      <a:pt x="0" y="36647"/>
                    </a:cubicBezTo>
                    <a:cubicBezTo>
                      <a:pt x="0" y="9486"/>
                      <a:pt x="6036" y="-1830"/>
                      <a:pt x="34706" y="433"/>
                    </a:cubicBezTo>
                    <a:cubicBezTo>
                      <a:pt x="64884" y="2696"/>
                      <a:pt x="95062" y="3451"/>
                      <a:pt x="125240" y="433"/>
                    </a:cubicBezTo>
                    <a:cubicBezTo>
                      <a:pt x="154663" y="-2585"/>
                      <a:pt x="160699" y="10241"/>
                      <a:pt x="159945" y="36647"/>
                    </a:cubicBezTo>
                    <a:cubicBezTo>
                      <a:pt x="158436" y="153588"/>
                      <a:pt x="159191" y="270528"/>
                      <a:pt x="159191" y="387469"/>
                    </a:cubicBezTo>
                    <a:cubicBezTo>
                      <a:pt x="159191" y="634176"/>
                      <a:pt x="158436" y="880128"/>
                      <a:pt x="159945" y="1126835"/>
                    </a:cubicBezTo>
                    <a:cubicBezTo>
                      <a:pt x="159945" y="1156259"/>
                      <a:pt x="153155" y="1167576"/>
                      <a:pt x="122977" y="1164558"/>
                    </a:cubicBezTo>
                    <a:cubicBezTo>
                      <a:pt x="94307" y="1161540"/>
                      <a:pt x="64884" y="1161540"/>
                      <a:pt x="36214" y="1164558"/>
                    </a:cubicBezTo>
                    <a:cubicBezTo>
                      <a:pt x="4527" y="1167576"/>
                      <a:pt x="0" y="1153995"/>
                      <a:pt x="0" y="1126081"/>
                    </a:cubicBezTo>
                    <a:cubicBezTo>
                      <a:pt x="755" y="944257"/>
                      <a:pt x="755" y="761678"/>
                      <a:pt x="755" y="579855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34">
                <a:extLst>
                  <a:ext uri="{FF2B5EF4-FFF2-40B4-BE49-F238E27FC236}">
                    <a16:creationId xmlns:a16="http://schemas.microsoft.com/office/drawing/2014/main" xmlns="" id="{9913A9F8-A12F-4AB7-941E-865F0A063C4F}"/>
                  </a:ext>
                </a:extLst>
              </p:cNvPr>
              <p:cNvSpPr/>
              <p:nvPr/>
            </p:nvSpPr>
            <p:spPr>
              <a:xfrm>
                <a:off x="2032763" y="5451515"/>
                <a:ext cx="211779" cy="211779"/>
              </a:xfrm>
              <a:custGeom>
                <a:avLst/>
                <a:gdLst>
                  <a:gd name="connsiteX0" fmla="*/ 306309 w 328188"/>
                  <a:gd name="connsiteY0" fmla="*/ 0 h 328188"/>
                  <a:gd name="connsiteX1" fmla="*/ 21879 w 328188"/>
                  <a:gd name="connsiteY1" fmla="*/ 0 h 328188"/>
                  <a:gd name="connsiteX2" fmla="*/ 0 w 328188"/>
                  <a:gd name="connsiteY2" fmla="*/ 21879 h 328188"/>
                  <a:gd name="connsiteX3" fmla="*/ 0 w 328188"/>
                  <a:gd name="connsiteY3" fmla="*/ 306309 h 328188"/>
                  <a:gd name="connsiteX4" fmla="*/ 21879 w 328188"/>
                  <a:gd name="connsiteY4" fmla="*/ 328188 h 328188"/>
                  <a:gd name="connsiteX5" fmla="*/ 306309 w 328188"/>
                  <a:gd name="connsiteY5" fmla="*/ 328188 h 328188"/>
                  <a:gd name="connsiteX6" fmla="*/ 328188 w 328188"/>
                  <a:gd name="connsiteY6" fmla="*/ 306309 h 328188"/>
                  <a:gd name="connsiteX7" fmla="*/ 328188 w 328188"/>
                  <a:gd name="connsiteY7" fmla="*/ 21879 h 328188"/>
                  <a:gd name="connsiteX8" fmla="*/ 306309 w 328188"/>
                  <a:gd name="connsiteY8" fmla="*/ 0 h 328188"/>
                  <a:gd name="connsiteX9" fmla="*/ 132030 w 328188"/>
                  <a:gd name="connsiteY9" fmla="*/ 114677 h 328188"/>
                  <a:gd name="connsiteX10" fmla="*/ 116941 w 328188"/>
                  <a:gd name="connsiteY10" fmla="*/ 129766 h 328188"/>
                  <a:gd name="connsiteX11" fmla="*/ 56584 w 328188"/>
                  <a:gd name="connsiteY11" fmla="*/ 129766 h 328188"/>
                  <a:gd name="connsiteX12" fmla="*/ 41495 w 328188"/>
                  <a:gd name="connsiteY12" fmla="*/ 114677 h 328188"/>
                  <a:gd name="connsiteX13" fmla="*/ 41495 w 328188"/>
                  <a:gd name="connsiteY13" fmla="*/ 61865 h 328188"/>
                  <a:gd name="connsiteX14" fmla="*/ 56584 w 328188"/>
                  <a:gd name="connsiteY14" fmla="*/ 46776 h 328188"/>
                  <a:gd name="connsiteX15" fmla="*/ 116941 w 328188"/>
                  <a:gd name="connsiteY15" fmla="*/ 46776 h 328188"/>
                  <a:gd name="connsiteX16" fmla="*/ 132030 w 328188"/>
                  <a:gd name="connsiteY16" fmla="*/ 61865 h 328188"/>
                  <a:gd name="connsiteX17" fmla="*/ 132030 w 328188"/>
                  <a:gd name="connsiteY17" fmla="*/ 114677 h 328188"/>
                  <a:gd name="connsiteX18" fmla="*/ 298764 w 328188"/>
                  <a:gd name="connsiteY18" fmla="*/ 114677 h 328188"/>
                  <a:gd name="connsiteX19" fmla="*/ 283675 w 328188"/>
                  <a:gd name="connsiteY19" fmla="*/ 129766 h 328188"/>
                  <a:gd name="connsiteX20" fmla="*/ 223319 w 328188"/>
                  <a:gd name="connsiteY20" fmla="*/ 129766 h 328188"/>
                  <a:gd name="connsiteX21" fmla="*/ 208230 w 328188"/>
                  <a:gd name="connsiteY21" fmla="*/ 114677 h 328188"/>
                  <a:gd name="connsiteX22" fmla="*/ 208230 w 328188"/>
                  <a:gd name="connsiteY22" fmla="*/ 61865 h 328188"/>
                  <a:gd name="connsiteX23" fmla="*/ 223319 w 328188"/>
                  <a:gd name="connsiteY23" fmla="*/ 46776 h 328188"/>
                  <a:gd name="connsiteX24" fmla="*/ 283675 w 328188"/>
                  <a:gd name="connsiteY24" fmla="*/ 46776 h 328188"/>
                  <a:gd name="connsiteX25" fmla="*/ 298764 w 328188"/>
                  <a:gd name="connsiteY25" fmla="*/ 61865 h 328188"/>
                  <a:gd name="connsiteX26" fmla="*/ 298764 w 328188"/>
                  <a:gd name="connsiteY26" fmla="*/ 114677 h 32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28188" h="328188">
                    <a:moveTo>
                      <a:pt x="306309" y="0"/>
                    </a:moveTo>
                    <a:lnTo>
                      <a:pt x="21879" y="0"/>
                    </a:lnTo>
                    <a:cubicBezTo>
                      <a:pt x="9808" y="0"/>
                      <a:pt x="0" y="9808"/>
                      <a:pt x="0" y="21879"/>
                    </a:cubicBezTo>
                    <a:lnTo>
                      <a:pt x="0" y="306309"/>
                    </a:lnTo>
                    <a:cubicBezTo>
                      <a:pt x="0" y="318380"/>
                      <a:pt x="9808" y="328188"/>
                      <a:pt x="21879" y="328188"/>
                    </a:cubicBezTo>
                    <a:lnTo>
                      <a:pt x="306309" y="328188"/>
                    </a:lnTo>
                    <a:cubicBezTo>
                      <a:pt x="318380" y="328188"/>
                      <a:pt x="328188" y="318380"/>
                      <a:pt x="328188" y="306309"/>
                    </a:cubicBezTo>
                    <a:lnTo>
                      <a:pt x="328188" y="21879"/>
                    </a:lnTo>
                    <a:cubicBezTo>
                      <a:pt x="328188" y="9808"/>
                      <a:pt x="318380" y="0"/>
                      <a:pt x="306309" y="0"/>
                    </a:cubicBezTo>
                    <a:close/>
                    <a:moveTo>
                      <a:pt x="132030" y="114677"/>
                    </a:moveTo>
                    <a:cubicBezTo>
                      <a:pt x="132030" y="122976"/>
                      <a:pt x="125240" y="129766"/>
                      <a:pt x="116941" y="129766"/>
                    </a:cubicBezTo>
                    <a:lnTo>
                      <a:pt x="56584" y="129766"/>
                    </a:lnTo>
                    <a:cubicBezTo>
                      <a:pt x="48285" y="129766"/>
                      <a:pt x="41495" y="122976"/>
                      <a:pt x="41495" y="114677"/>
                    </a:cubicBezTo>
                    <a:lnTo>
                      <a:pt x="41495" y="61865"/>
                    </a:lnTo>
                    <a:cubicBezTo>
                      <a:pt x="41495" y="53566"/>
                      <a:pt x="48285" y="46776"/>
                      <a:pt x="56584" y="46776"/>
                    </a:cubicBezTo>
                    <a:lnTo>
                      <a:pt x="116941" y="46776"/>
                    </a:lnTo>
                    <a:cubicBezTo>
                      <a:pt x="125240" y="46776"/>
                      <a:pt x="132030" y="53566"/>
                      <a:pt x="132030" y="61865"/>
                    </a:cubicBezTo>
                    <a:lnTo>
                      <a:pt x="132030" y="114677"/>
                    </a:lnTo>
                    <a:close/>
                    <a:moveTo>
                      <a:pt x="298764" y="114677"/>
                    </a:moveTo>
                    <a:cubicBezTo>
                      <a:pt x="298764" y="122976"/>
                      <a:pt x="291974" y="129766"/>
                      <a:pt x="283675" y="129766"/>
                    </a:cubicBezTo>
                    <a:lnTo>
                      <a:pt x="223319" y="129766"/>
                    </a:lnTo>
                    <a:cubicBezTo>
                      <a:pt x="215020" y="129766"/>
                      <a:pt x="208230" y="122976"/>
                      <a:pt x="208230" y="114677"/>
                    </a:cubicBezTo>
                    <a:lnTo>
                      <a:pt x="208230" y="61865"/>
                    </a:lnTo>
                    <a:cubicBezTo>
                      <a:pt x="208230" y="53566"/>
                      <a:pt x="215020" y="46776"/>
                      <a:pt x="223319" y="46776"/>
                    </a:cubicBezTo>
                    <a:lnTo>
                      <a:pt x="283675" y="46776"/>
                    </a:lnTo>
                    <a:cubicBezTo>
                      <a:pt x="291974" y="46776"/>
                      <a:pt x="298764" y="53566"/>
                      <a:pt x="298764" y="61865"/>
                    </a:cubicBezTo>
                    <a:lnTo>
                      <a:pt x="298764" y="11467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35">
                <a:extLst>
                  <a:ext uri="{FF2B5EF4-FFF2-40B4-BE49-F238E27FC236}">
                    <a16:creationId xmlns:a16="http://schemas.microsoft.com/office/drawing/2014/main" xmlns="" id="{E0C98CDC-59C8-4E1B-8EF8-873573795967}"/>
                  </a:ext>
                </a:extLst>
              </p:cNvPr>
              <p:cNvSpPr/>
              <p:nvPr/>
            </p:nvSpPr>
            <p:spPr>
              <a:xfrm>
                <a:off x="7965616" y="5924050"/>
                <a:ext cx="312069" cy="312086"/>
              </a:xfrm>
              <a:custGeom>
                <a:avLst/>
                <a:gdLst>
                  <a:gd name="connsiteX0" fmla="*/ 483606 w 483605"/>
                  <a:gd name="connsiteY0" fmla="*/ 451164 h 483632"/>
                  <a:gd name="connsiteX1" fmla="*/ 483606 w 483605"/>
                  <a:gd name="connsiteY1" fmla="*/ 32441 h 483632"/>
                  <a:gd name="connsiteX2" fmla="*/ 451164 w 483605"/>
                  <a:gd name="connsiteY2" fmla="*/ 0 h 483632"/>
                  <a:gd name="connsiteX3" fmla="*/ 32441 w 483605"/>
                  <a:gd name="connsiteY3" fmla="*/ 0 h 483632"/>
                  <a:gd name="connsiteX4" fmla="*/ 0 w 483605"/>
                  <a:gd name="connsiteY4" fmla="*/ 32441 h 483632"/>
                  <a:gd name="connsiteX5" fmla="*/ 0 w 483605"/>
                  <a:gd name="connsiteY5" fmla="*/ 451164 h 483632"/>
                  <a:gd name="connsiteX6" fmla="*/ 32441 w 483605"/>
                  <a:gd name="connsiteY6" fmla="*/ 483606 h 483632"/>
                  <a:gd name="connsiteX7" fmla="*/ 451164 w 483605"/>
                  <a:gd name="connsiteY7" fmla="*/ 483606 h 483632"/>
                  <a:gd name="connsiteX8" fmla="*/ 483606 w 483605"/>
                  <a:gd name="connsiteY8" fmla="*/ 451164 h 483632"/>
                  <a:gd name="connsiteX9" fmla="*/ 314608 w 483605"/>
                  <a:gd name="connsiteY9" fmla="*/ 194649 h 483632"/>
                  <a:gd name="connsiteX10" fmla="*/ 292728 w 483605"/>
                  <a:gd name="connsiteY10" fmla="*/ 172770 h 483632"/>
                  <a:gd name="connsiteX11" fmla="*/ 292728 w 483605"/>
                  <a:gd name="connsiteY11" fmla="*/ 83744 h 483632"/>
                  <a:gd name="connsiteX12" fmla="*/ 314608 w 483605"/>
                  <a:gd name="connsiteY12" fmla="*/ 61865 h 483632"/>
                  <a:gd name="connsiteX13" fmla="*/ 392317 w 483605"/>
                  <a:gd name="connsiteY13" fmla="*/ 61865 h 483632"/>
                  <a:gd name="connsiteX14" fmla="*/ 414196 w 483605"/>
                  <a:gd name="connsiteY14" fmla="*/ 83744 h 483632"/>
                  <a:gd name="connsiteX15" fmla="*/ 414196 w 483605"/>
                  <a:gd name="connsiteY15" fmla="*/ 172770 h 483632"/>
                  <a:gd name="connsiteX16" fmla="*/ 392317 w 483605"/>
                  <a:gd name="connsiteY16" fmla="*/ 194649 h 483632"/>
                  <a:gd name="connsiteX17" fmla="*/ 314608 w 483605"/>
                  <a:gd name="connsiteY17" fmla="*/ 194649 h 483632"/>
                  <a:gd name="connsiteX18" fmla="*/ 314608 w 483605"/>
                  <a:gd name="connsiteY18" fmla="*/ 440602 h 483632"/>
                  <a:gd name="connsiteX19" fmla="*/ 292728 w 483605"/>
                  <a:gd name="connsiteY19" fmla="*/ 418723 h 483632"/>
                  <a:gd name="connsiteX20" fmla="*/ 292728 w 483605"/>
                  <a:gd name="connsiteY20" fmla="*/ 329697 h 483632"/>
                  <a:gd name="connsiteX21" fmla="*/ 314608 w 483605"/>
                  <a:gd name="connsiteY21" fmla="*/ 307818 h 483632"/>
                  <a:gd name="connsiteX22" fmla="*/ 392317 w 483605"/>
                  <a:gd name="connsiteY22" fmla="*/ 307818 h 483632"/>
                  <a:gd name="connsiteX23" fmla="*/ 414196 w 483605"/>
                  <a:gd name="connsiteY23" fmla="*/ 329697 h 483632"/>
                  <a:gd name="connsiteX24" fmla="*/ 414196 w 483605"/>
                  <a:gd name="connsiteY24" fmla="*/ 418723 h 483632"/>
                  <a:gd name="connsiteX25" fmla="*/ 392317 w 483605"/>
                  <a:gd name="connsiteY25" fmla="*/ 440602 h 483632"/>
                  <a:gd name="connsiteX26" fmla="*/ 314608 w 483605"/>
                  <a:gd name="connsiteY26" fmla="*/ 440602 h 48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3605" h="483632">
                    <a:moveTo>
                      <a:pt x="483606" y="451164"/>
                    </a:moveTo>
                    <a:lnTo>
                      <a:pt x="483606" y="32441"/>
                    </a:lnTo>
                    <a:cubicBezTo>
                      <a:pt x="483606" y="14334"/>
                      <a:pt x="469271" y="0"/>
                      <a:pt x="451164" y="0"/>
                    </a:cubicBezTo>
                    <a:lnTo>
                      <a:pt x="32441" y="0"/>
                    </a:lnTo>
                    <a:cubicBezTo>
                      <a:pt x="14335" y="0"/>
                      <a:pt x="0" y="14334"/>
                      <a:pt x="0" y="32441"/>
                    </a:cubicBezTo>
                    <a:lnTo>
                      <a:pt x="0" y="451164"/>
                    </a:lnTo>
                    <a:cubicBezTo>
                      <a:pt x="0" y="469271"/>
                      <a:pt x="14335" y="483606"/>
                      <a:pt x="32441" y="483606"/>
                    </a:cubicBezTo>
                    <a:lnTo>
                      <a:pt x="451164" y="483606"/>
                    </a:lnTo>
                    <a:cubicBezTo>
                      <a:pt x="468517" y="484360"/>
                      <a:pt x="483606" y="469271"/>
                      <a:pt x="483606" y="451164"/>
                    </a:cubicBezTo>
                    <a:close/>
                    <a:moveTo>
                      <a:pt x="314608" y="194649"/>
                    </a:moveTo>
                    <a:cubicBezTo>
                      <a:pt x="302536" y="194649"/>
                      <a:pt x="292728" y="184842"/>
                      <a:pt x="292728" y="172770"/>
                    </a:cubicBezTo>
                    <a:lnTo>
                      <a:pt x="292728" y="83744"/>
                    </a:lnTo>
                    <a:cubicBezTo>
                      <a:pt x="292728" y="71673"/>
                      <a:pt x="302536" y="61865"/>
                      <a:pt x="314608" y="61865"/>
                    </a:cubicBezTo>
                    <a:lnTo>
                      <a:pt x="392317" y="61865"/>
                    </a:lnTo>
                    <a:cubicBezTo>
                      <a:pt x="404388" y="61865"/>
                      <a:pt x="414196" y="71673"/>
                      <a:pt x="414196" y="83744"/>
                    </a:cubicBezTo>
                    <a:lnTo>
                      <a:pt x="414196" y="172770"/>
                    </a:lnTo>
                    <a:cubicBezTo>
                      <a:pt x="414196" y="184842"/>
                      <a:pt x="404388" y="194649"/>
                      <a:pt x="392317" y="194649"/>
                    </a:cubicBezTo>
                    <a:lnTo>
                      <a:pt x="314608" y="194649"/>
                    </a:lnTo>
                    <a:close/>
                    <a:moveTo>
                      <a:pt x="314608" y="440602"/>
                    </a:moveTo>
                    <a:cubicBezTo>
                      <a:pt x="302536" y="440602"/>
                      <a:pt x="292728" y="430794"/>
                      <a:pt x="292728" y="418723"/>
                    </a:cubicBezTo>
                    <a:lnTo>
                      <a:pt x="292728" y="329697"/>
                    </a:lnTo>
                    <a:cubicBezTo>
                      <a:pt x="292728" y="317626"/>
                      <a:pt x="302536" y="307818"/>
                      <a:pt x="314608" y="307818"/>
                    </a:cubicBezTo>
                    <a:lnTo>
                      <a:pt x="392317" y="307818"/>
                    </a:lnTo>
                    <a:cubicBezTo>
                      <a:pt x="404388" y="307818"/>
                      <a:pt x="414196" y="317626"/>
                      <a:pt x="414196" y="329697"/>
                    </a:cubicBezTo>
                    <a:lnTo>
                      <a:pt x="414196" y="418723"/>
                    </a:lnTo>
                    <a:cubicBezTo>
                      <a:pt x="414196" y="430794"/>
                      <a:pt x="404388" y="440602"/>
                      <a:pt x="392317" y="440602"/>
                    </a:cubicBezTo>
                    <a:lnTo>
                      <a:pt x="314608" y="44060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36">
                <a:extLst>
                  <a:ext uri="{FF2B5EF4-FFF2-40B4-BE49-F238E27FC236}">
                    <a16:creationId xmlns:a16="http://schemas.microsoft.com/office/drawing/2014/main" xmlns="" id="{0BDD5D55-0BBA-45EE-AC90-629403141EBA}"/>
                  </a:ext>
                </a:extLst>
              </p:cNvPr>
              <p:cNvSpPr/>
              <p:nvPr/>
            </p:nvSpPr>
            <p:spPr>
              <a:xfrm>
                <a:off x="6368011" y="5686397"/>
                <a:ext cx="1080572" cy="766589"/>
              </a:xfrm>
              <a:custGeom>
                <a:avLst/>
                <a:gdLst>
                  <a:gd name="connsiteX0" fmla="*/ 1673780 w 1674534"/>
                  <a:gd name="connsiteY0" fmla="*/ 507103 h 1187963"/>
                  <a:gd name="connsiteX1" fmla="*/ 491549 w 1674534"/>
                  <a:gd name="connsiteY1" fmla="*/ 498050 h 1187963"/>
                  <a:gd name="connsiteX2" fmla="*/ 468915 w 1674534"/>
                  <a:gd name="connsiteY2" fmla="*/ 517666 h 1187963"/>
                  <a:gd name="connsiteX3" fmla="*/ 473442 w 1674534"/>
                  <a:gd name="connsiteY3" fmla="*/ 667802 h 1187963"/>
                  <a:gd name="connsiteX4" fmla="*/ 502112 w 1674534"/>
                  <a:gd name="connsiteY4" fmla="*/ 691191 h 1187963"/>
                  <a:gd name="connsiteX5" fmla="*/ 622824 w 1674534"/>
                  <a:gd name="connsiteY5" fmla="*/ 690436 h 1187963"/>
                  <a:gd name="connsiteX6" fmla="*/ 656020 w 1674534"/>
                  <a:gd name="connsiteY6" fmla="*/ 720614 h 1187963"/>
                  <a:gd name="connsiteX7" fmla="*/ 656020 w 1674534"/>
                  <a:gd name="connsiteY7" fmla="*/ 992218 h 1187963"/>
                  <a:gd name="connsiteX8" fmla="*/ 625087 w 1674534"/>
                  <a:gd name="connsiteY8" fmla="*/ 1030696 h 1187963"/>
                  <a:gd name="connsiteX9" fmla="*/ 203346 w 1674534"/>
                  <a:gd name="connsiteY9" fmla="*/ 811904 h 1187963"/>
                  <a:gd name="connsiteX10" fmla="*/ 197311 w 1674534"/>
                  <a:gd name="connsiteY10" fmla="*/ 400725 h 1187963"/>
                  <a:gd name="connsiteX11" fmla="*/ 480986 w 1674534"/>
                  <a:gd name="connsiteY11" fmla="*/ 154018 h 1187963"/>
                  <a:gd name="connsiteX12" fmla="*/ 745046 w 1674534"/>
                  <a:gd name="connsiteY12" fmla="*/ 192495 h 1187963"/>
                  <a:gd name="connsiteX13" fmla="*/ 775978 w 1674534"/>
                  <a:gd name="connsiteY13" fmla="*/ 75555 h 1187963"/>
                  <a:gd name="connsiteX14" fmla="*/ 752590 w 1674534"/>
                  <a:gd name="connsiteY14" fmla="*/ 34815 h 1187963"/>
                  <a:gd name="connsiteX15" fmla="*/ 594909 w 1674534"/>
                  <a:gd name="connsiteY15" fmla="*/ 2373 h 1187963"/>
                  <a:gd name="connsiteX16" fmla="*/ 46420 w 1674534"/>
                  <a:gd name="connsiteY16" fmla="*/ 339614 h 1187963"/>
                  <a:gd name="connsiteX17" fmla="*/ 53965 w 1674534"/>
                  <a:gd name="connsiteY17" fmla="*/ 892630 h 1187963"/>
                  <a:gd name="connsiteX18" fmla="*/ 344430 w 1674534"/>
                  <a:gd name="connsiteY18" fmla="*/ 1164989 h 1187963"/>
                  <a:gd name="connsiteX19" fmla="*/ 788049 w 1674534"/>
                  <a:gd name="connsiteY19" fmla="*/ 1137828 h 1187963"/>
                  <a:gd name="connsiteX20" fmla="*/ 810683 w 1674534"/>
                  <a:gd name="connsiteY20" fmla="*/ 1097088 h 1187963"/>
                  <a:gd name="connsiteX21" fmla="*/ 809929 w 1674534"/>
                  <a:gd name="connsiteY21" fmla="*/ 685909 h 1187963"/>
                  <a:gd name="connsiteX22" fmla="*/ 841617 w 1674534"/>
                  <a:gd name="connsiteY22" fmla="*/ 654977 h 1187963"/>
                  <a:gd name="connsiteX23" fmla="*/ 1674535 w 1674534"/>
                  <a:gd name="connsiteY23" fmla="*/ 661767 h 1187963"/>
                  <a:gd name="connsiteX24" fmla="*/ 1674535 w 1674534"/>
                  <a:gd name="connsiteY24" fmla="*/ 507103 h 118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74534" h="1187963">
                    <a:moveTo>
                      <a:pt x="1673780" y="507103"/>
                    </a:moveTo>
                    <a:cubicBezTo>
                      <a:pt x="1630777" y="504840"/>
                      <a:pt x="524745" y="500314"/>
                      <a:pt x="491549" y="498050"/>
                    </a:cubicBezTo>
                    <a:cubicBezTo>
                      <a:pt x="474950" y="496541"/>
                      <a:pt x="468161" y="501068"/>
                      <a:pt x="468915" y="517666"/>
                    </a:cubicBezTo>
                    <a:cubicBezTo>
                      <a:pt x="471178" y="567460"/>
                      <a:pt x="465897" y="618008"/>
                      <a:pt x="473442" y="667802"/>
                    </a:cubicBezTo>
                    <a:cubicBezTo>
                      <a:pt x="476460" y="688927"/>
                      <a:pt x="484759" y="691945"/>
                      <a:pt x="502112" y="691191"/>
                    </a:cubicBezTo>
                    <a:cubicBezTo>
                      <a:pt x="542097" y="690436"/>
                      <a:pt x="582838" y="691945"/>
                      <a:pt x="622824" y="690436"/>
                    </a:cubicBezTo>
                    <a:cubicBezTo>
                      <a:pt x="645458" y="689682"/>
                      <a:pt x="656020" y="694208"/>
                      <a:pt x="656020" y="720614"/>
                    </a:cubicBezTo>
                    <a:cubicBezTo>
                      <a:pt x="654511" y="811149"/>
                      <a:pt x="654511" y="901684"/>
                      <a:pt x="656020" y="992218"/>
                    </a:cubicBezTo>
                    <a:cubicBezTo>
                      <a:pt x="656775" y="1017116"/>
                      <a:pt x="644703" y="1026169"/>
                      <a:pt x="625087" y="1030696"/>
                    </a:cubicBezTo>
                    <a:cubicBezTo>
                      <a:pt x="441755" y="1069173"/>
                      <a:pt x="274265" y="1015607"/>
                      <a:pt x="203346" y="811904"/>
                    </a:cubicBezTo>
                    <a:cubicBezTo>
                      <a:pt x="155816" y="676856"/>
                      <a:pt x="155062" y="537282"/>
                      <a:pt x="197311" y="400725"/>
                    </a:cubicBezTo>
                    <a:cubicBezTo>
                      <a:pt x="240315" y="261905"/>
                      <a:pt x="333113" y="174389"/>
                      <a:pt x="480986" y="154018"/>
                    </a:cubicBezTo>
                    <a:cubicBezTo>
                      <a:pt x="571521" y="141193"/>
                      <a:pt x="658284" y="154773"/>
                      <a:pt x="745046" y="192495"/>
                    </a:cubicBezTo>
                    <a:cubicBezTo>
                      <a:pt x="755608" y="152509"/>
                      <a:pt x="763907" y="114032"/>
                      <a:pt x="775978" y="75555"/>
                    </a:cubicBezTo>
                    <a:cubicBezTo>
                      <a:pt x="783523" y="51412"/>
                      <a:pt x="773716" y="43113"/>
                      <a:pt x="752590" y="34815"/>
                    </a:cubicBezTo>
                    <a:cubicBezTo>
                      <a:pt x="701287" y="15199"/>
                      <a:pt x="648475" y="6900"/>
                      <a:pt x="594909" y="2373"/>
                    </a:cubicBezTo>
                    <a:cubicBezTo>
                      <a:pt x="361028" y="-17243"/>
                      <a:pt x="136955" y="83854"/>
                      <a:pt x="46420" y="339614"/>
                    </a:cubicBezTo>
                    <a:cubicBezTo>
                      <a:pt x="-19218" y="523702"/>
                      <a:pt x="-13936" y="710052"/>
                      <a:pt x="53965" y="892630"/>
                    </a:cubicBezTo>
                    <a:cubicBezTo>
                      <a:pt x="105267" y="1029941"/>
                      <a:pt x="201084" y="1125757"/>
                      <a:pt x="344430" y="1164989"/>
                    </a:cubicBezTo>
                    <a:cubicBezTo>
                      <a:pt x="494567" y="1206484"/>
                      <a:pt x="643194" y="1188377"/>
                      <a:pt x="788049" y="1137828"/>
                    </a:cubicBezTo>
                    <a:cubicBezTo>
                      <a:pt x="809929" y="1130284"/>
                      <a:pt x="810683" y="1115949"/>
                      <a:pt x="810683" y="1097088"/>
                    </a:cubicBezTo>
                    <a:cubicBezTo>
                      <a:pt x="809929" y="959777"/>
                      <a:pt x="811438" y="823220"/>
                      <a:pt x="809929" y="685909"/>
                    </a:cubicBezTo>
                    <a:cubicBezTo>
                      <a:pt x="809929" y="661013"/>
                      <a:pt x="816719" y="654222"/>
                      <a:pt x="841617" y="654977"/>
                    </a:cubicBezTo>
                    <a:cubicBezTo>
                      <a:pt x="939696" y="657240"/>
                      <a:pt x="1519871" y="657240"/>
                      <a:pt x="1674535" y="661767"/>
                    </a:cubicBezTo>
                    <a:lnTo>
                      <a:pt x="1674535" y="507103"/>
                    </a:ln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37">
                <a:extLst>
                  <a:ext uri="{FF2B5EF4-FFF2-40B4-BE49-F238E27FC236}">
                    <a16:creationId xmlns:a16="http://schemas.microsoft.com/office/drawing/2014/main" xmlns="" id="{4120E39D-6C01-440F-8DC6-233B1A894A07}"/>
                  </a:ext>
                </a:extLst>
              </p:cNvPr>
              <p:cNvSpPr/>
              <p:nvPr/>
            </p:nvSpPr>
            <p:spPr>
              <a:xfrm>
                <a:off x="1674291" y="6016064"/>
                <a:ext cx="505986" cy="502125"/>
              </a:xfrm>
              <a:custGeom>
                <a:avLst/>
                <a:gdLst>
                  <a:gd name="connsiteX0" fmla="*/ 436854 w 505986"/>
                  <a:gd name="connsiteY0" fmla="*/ 0 h 502125"/>
                  <a:gd name="connsiteX1" fmla="*/ 505986 w 505986"/>
                  <a:gd name="connsiteY1" fmla="*/ 0 h 502125"/>
                  <a:gd name="connsiteX2" fmla="*/ 500144 w 505986"/>
                  <a:gd name="connsiteY2" fmla="*/ 369517 h 502125"/>
                  <a:gd name="connsiteX3" fmla="*/ 375025 w 505986"/>
                  <a:gd name="connsiteY3" fmla="*/ 498531 h 502125"/>
                  <a:gd name="connsiteX4" fmla="*/ 13966 w 505986"/>
                  <a:gd name="connsiteY4" fmla="*/ 502122 h 502125"/>
                  <a:gd name="connsiteX5" fmla="*/ 0 w 505986"/>
                  <a:gd name="connsiteY5" fmla="*/ 502077 h 502125"/>
                  <a:gd name="connsiteX6" fmla="*/ 0 w 505986"/>
                  <a:gd name="connsiteY6" fmla="*/ 432700 h 502125"/>
                  <a:gd name="connsiteX7" fmla="*/ 42020 w 505986"/>
                  <a:gd name="connsiteY7" fmla="*/ 432503 h 502125"/>
                  <a:gd name="connsiteX8" fmla="*/ 359932 w 505986"/>
                  <a:gd name="connsiteY8" fmla="*/ 430860 h 502125"/>
                  <a:gd name="connsiteX9" fmla="*/ 429551 w 505986"/>
                  <a:gd name="connsiteY9" fmla="*/ 362701 h 502125"/>
                  <a:gd name="connsiteX10" fmla="*/ 436854 w 505986"/>
                  <a:gd name="connsiteY10" fmla="*/ 0 h 50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5986" h="502125">
                    <a:moveTo>
                      <a:pt x="436854" y="0"/>
                    </a:moveTo>
                    <a:lnTo>
                      <a:pt x="505986" y="0"/>
                    </a:lnTo>
                    <a:cubicBezTo>
                      <a:pt x="505500" y="487"/>
                      <a:pt x="501605" y="255108"/>
                      <a:pt x="500144" y="369517"/>
                    </a:cubicBezTo>
                    <a:cubicBezTo>
                      <a:pt x="499171" y="450821"/>
                      <a:pt x="455354" y="496584"/>
                      <a:pt x="375025" y="498531"/>
                    </a:cubicBezTo>
                    <a:cubicBezTo>
                      <a:pt x="254774" y="501453"/>
                      <a:pt x="134400" y="502183"/>
                      <a:pt x="13966" y="502122"/>
                    </a:cubicBezTo>
                    <a:lnTo>
                      <a:pt x="0" y="502077"/>
                    </a:lnTo>
                    <a:lnTo>
                      <a:pt x="0" y="432700"/>
                    </a:lnTo>
                    <a:lnTo>
                      <a:pt x="42020" y="432503"/>
                    </a:lnTo>
                    <a:cubicBezTo>
                      <a:pt x="204019" y="431712"/>
                      <a:pt x="356767" y="430860"/>
                      <a:pt x="359932" y="430860"/>
                    </a:cubicBezTo>
                    <a:cubicBezTo>
                      <a:pt x="416893" y="429886"/>
                      <a:pt x="426630" y="418689"/>
                      <a:pt x="429551" y="362701"/>
                    </a:cubicBezTo>
                    <a:cubicBezTo>
                      <a:pt x="433933" y="271661"/>
                      <a:pt x="435393" y="21907"/>
                      <a:pt x="436854" y="0"/>
                    </a:cubicBezTo>
                    <a:close/>
                  </a:path>
                </a:pathLst>
              </a:custGeom>
              <a:grpFill/>
              <a:ln w="754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xmlns="" id="{DB854559-ADEA-4BA7-85AC-B4F642CDF8A2}"/>
              </a:ext>
            </a:extLst>
          </p:cNvPr>
          <p:cNvGrpSpPr/>
          <p:nvPr/>
        </p:nvGrpSpPr>
        <p:grpSpPr>
          <a:xfrm>
            <a:off x="287383" y="156754"/>
            <a:ext cx="3461657" cy="6505303"/>
            <a:chOff x="445712" y="1555652"/>
            <a:chExt cx="2113018" cy="3924176"/>
          </a:xfrm>
        </p:grpSpPr>
        <p:sp>
          <p:nvSpPr>
            <p:cNvPr id="52" name="Rounded Rectangle 17">
              <a:extLst>
                <a:ext uri="{FF2B5EF4-FFF2-40B4-BE49-F238E27FC236}">
                  <a16:creationId xmlns:a16="http://schemas.microsoft.com/office/drawing/2014/main" xmlns="" id="{9E3EBB13-2507-4B7E-8383-3700ABFC0879}"/>
                </a:ext>
              </a:extLst>
            </p:cNvPr>
            <p:cNvSpPr/>
            <p:nvPr/>
          </p:nvSpPr>
          <p:spPr>
            <a:xfrm>
              <a:off x="445712" y="1555652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xmlns="" id="{018FD09D-A193-4CB3-8822-5A3BCF276516}"/>
                </a:ext>
              </a:extLst>
            </p:cNvPr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xmlns="" id="{B3D7894D-88E0-459B-9835-295680D71ABE}"/>
                </a:ext>
              </a:extLst>
            </p:cNvPr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5" name="Oval 22">
                <a:extLst>
                  <a:ext uri="{FF2B5EF4-FFF2-40B4-BE49-F238E27FC236}">
                    <a16:creationId xmlns:a16="http://schemas.microsoft.com/office/drawing/2014/main" xmlns="" id="{2C207183-E9F4-4A16-B7AA-824358DB14D0}"/>
                  </a:ext>
                </a:extLst>
              </p:cNvPr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Rounded Rectangle 23">
                <a:extLst>
                  <a:ext uri="{FF2B5EF4-FFF2-40B4-BE49-F238E27FC236}">
                    <a16:creationId xmlns:a16="http://schemas.microsoft.com/office/drawing/2014/main" xmlns="" id="{3C2FFB2B-25D8-4BC3-99AC-AA5A9611C748}"/>
                  </a:ext>
                </a:extLst>
              </p:cNvPr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11">
            <a:extLst>
              <a:ext uri="{FF2B5EF4-FFF2-40B4-BE49-F238E27FC236}">
                <a16:creationId xmlns:a16="http://schemas.microsoft.com/office/drawing/2014/main" xmlns="" id="{908A2903-23F8-47E8-B3FD-9DD57AFC1B68}"/>
              </a:ext>
            </a:extLst>
          </p:cNvPr>
          <p:cNvGrpSpPr/>
          <p:nvPr/>
        </p:nvGrpSpPr>
        <p:grpSpPr>
          <a:xfrm>
            <a:off x="9663036" y="1006091"/>
            <a:ext cx="1445770" cy="1169773"/>
            <a:chOff x="9064829" y="803173"/>
            <a:chExt cx="1445770" cy="1169773"/>
          </a:xfrm>
        </p:grpSpPr>
        <p:sp>
          <p:nvSpPr>
            <p:cNvPr id="32" name="TextBox 31"/>
            <p:cNvSpPr txBox="1"/>
            <p:nvPr/>
          </p:nvSpPr>
          <p:spPr>
            <a:xfrm>
              <a:off x="9064829" y="803173"/>
              <a:ext cx="144577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96%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81597" y="1326615"/>
              <a:ext cx="1429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>
          <a:xfrm>
            <a:off x="4079077" y="5409835"/>
            <a:ext cx="709194" cy="709194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6074" y="5524174"/>
            <a:ext cx="27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Brainstorming sessions, quizzes and polls are incorporated.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1CFC90B-0376-437E-9A6B-886740238321}"/>
              </a:ext>
            </a:extLst>
          </p:cNvPr>
          <p:cNvSpPr txBox="1"/>
          <p:nvPr/>
        </p:nvSpPr>
        <p:spPr>
          <a:xfrm>
            <a:off x="3966080" y="182880"/>
            <a:ext cx="5478367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16000" rIns="216000" rtlCol="0">
            <a:spAutoFit/>
          </a:bodyPr>
          <a:lstStyle/>
          <a:p>
            <a:pPr algn="ctr"/>
            <a:r>
              <a:rPr lang="en-US" altLang="ko-KR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FZShuTi" pitchFamily="2" charset="-122"/>
                <a:cs typeface="Arial" pitchFamily="34" charset="0"/>
              </a:rPr>
              <a:t>SOLUTION</a:t>
            </a:r>
            <a:r>
              <a:rPr lang="en-US" altLang="ko-KR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FZShuTi" pitchFamily="2" charset="-122"/>
                <a:cs typeface="Arial" pitchFamily="34" charset="0"/>
              </a:rPr>
              <a:t>:</a:t>
            </a:r>
            <a:endParaRPr lang="en-US" altLang="ko-KR" sz="4000" dirty="0">
              <a:solidFill>
                <a:schemeClr val="tx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20281" y="1376322"/>
            <a:ext cx="709194" cy="709194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51719" y="1451472"/>
            <a:ext cx="30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mobile application allows  both the student and teacher to have a profile.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4203660" y="1421312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Oval 64"/>
          <p:cNvSpPr/>
          <p:nvPr/>
        </p:nvSpPr>
        <p:spPr>
          <a:xfrm>
            <a:off x="4094155" y="2682608"/>
            <a:ext cx="709194" cy="709194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86404" y="2522627"/>
            <a:ext cx="325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would be permitted to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 in their profile short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 long animated videos of the concepts taught to gain popularity.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ounded Rectangle 7">
            <a:extLst>
              <a:ext uri="{FF2B5EF4-FFF2-40B4-BE49-F238E27FC236}">
                <a16:creationId xmlns:a16="http://schemas.microsoft.com/office/drawing/2014/main" xmlns="" id="{CD7C4185-B102-4289-9C5F-11C2839FB9D3}"/>
              </a:ext>
            </a:extLst>
          </p:cNvPr>
          <p:cNvSpPr/>
          <p:nvPr/>
        </p:nvSpPr>
        <p:spPr>
          <a:xfrm>
            <a:off x="4271367" y="2848291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Oval 69"/>
          <p:cNvSpPr/>
          <p:nvPr/>
        </p:nvSpPr>
        <p:spPr>
          <a:xfrm>
            <a:off x="8275054" y="2621647"/>
            <a:ext cx="709194" cy="709194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32617" y="2605357"/>
            <a:ext cx="27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Faculties post important announcements as stories in one shot.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104516" y="3914871"/>
            <a:ext cx="709194" cy="709194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09828" y="3833266"/>
            <a:ext cx="3019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can build funny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acronyms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the difficult concepts and post as their stories which makes learning interesting and  fun.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Rectangle 16">
            <a:extLst>
              <a:ext uri="{FF2B5EF4-FFF2-40B4-BE49-F238E27FC236}">
                <a16:creationId xmlns:a16="http://schemas.microsoft.com/office/drawing/2014/main" xmlns="" id="{4097C796-6926-423A-A7D5-AB30714B83E4}"/>
              </a:ext>
            </a:extLst>
          </p:cNvPr>
          <p:cNvSpPr/>
          <p:nvPr/>
        </p:nvSpPr>
        <p:spPr>
          <a:xfrm rot="2700000">
            <a:off x="4333901" y="4012808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8429407" y="2735415"/>
            <a:ext cx="493880" cy="45832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4165342" y="5471472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12947" y="4025172"/>
            <a:ext cx="709194" cy="709194"/>
          </a:xfrm>
          <a:prstGeom prst="ellipse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37693" y="3865191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are allowed to create memes for better understanding of concepts and gain popularity.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xmlns="" id="{B96BED6D-4D7D-4C72-96EE-C9CDD6B72B5A}"/>
              </a:ext>
            </a:extLst>
          </p:cNvPr>
          <p:cNvSpPr/>
          <p:nvPr/>
        </p:nvSpPr>
        <p:spPr>
          <a:xfrm>
            <a:off x="8413044" y="418325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8280962" y="5327103"/>
            <a:ext cx="709194" cy="709194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57959" y="5219374"/>
            <a:ext cx="27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Students are rewarded for their work observed in their profile.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8480265" y="5470022"/>
            <a:ext cx="337163" cy="39520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Oval 53"/>
          <p:cNvSpPr/>
          <p:nvPr/>
        </p:nvSpPr>
        <p:spPr>
          <a:xfrm>
            <a:off x="8282979" y="1358904"/>
            <a:ext cx="709194" cy="709194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27480" y="1473244"/>
            <a:ext cx="27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result of outcome is shown in prior to the student to gain motivation.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8400291" y="1465727"/>
            <a:ext cx="495515" cy="4937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a\Desktop\WhatsApp Image 2021-04-15 at 6.59.34 AM.jpe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1021" r="1021"/>
          <a:stretch>
            <a:fillRect/>
          </a:stretch>
        </p:blipFill>
        <p:spPr bwMode="auto">
          <a:xfrm>
            <a:off x="469900" y="457200"/>
            <a:ext cx="3070225" cy="5341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568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6">
            <a:extLst>
              <a:ext uri="{FF2B5EF4-FFF2-40B4-BE49-F238E27FC236}">
                <a16:creationId xmlns:a16="http://schemas.microsoft.com/office/drawing/2014/main" xmlns="" id="{E2FE38F3-B049-48AB-AB05-BA2CB273EDA2}"/>
              </a:ext>
            </a:extLst>
          </p:cNvPr>
          <p:cNvGrpSpPr/>
          <p:nvPr/>
        </p:nvGrpSpPr>
        <p:grpSpPr>
          <a:xfrm>
            <a:off x="274320" y="182876"/>
            <a:ext cx="11759341" cy="6518364"/>
            <a:chOff x="1805907" y="1149531"/>
            <a:chExt cx="8202976" cy="4020063"/>
          </a:xfrm>
        </p:grpSpPr>
        <p:sp>
          <p:nvSpPr>
            <p:cNvPr id="4" name="사각형: 둥근 모서리 37">
              <a:extLst>
                <a:ext uri="{FF2B5EF4-FFF2-40B4-BE49-F238E27FC236}">
                  <a16:creationId xmlns:a16="http://schemas.microsoft.com/office/drawing/2014/main" xmlns="" id="{F3E36AC7-AC43-4D90-A035-3DD9BA6DB47B}"/>
                </a:ext>
              </a:extLst>
            </p:cNvPr>
            <p:cNvSpPr/>
            <p:nvPr/>
          </p:nvSpPr>
          <p:spPr>
            <a:xfrm>
              <a:off x="1945629" y="4065893"/>
              <a:ext cx="4018511" cy="1095650"/>
            </a:xfrm>
            <a:prstGeom prst="roundRect">
              <a:avLst>
                <a:gd name="adj" fmla="val 12276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7">
              <a:extLst>
                <a:ext uri="{FF2B5EF4-FFF2-40B4-BE49-F238E27FC236}">
                  <a16:creationId xmlns:a16="http://schemas.microsoft.com/office/drawing/2014/main" xmlns="" id="{EB4CBEA0-762A-43B8-A9C9-CB9EB0B41D68}"/>
                </a:ext>
              </a:extLst>
            </p:cNvPr>
            <p:cNvSpPr/>
            <p:nvPr/>
          </p:nvSpPr>
          <p:spPr>
            <a:xfrm>
              <a:off x="6088675" y="3953105"/>
              <a:ext cx="3912202" cy="1216489"/>
            </a:xfrm>
            <a:prstGeom prst="roundRect">
              <a:avLst>
                <a:gd name="adj" fmla="val 12276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8">
              <a:extLst>
                <a:ext uri="{FF2B5EF4-FFF2-40B4-BE49-F238E27FC236}">
                  <a16:creationId xmlns:a16="http://schemas.microsoft.com/office/drawing/2014/main" xmlns="" id="{634E13E3-C5FB-4769-8E68-5F66E4452FDE}"/>
                </a:ext>
              </a:extLst>
            </p:cNvPr>
            <p:cNvSpPr/>
            <p:nvPr/>
          </p:nvSpPr>
          <p:spPr>
            <a:xfrm>
              <a:off x="6048883" y="1149531"/>
              <a:ext cx="3960000" cy="2739124"/>
            </a:xfrm>
            <a:prstGeom prst="roundRect">
              <a:avLst>
                <a:gd name="adj" fmla="val 12276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49">
              <a:extLst>
                <a:ext uri="{FF2B5EF4-FFF2-40B4-BE49-F238E27FC236}">
                  <a16:creationId xmlns:a16="http://schemas.microsoft.com/office/drawing/2014/main" xmlns="" id="{0C35237A-44CF-4C99-9C90-603627635A02}"/>
                </a:ext>
              </a:extLst>
            </p:cNvPr>
            <p:cNvSpPr/>
            <p:nvPr/>
          </p:nvSpPr>
          <p:spPr>
            <a:xfrm>
              <a:off x="1805907" y="1149533"/>
              <a:ext cx="4149120" cy="2811628"/>
            </a:xfrm>
            <a:prstGeom prst="roundRect">
              <a:avLst>
                <a:gd name="adj" fmla="val 12276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200A3E-9EB0-45C0-8E53-E8D501669E7B}"/>
              </a:ext>
            </a:extLst>
          </p:cNvPr>
          <p:cNvSpPr txBox="1"/>
          <p:nvPr/>
        </p:nvSpPr>
        <p:spPr>
          <a:xfrm>
            <a:off x="287382" y="222069"/>
            <a:ext cx="57476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b="1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600" b="1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This mobile application is used by both teachers and students.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It encourages the students to showcase their perspective towards learning through their posts and educational videos.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User friendly platfor</a:t>
            </a:r>
            <a:r>
              <a:rPr lang="en-US" altLang="ko-KR" sz="1600" dirty="0" smtClean="0">
                <a:cs typeface="Arial" pitchFamily="34" charset="0"/>
              </a:rPr>
              <a:t>m to enhance student’s talent and creativity skills required for the industry.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Develops interest and involvement not only by the students but also the fellow ones.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As students show interest towards posting stories , the idea of this makes learning fun.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Various quizzes , brainstorming sessions and rewards provided at the end motivates the student.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Showcasing the result of outcome in prior encourages the student and makes him/her involved.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>
                <a:cs typeface="Arial" pitchFamily="34" charset="0"/>
              </a:rPr>
              <a:t> </a:t>
            </a:r>
            <a:r>
              <a:rPr lang="en-US" altLang="ko-KR" sz="1600" dirty="0" smtClean="0">
                <a:cs typeface="Arial" pitchFamily="34" charset="0"/>
              </a:rPr>
              <a:t>The idea of creating educational memes makes the student to enhance the creativity and keeps them engaged.</a:t>
            </a:r>
          </a:p>
          <a:p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CFEA9D52-F3D8-498B-8356-2B8C2A7660F0}"/>
              </a:ext>
            </a:extLst>
          </p:cNvPr>
          <p:cNvGrpSpPr/>
          <p:nvPr/>
        </p:nvGrpSpPr>
        <p:grpSpPr>
          <a:xfrm>
            <a:off x="6257109" y="287382"/>
            <a:ext cx="5159828" cy="905631"/>
            <a:chOff x="270024" y="1224097"/>
            <a:chExt cx="2605241" cy="9902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7DC90E9-0176-4815-B5AD-5C1B9479A6A0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30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77BF022-C588-4E22-99A6-75429C91DBEE}"/>
                </a:ext>
              </a:extLst>
            </p:cNvPr>
            <p:cNvSpPr txBox="1"/>
            <p:nvPr/>
          </p:nvSpPr>
          <p:spPr>
            <a:xfrm>
              <a:off x="890005" y="1224097"/>
              <a:ext cx="1793989" cy="50480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SHOW STOPPERS :</a:t>
              </a:r>
              <a:endPara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BB559A1-39E3-408D-8360-9AC45CDC041B}"/>
              </a:ext>
            </a:extLst>
          </p:cNvPr>
          <p:cNvSpPr txBox="1"/>
          <p:nvPr/>
        </p:nvSpPr>
        <p:spPr>
          <a:xfrm>
            <a:off x="6453052" y="888274"/>
            <a:ext cx="5316583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750" dirty="0" smtClean="0">
                <a:cs typeface="Arial" pitchFamily="34" charset="0"/>
              </a:rPr>
              <a:t>  This mobile application will be available in regional languages which will encourage the rural  students and teachers to make the best use of it.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750" dirty="0" smtClean="0">
                <a:cs typeface="Arial" pitchFamily="34" charset="0"/>
              </a:rPr>
              <a:t> </a:t>
            </a:r>
            <a:r>
              <a:rPr lang="en-US" altLang="ko-KR" sz="1750" dirty="0" smtClean="0">
                <a:cs typeface="Arial" pitchFamily="34" charset="0"/>
              </a:rPr>
              <a:t>Makes online learning much more interesting and motivates the students to dive into the field interested.</a:t>
            </a:r>
          </a:p>
          <a:p>
            <a:pPr>
              <a:buFont typeface="Wingdings" pitchFamily="2" charset="2"/>
              <a:buChar char="§"/>
            </a:pPr>
            <a:r>
              <a:rPr lang="en-US" sz="1750" dirty="0" smtClean="0"/>
              <a:t> Enables </a:t>
            </a:r>
            <a:r>
              <a:rPr lang="en-US" sz="1750" dirty="0" smtClean="0"/>
              <a:t>educators to get a higher degree of coverage to communicate the message in a consistent way for their target </a:t>
            </a:r>
            <a:r>
              <a:rPr lang="en-US" sz="1750" dirty="0" smtClean="0"/>
              <a:t>audience.</a:t>
            </a:r>
            <a:endParaRPr lang="en-US" altLang="ko-KR" sz="175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750" dirty="0" smtClean="0">
                <a:cs typeface="Arial" pitchFamily="34" charset="0"/>
              </a:rPr>
              <a:t> </a:t>
            </a:r>
            <a:r>
              <a:rPr lang="en-US" altLang="ko-KR" sz="1750" dirty="0" smtClean="0">
                <a:cs typeface="Arial" pitchFamily="34" charset="0"/>
              </a:rPr>
              <a:t>Unknown talents of the students come out.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750" dirty="0" smtClean="0">
                <a:cs typeface="Arial" pitchFamily="34" charset="0"/>
              </a:rPr>
              <a:t>  </a:t>
            </a:r>
            <a:r>
              <a:rPr lang="en-US" altLang="ko-KR" sz="1750" dirty="0" smtClean="0">
                <a:cs typeface="Arial" pitchFamily="34" charset="0"/>
              </a:rPr>
              <a:t>No investment is required.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750" dirty="0" smtClean="0">
                <a:cs typeface="Arial" pitchFamily="34" charset="0"/>
              </a:rPr>
              <a:t>  </a:t>
            </a:r>
            <a:r>
              <a:rPr lang="en-US" altLang="ko-KR" sz="1750" dirty="0" smtClean="0">
                <a:cs typeface="Arial" pitchFamily="34" charset="0"/>
              </a:rPr>
              <a:t>The application is user-friendly and flexible.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750" dirty="0" smtClean="0">
                <a:cs typeface="Arial" pitchFamily="34" charset="0"/>
              </a:rPr>
              <a:t> </a:t>
            </a:r>
            <a:r>
              <a:rPr lang="en-US" altLang="ko-KR" sz="1750" dirty="0" smtClean="0">
                <a:cs typeface="Arial" pitchFamily="34" charset="0"/>
              </a:rPr>
              <a:t>The application's enviro</a:t>
            </a:r>
            <a:r>
              <a:rPr lang="en-US" altLang="ko-KR" sz="1750" dirty="0" smtClean="0">
                <a:cs typeface="Arial" pitchFamily="34" charset="0"/>
              </a:rPr>
              <a:t>n</a:t>
            </a:r>
            <a:r>
              <a:rPr lang="en-US" altLang="ko-KR" sz="1750" dirty="0" smtClean="0">
                <a:cs typeface="Arial" pitchFamily="34" charset="0"/>
              </a:rPr>
              <a:t>ment  will overcome the problem of lack of engagement and motivation.</a:t>
            </a:r>
            <a:endParaRPr lang="ko-KR" altLang="en-US" sz="175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469B1C-B9F2-40DE-BD99-AE7541A16D85}"/>
              </a:ext>
            </a:extLst>
          </p:cNvPr>
          <p:cNvSpPr txBox="1"/>
          <p:nvPr/>
        </p:nvSpPr>
        <p:spPr>
          <a:xfrm>
            <a:off x="6701245" y="5369432"/>
            <a:ext cx="49638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700" dirty="0" smtClean="0">
                <a:cs typeface="Arial" pitchFamily="34" charset="0"/>
              </a:rPr>
              <a:t> Enabling voice-chat with faculties.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700" dirty="0" smtClean="0">
                <a:cs typeface="Arial" pitchFamily="34" charset="0"/>
              </a:rPr>
              <a:t> Teacher-student interaction through video conferencing.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700" dirty="0" smtClean="0">
                <a:cs typeface="Arial" pitchFamily="34" charset="0"/>
              </a:rPr>
              <a:t> </a:t>
            </a:r>
            <a:r>
              <a:rPr lang="en-US" altLang="ko-KR" sz="1700" dirty="0" smtClean="0">
                <a:cs typeface="Arial" pitchFamily="34" charset="0"/>
              </a:rPr>
              <a:t>Creating memes through the application itself.</a:t>
            </a:r>
            <a:endParaRPr lang="ko-KR" altLang="en-US" sz="1700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D4A00F-198D-438F-A735-6607F9904E4F}"/>
              </a:ext>
            </a:extLst>
          </p:cNvPr>
          <p:cNvSpPr txBox="1"/>
          <p:nvPr/>
        </p:nvSpPr>
        <p:spPr>
          <a:xfrm>
            <a:off x="6871063" y="4854493"/>
            <a:ext cx="482019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FUTURE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 </a:t>
            </a:r>
            <a:r>
              <a:rPr lang="en-US" altLang="ko-KR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IMPLEMENTATIONS </a:t>
            </a:r>
            <a:r>
              <a:rPr lang="en-US" altLang="ko-KR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:</a:t>
            </a:r>
            <a:endParaRPr lang="ko-KR" altLang="en-US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BB559A1-39E3-408D-8360-9AC45CDC041B}"/>
              </a:ext>
            </a:extLst>
          </p:cNvPr>
          <p:cNvSpPr txBox="1"/>
          <p:nvPr/>
        </p:nvSpPr>
        <p:spPr>
          <a:xfrm>
            <a:off x="587829" y="5551714"/>
            <a:ext cx="5364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cs typeface="Arial" pitchFamily="34" charset="0"/>
              </a:rPr>
              <a:t> React-native for mobile application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cs typeface="Arial" pitchFamily="34" charset="0"/>
              </a:rPr>
              <a:t> Mysql database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smtClean="0">
                <a:cs typeface="Arial" pitchFamily="34" charset="0"/>
              </a:rPr>
              <a:t>Java for backend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ED4A00F-198D-438F-A735-6607F9904E4F}"/>
              </a:ext>
            </a:extLst>
          </p:cNvPr>
          <p:cNvSpPr txBox="1"/>
          <p:nvPr/>
        </p:nvSpPr>
        <p:spPr>
          <a:xfrm>
            <a:off x="1606731" y="326571"/>
            <a:ext cx="323958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USE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 </a:t>
            </a:r>
            <a:r>
              <a:rPr lang="en-US" altLang="ko-KR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CASES :</a:t>
            </a:r>
            <a:endParaRPr lang="ko-KR" altLang="en-US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ED4A00F-198D-438F-A735-6607F9904E4F}"/>
              </a:ext>
            </a:extLst>
          </p:cNvPr>
          <p:cNvSpPr txBox="1"/>
          <p:nvPr/>
        </p:nvSpPr>
        <p:spPr>
          <a:xfrm>
            <a:off x="1175656" y="5064034"/>
            <a:ext cx="45066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TECHNOLOGY STACK :</a:t>
            </a:r>
            <a:endParaRPr lang="ko-KR" altLang="en-US" sz="28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3382" y="0"/>
            <a:ext cx="6871064" cy="724247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 smtClean="0">
                <a:latin typeface="Arial" pitchFamily="34" charset="0"/>
              </a:rPr>
              <a:t>SOME CREATIVES </a:t>
            </a:r>
            <a:endParaRPr lang="en-US" sz="4400" b="1" dirty="0"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5030F3C-3F14-4280-AA6C-19204206B3E0}"/>
              </a:ext>
            </a:extLst>
          </p:cNvPr>
          <p:cNvGrpSpPr/>
          <p:nvPr/>
        </p:nvGrpSpPr>
        <p:grpSpPr>
          <a:xfrm rot="16200000">
            <a:off x="8137787" y="2803787"/>
            <a:ext cx="6404152" cy="1704274"/>
            <a:chOff x="3960971" y="2767117"/>
            <a:chExt cx="4267200" cy="1321489"/>
          </a:xfrm>
        </p:grpSpPr>
        <p:sp>
          <p:nvSpPr>
            <p:cNvPr id="4" name="Freeform: Shape 67">
              <a:extLst>
                <a:ext uri="{FF2B5EF4-FFF2-40B4-BE49-F238E27FC236}">
                  <a16:creationId xmlns:a16="http://schemas.microsoft.com/office/drawing/2014/main" xmlns="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" name="Freeform: Shape 68">
              <a:extLst>
                <a:ext uri="{FF2B5EF4-FFF2-40B4-BE49-F238E27FC236}">
                  <a16:creationId xmlns:a16="http://schemas.microsoft.com/office/drawing/2014/main" xmlns="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6" name="Freeform: Shape 69">
              <a:extLst>
                <a:ext uri="{FF2B5EF4-FFF2-40B4-BE49-F238E27FC236}">
                  <a16:creationId xmlns:a16="http://schemas.microsoft.com/office/drawing/2014/main" xmlns="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" name="Freeform: Shape 70">
              <a:extLst>
                <a:ext uri="{FF2B5EF4-FFF2-40B4-BE49-F238E27FC236}">
                  <a16:creationId xmlns:a16="http://schemas.microsoft.com/office/drawing/2014/main" xmlns="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2050" name="Picture 2" descr="C:\Users\a\Desktop\Meme 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67" y="1486583"/>
            <a:ext cx="6500546" cy="4169636"/>
          </a:xfrm>
          <a:prstGeom prst="rect">
            <a:avLst/>
          </a:prstGeom>
          <a:noFill/>
        </p:spPr>
      </p:pic>
      <p:pic>
        <p:nvPicPr>
          <p:cNvPr id="2051" name="Picture 3" descr="C:\Users\a\Desktop\Poll final-01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7113" y="901337"/>
            <a:ext cx="4136769" cy="5799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9E06874-5BF4-42C0-9585-4D92B033E71B}"/>
              </a:ext>
            </a:extLst>
          </p:cNvPr>
          <p:cNvGrpSpPr/>
          <p:nvPr/>
        </p:nvGrpSpPr>
        <p:grpSpPr>
          <a:xfrm>
            <a:off x="5189249" y="4560855"/>
            <a:ext cx="1952636" cy="1951635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F7B1DF5-FCBF-48F9-963D-6570E25DDE44}"/>
              </a:ext>
            </a:extLst>
          </p:cNvPr>
          <p:cNvGrpSpPr/>
          <p:nvPr/>
        </p:nvGrpSpPr>
        <p:grpSpPr>
          <a:xfrm rot="5625811">
            <a:off x="6440688" y="2513988"/>
            <a:ext cx="1588486" cy="1354527"/>
            <a:chOff x="2203944" y="3086356"/>
            <a:chExt cx="1794618" cy="15303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4E4984F-9B4E-48A0-8373-5676BFA4D60B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5710C-96B5-44FA-8F0A-CC36CA0551E7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0CDE1F1-31AB-4798-AC6C-150E2CBE3AAB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E7BCFABF-65BF-435A-A192-F7E71C7069D6}"/>
              </a:ext>
            </a:extLst>
          </p:cNvPr>
          <p:cNvGrpSpPr/>
          <p:nvPr/>
        </p:nvGrpSpPr>
        <p:grpSpPr>
          <a:xfrm>
            <a:off x="4458547" y="2342416"/>
            <a:ext cx="1376272" cy="1646389"/>
            <a:chOff x="4200129" y="1047775"/>
            <a:chExt cx="1554866" cy="186003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17C1D3F-B1C4-4006-B51D-8597ED3D1BB6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572C5B9-05C1-4150-B887-80F74690CB1D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3F6DE8D-2453-4A53-8A34-1CCF7623ABCD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0AFF9F9-502B-4A7B-AEAD-34DFF8C839C1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D67DF8B-E719-4046-8471-DB62DE2BA420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81">
              <a:extLst>
                <a:ext uri="{FF2B5EF4-FFF2-40B4-BE49-F238E27FC236}">
                  <a16:creationId xmlns:a16="http://schemas.microsoft.com/office/drawing/2014/main" xmlns="" id="{18E1E7D9-0ABB-41F2-8995-620BE2B69B0E}"/>
                </a:ext>
              </a:extLst>
            </p:cNvPr>
            <p:cNvGrpSpPr/>
            <p:nvPr/>
          </p:nvGrpSpPr>
          <p:grpSpPr>
            <a:xfrm>
              <a:off x="4459237" y="2148217"/>
              <a:ext cx="1295758" cy="759593"/>
              <a:chOff x="6513334" y="1100346"/>
              <a:chExt cx="1295758" cy="759593"/>
            </a:xfrm>
            <a:solidFill>
              <a:srgbClr val="1B4760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6984A03-F675-45E0-9540-290CF7FAD11F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0E38F644-785D-4E93-A1FD-C047733FE2EA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74019515-C708-4224-96AF-FB25D0CFC55C}"/>
              </a:ext>
            </a:extLst>
          </p:cNvPr>
          <p:cNvGrpSpPr/>
          <p:nvPr/>
        </p:nvGrpSpPr>
        <p:grpSpPr>
          <a:xfrm rot="16200000">
            <a:off x="2749278" y="3757220"/>
            <a:ext cx="1579169" cy="1635670"/>
            <a:chOff x="6563619" y="1067070"/>
            <a:chExt cx="1784092" cy="18479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E93E90B-9B02-4EA8-A7D7-A7233A0293E2}"/>
                </a:ext>
              </a:extLst>
            </p:cNvPr>
            <p:cNvSpPr/>
            <p:nvPr/>
          </p:nvSpPr>
          <p:spPr>
            <a:xfrm>
              <a:off x="6821725" y="1441151"/>
              <a:ext cx="1097110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7AA5E64-02E2-4AA1-B902-9E988F77BC13}"/>
              </a:ext>
            </a:extLst>
          </p:cNvPr>
          <p:cNvGrpSpPr/>
          <p:nvPr/>
        </p:nvGrpSpPr>
        <p:grpSpPr>
          <a:xfrm>
            <a:off x="6624283" y="5647504"/>
            <a:ext cx="1183662" cy="1040677"/>
            <a:chOff x="3983887" y="4061275"/>
            <a:chExt cx="2122406" cy="18660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xmlns="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6" name="Rectangle 22">
                <a:extLst>
                  <a:ext uri="{FF2B5EF4-FFF2-40B4-BE49-F238E27FC236}">
                    <a16:creationId xmlns:a16="http://schemas.microsoft.com/office/drawing/2014/main" xmlns="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xmlns="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xmlns="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xmlns="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xmlns="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xmlns="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ectangle 22">
                <a:extLst>
                  <a:ext uri="{FF2B5EF4-FFF2-40B4-BE49-F238E27FC236}">
                    <a16:creationId xmlns:a16="http://schemas.microsoft.com/office/drawing/2014/main" xmlns="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xmlns="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xmlns="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68" name="Graphic 29">
            <a:extLst>
              <a:ext uri="{FF2B5EF4-FFF2-40B4-BE49-F238E27FC236}">
                <a16:creationId xmlns:a16="http://schemas.microsoft.com/office/drawing/2014/main" xmlns="" id="{20AA5538-38A7-4712-B484-A872F250C80B}"/>
              </a:ext>
            </a:extLst>
          </p:cNvPr>
          <p:cNvGrpSpPr/>
          <p:nvPr/>
        </p:nvGrpSpPr>
        <p:grpSpPr>
          <a:xfrm>
            <a:off x="3835795" y="3497857"/>
            <a:ext cx="4608138" cy="2206654"/>
            <a:chOff x="3496565" y="2353154"/>
            <a:chExt cx="5206119" cy="249300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BCC85C12-5B30-432A-888D-6C286BD23C80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D330C05-BE98-4B4C-AA05-3336FD9D3943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6096667A-546D-41E3-B5E2-BFB15EB8354F}"/>
                </a:ext>
              </a:extLst>
            </p:cNvPr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7F111DB-0E4F-41BF-A742-A7113FF8B2FF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rapezoid 24">
            <a:extLst>
              <a:ext uri="{FF2B5EF4-FFF2-40B4-BE49-F238E27FC236}">
                <a16:creationId xmlns:a16="http://schemas.microsoft.com/office/drawing/2014/main" xmlns="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4263006" y="4848895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xmlns="" id="{7A53E0E9-E754-4A2A-8AC6-60E1EBD722C2}"/>
              </a:ext>
            </a:extLst>
          </p:cNvPr>
          <p:cNvSpPr>
            <a:spLocks noChangeAspect="1"/>
          </p:cNvSpPr>
          <p:nvPr/>
        </p:nvSpPr>
        <p:spPr>
          <a:xfrm>
            <a:off x="5229648" y="3953555"/>
            <a:ext cx="425281" cy="37272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2B102FE8-BA0E-4EB0-A64D-84549CB4AF46}"/>
              </a:ext>
            </a:extLst>
          </p:cNvPr>
          <p:cNvSpPr/>
          <p:nvPr/>
        </p:nvSpPr>
        <p:spPr>
          <a:xfrm rot="5400000">
            <a:off x="7690480" y="5007566"/>
            <a:ext cx="286823" cy="287246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6" name="Frame 1">
            <a:extLst>
              <a:ext uri="{FF2B5EF4-FFF2-40B4-BE49-F238E27FC236}">
                <a16:creationId xmlns:a16="http://schemas.microsoft.com/office/drawing/2014/main" xmlns="" id="{2873BB4A-2BC0-4838-933B-88BDAD00D332}"/>
              </a:ext>
            </a:extLst>
          </p:cNvPr>
          <p:cNvSpPr/>
          <p:nvPr/>
        </p:nvSpPr>
        <p:spPr>
          <a:xfrm>
            <a:off x="6720752" y="3919174"/>
            <a:ext cx="298742" cy="40363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F91D073-E2F7-40C8-B1C2-22F8A94AD0FB}"/>
              </a:ext>
            </a:extLst>
          </p:cNvPr>
          <p:cNvSpPr txBox="1"/>
          <p:nvPr/>
        </p:nvSpPr>
        <p:spPr>
          <a:xfrm>
            <a:off x="781683" y="2619415"/>
            <a:ext cx="2964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Sujay GS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0A4E9EA-111B-4E0E-A344-F9705CBDE1B9}"/>
              </a:ext>
            </a:extLst>
          </p:cNvPr>
          <p:cNvSpPr txBox="1"/>
          <p:nvPr/>
        </p:nvSpPr>
        <p:spPr>
          <a:xfrm>
            <a:off x="966650" y="4127886"/>
            <a:ext cx="147951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R.Pratiksha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xmlns="" id="{42B914B6-8267-471E-9E56-DD7F4CC1F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/>
              <a:t>TEAM PROFILE :</a:t>
            </a:r>
            <a:endParaRPr lang="en-US" sz="4000" b="1" dirty="0"/>
          </a:p>
        </p:txBody>
      </p:sp>
      <p:grpSp>
        <p:nvGrpSpPr>
          <p:cNvPr id="92" name="Graphic 3">
            <a:extLst>
              <a:ext uri="{FF2B5EF4-FFF2-40B4-BE49-F238E27FC236}">
                <a16:creationId xmlns:a16="http://schemas.microsoft.com/office/drawing/2014/main" xmlns="" id="{178D6B85-C916-4CA7-B4A3-B6528BEBD1E3}"/>
              </a:ext>
            </a:extLst>
          </p:cNvPr>
          <p:cNvGrpSpPr/>
          <p:nvPr/>
        </p:nvGrpSpPr>
        <p:grpSpPr>
          <a:xfrm rot="294171">
            <a:off x="4229284" y="4339365"/>
            <a:ext cx="3319894" cy="1207409"/>
            <a:chOff x="0" y="1211951"/>
            <a:chExt cx="12192000" cy="4434097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9B1DEA87-5A5F-4FFA-8934-9C26E8902D12}"/>
              </a:ext>
            </a:extLst>
          </p:cNvPr>
          <p:cNvGrpSpPr/>
          <p:nvPr/>
        </p:nvGrpSpPr>
        <p:grpSpPr>
          <a:xfrm flipH="1">
            <a:off x="4413115" y="5621379"/>
            <a:ext cx="1183662" cy="1040677"/>
            <a:chOff x="3983887" y="4061275"/>
            <a:chExt cx="2122406" cy="186602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xmlns="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xmlns="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xmlns="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xmlns="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xmlns="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xmlns="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24">
                <a:extLst>
                  <a:ext uri="{FF2B5EF4-FFF2-40B4-BE49-F238E27FC236}">
                    <a16:creationId xmlns:a16="http://schemas.microsoft.com/office/drawing/2014/main" xmlns="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6" name="Rectangle 22">
                <a:extLst>
                  <a:ext uri="{FF2B5EF4-FFF2-40B4-BE49-F238E27FC236}">
                    <a16:creationId xmlns:a16="http://schemas.microsoft.com/office/drawing/2014/main" xmlns="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xmlns="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xmlns="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8B3386F3-B952-4C77-B90C-665736ECD3C9}"/>
              </a:ext>
            </a:extLst>
          </p:cNvPr>
          <p:cNvGrpSpPr/>
          <p:nvPr/>
        </p:nvGrpSpPr>
        <p:grpSpPr>
          <a:xfrm rot="2511386">
            <a:off x="8005567" y="3902193"/>
            <a:ext cx="1579169" cy="1635670"/>
            <a:chOff x="6563619" y="1067070"/>
            <a:chExt cx="1784092" cy="1847925"/>
          </a:xfrm>
        </p:grpSpPr>
        <p:sp>
          <p:nvSpPr>
            <p:cNvPr id="105" name="Freeform: Shape 267">
              <a:extLst>
                <a:ext uri="{FF2B5EF4-FFF2-40B4-BE49-F238E27FC236}">
                  <a16:creationId xmlns:a16="http://schemas.microsoft.com/office/drawing/2014/main" xmlns="" id="{91CA2470-665B-49D8-9C91-9B62DF697B3C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268">
              <a:extLst>
                <a:ext uri="{FF2B5EF4-FFF2-40B4-BE49-F238E27FC236}">
                  <a16:creationId xmlns:a16="http://schemas.microsoft.com/office/drawing/2014/main" xmlns="" id="{3812671E-A6B2-4045-A03A-5C37DC45DB45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269">
              <a:extLst>
                <a:ext uri="{FF2B5EF4-FFF2-40B4-BE49-F238E27FC236}">
                  <a16:creationId xmlns:a16="http://schemas.microsoft.com/office/drawing/2014/main" xmlns="" id="{D443FEC8-BAFC-45CC-924F-6B84AAA36A56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270">
              <a:extLst>
                <a:ext uri="{FF2B5EF4-FFF2-40B4-BE49-F238E27FC236}">
                  <a16:creationId xmlns:a16="http://schemas.microsoft.com/office/drawing/2014/main" xmlns="" id="{D99A5E59-CEA8-48F4-94DA-8BF356DE13DC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F91D073-E2F7-40C8-B1C2-22F8A94AD0FB}"/>
              </a:ext>
            </a:extLst>
          </p:cNvPr>
          <p:cNvSpPr txBox="1"/>
          <p:nvPr/>
        </p:nvSpPr>
        <p:spPr>
          <a:xfrm>
            <a:off x="3864609" y="1131240"/>
            <a:ext cx="4835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Team Objective :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purpose of this is to develop a mobile application that motivates and inculcates rapid learning abilities by encouraging the students.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0A4E9EA-111B-4E0E-A344-F9705CBDE1B9}"/>
              </a:ext>
            </a:extLst>
          </p:cNvPr>
          <p:cNvSpPr txBox="1"/>
          <p:nvPr/>
        </p:nvSpPr>
        <p:spPr>
          <a:xfrm>
            <a:off x="2555964" y="2608240"/>
            <a:ext cx="147951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Sujay GS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C0A4E9EA-111B-4E0E-A344-F9705CBDE1B9}"/>
              </a:ext>
            </a:extLst>
          </p:cNvPr>
          <p:cNvSpPr txBox="1"/>
          <p:nvPr/>
        </p:nvSpPr>
        <p:spPr>
          <a:xfrm>
            <a:off x="9936478" y="4188846"/>
            <a:ext cx="147951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Yogita Raikar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C0A4E9EA-111B-4E0E-A344-F9705CBDE1B9}"/>
              </a:ext>
            </a:extLst>
          </p:cNvPr>
          <p:cNvSpPr txBox="1"/>
          <p:nvPr/>
        </p:nvSpPr>
        <p:spPr>
          <a:xfrm>
            <a:off x="8508273" y="2630012"/>
            <a:ext cx="205957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Sourabh Santosh Kamble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486</Words>
  <Application>Microsoft Office PowerPoint</Application>
  <PresentationFormat>Custom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</cp:lastModifiedBy>
  <cp:revision>76</cp:revision>
  <dcterms:created xsi:type="dcterms:W3CDTF">2020-01-20T05:08:25Z</dcterms:created>
  <dcterms:modified xsi:type="dcterms:W3CDTF">2021-04-15T05:11:42Z</dcterms:modified>
</cp:coreProperties>
</file>