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4/15/2021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4/15/2021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62000"/>
            <a:ext cx="6934200" cy="3276600"/>
          </a:xfrm>
        </p:spPr>
        <p:txBody>
          <a:bodyPr>
            <a:normAutofit/>
          </a:bodyPr>
          <a:lstStyle/>
          <a:p>
            <a:r>
              <a:rPr lang="en-US" sz="2000" b="1" dirty="0" smtClean="0"/>
              <a:t>Category</a:t>
            </a:r>
            <a:r>
              <a:rPr lang="en-US" sz="2000" dirty="0" smtClean="0"/>
              <a:t> – </a:t>
            </a:r>
            <a:r>
              <a:rPr lang="en-US" sz="2000" dirty="0" smtClean="0">
                <a:solidFill>
                  <a:srgbClr val="66FF99"/>
                </a:solidFill>
              </a:rPr>
              <a:t>Education</a:t>
            </a:r>
          </a:p>
          <a:p>
            <a:r>
              <a:rPr lang="en-US" sz="2000" b="1" dirty="0" smtClean="0"/>
              <a:t>Team Name </a:t>
            </a:r>
            <a:r>
              <a:rPr lang="en-US" sz="2000" dirty="0" smtClean="0"/>
              <a:t>– Eduu</a:t>
            </a:r>
          </a:p>
          <a:p>
            <a:r>
              <a:rPr lang="en-US" sz="2000" b="1" dirty="0" smtClean="0"/>
              <a:t>Team Leader Name </a:t>
            </a:r>
            <a:r>
              <a:rPr lang="en-US" sz="2000" dirty="0" smtClean="0"/>
              <a:t>–K ARUN</a:t>
            </a:r>
          </a:p>
          <a:p>
            <a:r>
              <a:rPr lang="en-US" sz="2000" b="1" dirty="0" smtClean="0"/>
              <a:t>College Name </a:t>
            </a:r>
            <a:r>
              <a:rPr lang="en-US" sz="2000" dirty="0" smtClean="0"/>
              <a:t>– K S Institute of Technology</a:t>
            </a:r>
          </a:p>
          <a:p>
            <a:endParaRPr lang="en-US" sz="1800" dirty="0" smtClean="0"/>
          </a:p>
          <a:p>
            <a:endParaRPr lang="en-US" sz="1800" dirty="0" smtClean="0">
              <a:solidFill>
                <a:srgbClr val="66FF99"/>
              </a:solidFill>
            </a:endParaRPr>
          </a:p>
          <a:p>
            <a:endParaRPr lang="en-US" sz="1800" dirty="0"/>
          </a:p>
        </p:txBody>
      </p:sp>
      <p:pic>
        <p:nvPicPr>
          <p:cNvPr id="1026" name="Picture 2" descr="F:\fzcxhdhchfh.jpg"/>
          <p:cNvPicPr>
            <a:picLocks noChangeAspect="1" noChangeArrowheads="1"/>
          </p:cNvPicPr>
          <p:nvPr/>
        </p:nvPicPr>
        <p:blipFill>
          <a:blip r:embed="rId2"/>
          <a:srcRect/>
          <a:stretch>
            <a:fillRect/>
          </a:stretch>
        </p:blipFill>
        <p:spPr bwMode="auto">
          <a:xfrm>
            <a:off x="304800" y="3352800"/>
            <a:ext cx="5919737" cy="3098335"/>
          </a:xfrm>
          <a:prstGeom prst="rect">
            <a:avLst/>
          </a:prstGeom>
          <a:noFill/>
        </p:spPr>
      </p:pic>
      <p:sp>
        <p:nvSpPr>
          <p:cNvPr id="5" name="Rectangle 4"/>
          <p:cNvSpPr/>
          <p:nvPr/>
        </p:nvSpPr>
        <p:spPr>
          <a:xfrm>
            <a:off x="304800" y="2514600"/>
            <a:ext cx="6656566" cy="1015663"/>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2000" dirty="0" smtClean="0">
                <a:solidFill>
                  <a:schemeClr val="bg1"/>
                </a:solidFill>
              </a:rPr>
              <a:t>An idea to create an interface for the Educational institutes</a:t>
            </a:r>
          </a:p>
          <a:p>
            <a:pPr algn="ctr"/>
            <a:r>
              <a:rPr lang="en-US" sz="2000" dirty="0" smtClean="0">
                <a:solidFill>
                  <a:schemeClr val="bg1"/>
                </a:solidFill>
              </a:rPr>
              <a:t> to make effective e-Learning</a:t>
            </a:r>
          </a:p>
          <a:p>
            <a:pPr algn="ctr"/>
            <a:endParaRPr lang="en-US" sz="2000" b="1" cap="none" spc="0" dirty="0">
              <a:ln w="50800"/>
              <a:solidFill>
                <a:schemeClr val="bg1">
                  <a:shade val="50000"/>
                </a:schemeClr>
              </a:solidFill>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838200"/>
            <a:ext cx="8302659" cy="703421"/>
          </a:xfrm>
          <a:prstGeom prst="rect">
            <a:avLst/>
          </a:prstGeom>
          <a:noFill/>
        </p:spPr>
        <p:txBody>
          <a:bodyPr wrap="square" lIns="91440" tIns="45720" rIns="91440" bIns="45720">
            <a:spAutoFit/>
          </a:bodyPr>
          <a:lstStyle/>
          <a:p>
            <a:pPr algn="ctr"/>
            <a:r>
              <a:rPr lang="en-US" sz="2000" b="1" cap="all" dirty="0" smtClean="0"/>
              <a:t>3</a:t>
            </a:r>
            <a:r>
              <a:rPr lang="en-US" sz="2000" b="1" cap="all" dirty="0" smtClean="0"/>
              <a:t> </a:t>
            </a:r>
            <a:r>
              <a:rPr lang="en-US" sz="2000" b="1" cap="all" dirty="0" smtClean="0"/>
              <a:t>TIPS FOR EFFECTIVE USER INTERFACE DESIGN FOR ELEARNING</a:t>
            </a:r>
          </a:p>
          <a:p>
            <a:pPr algn="ctr"/>
            <a:endParaRPr lang="en-US" sz="2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7" name="Picture 6" descr="E-learning-User-Interface-to-Improve-Learning-Experience1.png"/>
          <p:cNvPicPr>
            <a:picLocks noChangeAspect="1"/>
          </p:cNvPicPr>
          <p:nvPr/>
        </p:nvPicPr>
        <p:blipFill>
          <a:blip r:embed="rId2"/>
          <a:stretch>
            <a:fillRect/>
          </a:stretch>
        </p:blipFill>
        <p:spPr>
          <a:xfrm>
            <a:off x="1295400" y="1828800"/>
            <a:ext cx="6412731" cy="43587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6600" y="685800"/>
            <a:ext cx="2282934" cy="830997"/>
          </a:xfrm>
          <a:prstGeom prst="rect">
            <a:avLst/>
          </a:prstGeom>
          <a:solidFill>
            <a:schemeClr val="bg1"/>
          </a:solidFill>
        </p:spPr>
        <p:txBody>
          <a:bodyPr wrap="none" lIns="91440" tIns="45720" rIns="91440" bIns="45720">
            <a:spAutoFit/>
          </a:bodyPr>
          <a:lstStyle/>
          <a:p>
            <a:pPr algn="ctr"/>
            <a:r>
              <a:rPr lang="en-US" sz="2400" b="1" dirty="0" smtClean="0"/>
              <a:t>Keep it Simple</a:t>
            </a:r>
          </a:p>
          <a:p>
            <a:pPr algn="ctr"/>
            <a:endParaRPr lang="en-US" sz="2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Rounded Rectangle 2"/>
          <p:cNvSpPr/>
          <p:nvPr/>
        </p:nvSpPr>
        <p:spPr>
          <a:xfrm>
            <a:off x="762000" y="1524000"/>
            <a:ext cx="7924800" cy="502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I’ve always been a big fan of simplicity in design. The funny thing about simplicity is how hard it is to achieve. It’s only after an eLearning course has gone through several iterations of design is simplicity ultimately obtained. Naturally, when you’re new to eLearning, it’s easy to overly complicate your course design—navigation might be clunky or there are several ways to advance from one slide to another.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6600" y="914400"/>
            <a:ext cx="2183803" cy="461665"/>
          </a:xfrm>
          <a:prstGeom prst="rect">
            <a:avLst/>
          </a:prstGeom>
          <a:noFill/>
        </p:spPr>
        <p:txBody>
          <a:bodyPr wrap="none" lIns="91440" tIns="45720" rIns="91440" bIns="45720">
            <a:spAutoFit/>
          </a:bodyPr>
          <a:lstStyle/>
          <a:p>
            <a:r>
              <a:rPr lang="en-US" sz="2400" b="1" dirty="0" smtClean="0"/>
              <a:t>Be Consistent</a:t>
            </a:r>
            <a:endParaRPr lang="en-US" sz="2400" b="1" dirty="0"/>
          </a:p>
        </p:txBody>
      </p:sp>
      <p:sp>
        <p:nvSpPr>
          <p:cNvPr id="3" name="Rounded Rectangle 2"/>
          <p:cNvSpPr/>
          <p:nvPr/>
        </p:nvSpPr>
        <p:spPr>
          <a:xfrm>
            <a:off x="609600" y="1828800"/>
            <a:ext cx="8077200" cy="464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Good user interface design works on a subconscious level. For example, let’s say you build a course with orange buttons. Subconsciously, the learner establishes that orange = button, and they expect that for the duration of the course. The moment you introduce a button of a different color, let’s say green, the learner’s subconscious is now forced to determine the meaning of this new color. If no discernable meaning exists, it can ultimately confuse and distract the learner.</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4200" y="762000"/>
            <a:ext cx="1987916" cy="707886"/>
          </a:xfrm>
          <a:prstGeom prst="rect">
            <a:avLst/>
          </a:prstGeom>
          <a:noFill/>
        </p:spPr>
        <p:txBody>
          <a:bodyPr wrap="none" lIns="91440" tIns="45720" rIns="91440" bIns="45720">
            <a:spAutoFit/>
          </a:bodyPr>
          <a:lstStyle/>
          <a:p>
            <a:pPr algn="ctr"/>
            <a:r>
              <a:rPr lang="en-US" sz="2000" b="1" dirty="0" smtClean="0"/>
              <a:t>Test Your Work</a:t>
            </a:r>
          </a:p>
          <a:p>
            <a:pPr algn="ctr"/>
            <a:endParaRPr lang="en-US" sz="20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3" name="Rounded Rectangle 2"/>
          <p:cNvSpPr/>
          <p:nvPr/>
        </p:nvSpPr>
        <p:spPr>
          <a:xfrm>
            <a:off x="609600" y="1905000"/>
            <a:ext cx="8077200" cy="464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The development of an eLearning course is a lot like engineering a piece of machinery—you have a lot of moving parts that must work together flawlessly. You don’t want to wait until you’ve delivered your course to your learners to learn that something doesn’t function properly!</a:t>
            </a:r>
          </a:p>
          <a:p>
            <a:r>
              <a:rPr lang="en-US" sz="2000" dirty="0" smtClean="0"/>
              <a:t>When it comes to user interface design for eLearning, test your work early and often—it’s the reason all eLearning authoring tools have an option for previewing! When designing a highly-interactive eLearning course, get in the habit of previewing your work as you go. Does the course or interaction work as expected? What happens if you try to “break” the interaction or do something against the intended design? It’s through testing that you’ll discover “holes” or broken components of your course.</a:t>
            </a:r>
          </a:p>
          <a:p>
            <a:pPr algn="ct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90600"/>
            <a:ext cx="5455211" cy="3693319"/>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TEAM PROFILE:</a:t>
            </a:r>
          </a:p>
          <a:p>
            <a:pPr algn="ctr"/>
            <a:endParaRPr lang="en-US" sz="3600" b="1" cap="none" spc="0" dirty="0" smtClean="0">
              <a:ln w="11430"/>
              <a:solidFill>
                <a:srgbClr val="FF0000"/>
              </a:solidFill>
              <a:effectLst>
                <a:outerShdw blurRad="80000" dist="40000" dir="5040000" algn="tl">
                  <a:srgbClr val="000000">
                    <a:alpha val="30000"/>
                  </a:srgbClr>
                </a:outerShdw>
              </a:effectLst>
            </a:endParaRPr>
          </a:p>
          <a:p>
            <a:pPr algn="ctr"/>
            <a:r>
              <a:rPr lang="en-US" sz="3600" b="1" dirty="0" smtClean="0">
                <a:ln w="11430"/>
                <a:solidFill>
                  <a:srgbClr val="FF0000"/>
                </a:solidFill>
                <a:effectLst>
                  <a:outerShdw blurRad="80000" dist="40000" dir="5040000" algn="tl">
                    <a:srgbClr val="000000">
                      <a:alpha val="30000"/>
                    </a:srgbClr>
                  </a:outerShdw>
                </a:effectLst>
              </a:rPr>
              <a:t>KILARI ASHWIK</a:t>
            </a:r>
          </a:p>
          <a:p>
            <a:pPr algn="ctr"/>
            <a:r>
              <a:rPr lang="en-US" sz="3600" b="1" cap="none" spc="0" dirty="0" smtClean="0">
                <a:ln w="11430"/>
                <a:solidFill>
                  <a:srgbClr val="FF0000"/>
                </a:solidFill>
                <a:effectLst>
                  <a:outerShdw blurRad="80000" dist="40000" dir="5040000" algn="tl">
                    <a:srgbClr val="000000">
                      <a:alpha val="30000"/>
                    </a:srgbClr>
                  </a:outerShdw>
                </a:effectLst>
              </a:rPr>
              <a:t>KILARI JASWANTH</a:t>
            </a:r>
          </a:p>
          <a:p>
            <a:pPr algn="ctr"/>
            <a:r>
              <a:rPr lang="en-US" sz="3600" b="1" dirty="0" smtClean="0">
                <a:ln w="11430"/>
                <a:solidFill>
                  <a:srgbClr val="FF0000"/>
                </a:solidFill>
                <a:effectLst>
                  <a:outerShdw blurRad="80000" dist="40000" dir="5040000" algn="tl">
                    <a:srgbClr val="000000">
                      <a:alpha val="30000"/>
                    </a:srgbClr>
                  </a:outerShdw>
                </a:effectLst>
              </a:rPr>
              <a:t>B DEVA DEEKSSHITH</a:t>
            </a:r>
          </a:p>
          <a:p>
            <a:pPr algn="ctr"/>
            <a:r>
              <a:rPr lang="en-US" sz="3600" b="1" cap="none" spc="0" dirty="0" smtClean="0">
                <a:ln w="11430"/>
                <a:solidFill>
                  <a:srgbClr val="FF0000"/>
                </a:solidFill>
                <a:effectLst>
                  <a:outerShdw blurRad="80000" dist="40000" dir="5040000" algn="tl">
                    <a:srgbClr val="000000">
                      <a:alpha val="30000"/>
                    </a:srgbClr>
                  </a:outerShdw>
                </a:effectLst>
              </a:rPr>
              <a:t>K ARUN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25</TotalTime>
  <Words>367</Words>
  <Application>Microsoft Office PowerPoint</Application>
  <PresentationFormat>On-screen Show (4:3)</PresentationFormat>
  <Paragraphs>21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Flow</vt:lpstr>
      <vt:lpstr>Slide 1</vt:lpstr>
      <vt:lpstr>Slide 2</vt:lpstr>
      <vt:lpstr>Slide 3</vt:lpstr>
      <vt:lpstr>Slide 4</vt:lpstr>
      <vt:lpstr>Slide 5</vt:lpstr>
      <vt:lpstr>Slide 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slvboss</dc:creator>
  <cp:lastModifiedBy>slvboss</cp:lastModifiedBy>
  <cp:revision>8</cp:revision>
  <dcterms:created xsi:type="dcterms:W3CDTF">2006-08-16T00:00:00Z</dcterms:created>
  <dcterms:modified xsi:type="dcterms:W3CDTF">2021-04-15T11:09:04Z</dcterms:modified>
</cp:coreProperties>
</file>