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1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5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4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63F76C-015C-4A1F-A2D0-57CDD525F30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A36CB0-C042-444D-9275-C22CDA254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8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619796"/>
            <a:ext cx="9291988" cy="8534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Breast Cancer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327" y="4876800"/>
            <a:ext cx="10159456" cy="167204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/>
              <a:t>Anuhya Kulkarni</a:t>
            </a:r>
          </a:p>
          <a:p>
            <a:pPr algn="r"/>
            <a:r>
              <a:rPr lang="en-US" sz="1600" dirty="0" smtClean="0"/>
              <a:t>Pavithra KR</a:t>
            </a:r>
          </a:p>
          <a:p>
            <a:pPr algn="r"/>
            <a:r>
              <a:rPr lang="en-US" sz="1600" dirty="0" smtClean="0"/>
              <a:t>Priyanka E</a:t>
            </a:r>
          </a:p>
          <a:p>
            <a:pPr algn="r"/>
            <a:r>
              <a:rPr lang="en-US" sz="1600" dirty="0" smtClean="0"/>
              <a:t>Prerana D 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8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971" y="0"/>
            <a:ext cx="3622766" cy="92310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Problem</a:t>
            </a:r>
            <a:r>
              <a:rPr lang="en-US" sz="2000" dirty="0" smtClean="0">
                <a:cs typeface="Calibri" panose="020F0502020204030204" pitchFamily="34" charset="0"/>
              </a:rPr>
              <a:t> :-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923107"/>
            <a:ext cx="11355978" cy="575636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Breast cancer is the leading cause of death from cancer in women.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Nearly 1 in 12 women develop breast cancer in their life time.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Approximately 2.3 million women were diagnosed with breast cancer with a death rate of 685,000 globally in 2020 alone.</a:t>
            </a:r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2000" dirty="0" smtClean="0"/>
              <a:t>Proposed solution :-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Model to help classify tumours as either ‘malignant’ or ‘benign’. </a:t>
            </a:r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2000" dirty="0" smtClean="0"/>
              <a:t>Working :-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Load breast cancer dataset from sklearn datasets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Analyze the data and the features for a better understanding of that dataset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Do a Spearman’s correlation for the features to help identify which features have a larger effect on the target variable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Clean the dataset (if any text is present)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Scale the data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dirty="0" smtClean="0"/>
              <a:t>Split the data 80:20 and make different models to predict whether tumor is malignant or benign.</a:t>
            </a:r>
          </a:p>
        </p:txBody>
      </p:sp>
    </p:spTree>
    <p:extLst>
      <p:ext uri="{BB962C8B-B14F-4D97-AF65-F5344CB8AC3E}">
        <p14:creationId xmlns:p14="http://schemas.microsoft.com/office/powerpoint/2010/main" val="13563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5429" y="548640"/>
            <a:ext cx="1619794" cy="53993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Tech Stack :-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429" y="1088570"/>
            <a:ext cx="10918371" cy="508839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Pandas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NumPy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Matplot library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Sklearn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Keras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Seaborn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Objectives and Goals :-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The primary objective of the model is to classify tumours as either ‘malignant’ or ‘benign’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A model that gives highest accuracy rate to predict any further cases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</a:rPr>
              <a:t>A model that can trace the tumour in early stages which leads to early and effective treatment and also increases chances of survival.</a:t>
            </a:r>
          </a:p>
        </p:txBody>
      </p:sp>
    </p:spTree>
    <p:extLst>
      <p:ext uri="{BB962C8B-B14F-4D97-AF65-F5344CB8AC3E}">
        <p14:creationId xmlns:p14="http://schemas.microsoft.com/office/powerpoint/2010/main" val="25761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365126"/>
            <a:ext cx="2612571" cy="4360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Architecture :-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1819" y="853440"/>
            <a:ext cx="1619794" cy="394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Load dataset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2847" y="1758592"/>
            <a:ext cx="2577737" cy="383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Analyze data and features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1818" y="3476794"/>
            <a:ext cx="1619794" cy="422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Feature Scaling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1819" y="2618547"/>
            <a:ext cx="1619794" cy="370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Clean dataset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8309" y="4375990"/>
            <a:ext cx="2246812" cy="407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Feed data into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898" y="6008913"/>
            <a:ext cx="1619794" cy="4267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Malignant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1" y="6028533"/>
            <a:ext cx="1619794" cy="407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Benign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10499" y="4800603"/>
            <a:ext cx="0" cy="4859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51715" y="2141755"/>
            <a:ext cx="0" cy="47679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0425" y="2988651"/>
            <a:ext cx="0" cy="47679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0425" y="3899198"/>
            <a:ext cx="0" cy="47679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3" idx="1"/>
            <a:endCxn id="16" idx="0"/>
          </p:cNvCxnSpPr>
          <p:nvPr/>
        </p:nvCxnSpPr>
        <p:spPr>
          <a:xfrm flipH="1">
            <a:off x="3143795" y="5481398"/>
            <a:ext cx="1658984" cy="5275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  <a:endCxn id="17" idx="0"/>
          </p:cNvCxnSpPr>
          <p:nvPr/>
        </p:nvCxnSpPr>
        <p:spPr>
          <a:xfrm>
            <a:off x="6422573" y="5481398"/>
            <a:ext cx="1702525" cy="5471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60425" y="1247490"/>
            <a:ext cx="0" cy="5029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02779" y="5284373"/>
            <a:ext cx="1619794" cy="394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Output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232</TotalTime>
  <Words>244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Calisto MT</vt:lpstr>
      <vt:lpstr>Courier New</vt:lpstr>
      <vt:lpstr>Trebuchet MS</vt:lpstr>
      <vt:lpstr>Wingdings 2</vt:lpstr>
      <vt:lpstr>Slate</vt:lpstr>
      <vt:lpstr>Breast Cancer Detection</vt:lpstr>
      <vt:lpstr>Problem :- </vt:lpstr>
      <vt:lpstr>Tech Stack :-</vt:lpstr>
      <vt:lpstr>Architecture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Pari</dc:creator>
  <cp:lastModifiedBy>Pari</cp:lastModifiedBy>
  <cp:revision>22</cp:revision>
  <dcterms:created xsi:type="dcterms:W3CDTF">2021-04-11T10:46:21Z</dcterms:created>
  <dcterms:modified xsi:type="dcterms:W3CDTF">2021-04-11T14:38:28Z</dcterms:modified>
</cp:coreProperties>
</file>