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62" r:id="rId7"/>
    <p:sldId id="256" r:id="rId8"/>
    <p:sldId id="257" r:id="rId9"/>
    <p:sldId id="258" r:id="rId10"/>
    <p:sldId id="259" r:id="rId11"/>
    <p:sldId id="260" r:id="rId12"/>
    <p:sldId id="261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905869" cy="56705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471" y="928028"/>
            <a:ext cx="7269076" cy="1974191"/>
          </a:xfrm>
        </p:spPr>
        <p:txBody>
          <a:bodyPr anchor="b">
            <a:normAutofit/>
          </a:bodyPr>
          <a:lstStyle>
            <a:lvl1pPr algn="l">
              <a:defRPr sz="39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471" y="2978352"/>
            <a:ext cx="7269076" cy="1369070"/>
          </a:xfrm>
        </p:spPr>
        <p:txBody>
          <a:bodyPr>
            <a:normAutofit/>
          </a:bodyPr>
          <a:lstStyle>
            <a:lvl1pPr marL="0" indent="0" algn="l">
              <a:buNone/>
              <a:defRPr sz="1654" cap="all" baseline="0">
                <a:solidFill>
                  <a:schemeClr val="tx2"/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1848" y="4473435"/>
            <a:ext cx="2268141" cy="30190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1470" y="4473435"/>
            <a:ext cx="4237373" cy="301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2993" y="4473434"/>
            <a:ext cx="637554" cy="30190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4360" cy="109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92640" y="1509480"/>
            <a:ext cx="8694360" cy="359784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692640" y="5256000"/>
            <a:ext cx="2268000" cy="301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506E8BA-4039-476C-A214-1B7E666E1B40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12-04-2021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339000" y="5256000"/>
            <a:ext cx="3402000" cy="301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7119000" y="5256000"/>
            <a:ext cx="2268000" cy="301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35CE1C-0FF9-4538-A648-0DA88D964E9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14" y="0"/>
            <a:ext cx="9966431" cy="567055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511423"/>
            <a:ext cx="8190506" cy="122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6" y="1859992"/>
            <a:ext cx="8190507" cy="292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4864598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5" y="4864597"/>
            <a:ext cx="515880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8" y="4864597"/>
            <a:ext cx="63755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5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297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470" y="928094"/>
            <a:ext cx="7269076" cy="2213327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Rockwell" panose="02060603020205020403" pitchFamily="18" charset="0"/>
              </a:rPr>
              <a:t>    Code innovation series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470" y="3141421"/>
            <a:ext cx="7269076" cy="12059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198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30 hours hackathon 15-16 April 2021</a:t>
            </a:r>
            <a:endParaRPr lang="en-US" sz="198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A7BF570-0703-4CCF-BA11-4B1EA9CC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83" y="1255778"/>
            <a:ext cx="1288474" cy="1053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57" y="1245979"/>
            <a:ext cx="1179536" cy="106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93" y="1245979"/>
            <a:ext cx="2641353" cy="106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 flipH="1" flipV="1">
            <a:off x="-1440" y="-1080"/>
            <a:ext cx="6965640" cy="5669280"/>
          </a:xfrm>
          <a:custGeom>
            <a:avLst/>
            <a:gdLst/>
            <a:ahLst/>
            <a:cxnLst/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 flipH="1" flipV="1">
            <a:off x="-1080" y="71640"/>
            <a:ext cx="6757920" cy="5669280"/>
          </a:xfrm>
          <a:custGeom>
            <a:avLst/>
            <a:gdLst/>
            <a:ahLst/>
            <a:cxnLst/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-720" y="-201240"/>
            <a:ext cx="6607080" cy="28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FFFF00"/>
                </a:solidFill>
                <a:latin typeface="Arial Black"/>
              </a:rPr>
              <a:t>PROBLEM STATEMENT:EDUCATION</a:t>
            </a: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en-IN" sz="2800" b="1" strike="noStrike" spc="-1">
                <a:solidFill>
                  <a:srgbClr val="FFFF00"/>
                </a:solidFill>
                <a:latin typeface="Arial Black"/>
              </a:rPr>
              <a:t>IDEA:ALGORITHM VISUALIZATION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008000" y="2931840"/>
            <a:ext cx="4669920" cy="23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-1">
                <a:solidFill>
                  <a:srgbClr val="F58220"/>
                </a:solidFill>
                <a:latin typeface="Tahoma"/>
                <a:ea typeface="Tahoma"/>
              </a:rPr>
              <a:t>TEAM NAME:TECH SQUAD         </a:t>
            </a:r>
            <a:r>
              <a:rPr lang="en-IN" sz="2000" b="0" strike="noStrike" spc="-1">
                <a:solidFill>
                  <a:srgbClr val="FFC000"/>
                </a:solidFill>
                <a:latin typeface="Tahoma"/>
                <a:ea typeface="Tahoma"/>
              </a:rPr>
              <a:t>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-1">
                <a:solidFill>
                  <a:srgbClr val="FFC000"/>
                </a:solidFill>
                <a:latin typeface="Tahoma"/>
                <a:ea typeface="Tahoma"/>
              </a:rPr>
              <a:t>TEAM MEMBERS:POOJASHREE K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-1">
                <a:solidFill>
                  <a:srgbClr val="FFC000"/>
                </a:solidFill>
                <a:latin typeface="Tahoma"/>
                <a:ea typeface="Tahoma"/>
              </a:rPr>
              <a:t>                           SHALINI 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-1">
                <a:solidFill>
                  <a:srgbClr val="FFC000"/>
                </a:solidFill>
                <a:latin typeface="Tahoma"/>
                <a:ea typeface="Tahoma"/>
              </a:rPr>
              <a:t>                           Rekha N.C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-1">
                <a:solidFill>
                  <a:srgbClr val="FFC000"/>
                </a:solidFill>
                <a:latin typeface="Tahoma"/>
                <a:ea typeface="Tahoma"/>
              </a:rPr>
              <a:t>                           PREETHI K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" y="360"/>
            <a:ext cx="3444840" cy="566928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360" y="1008000"/>
            <a:ext cx="3527280" cy="36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0" strike="noStrike" spc="-1">
                <a:solidFill>
                  <a:srgbClr val="FFFFFF"/>
                </a:solidFill>
                <a:latin typeface="Calibri Light"/>
              </a:rPr>
              <a:t>INTRODUCTION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 flipV="1">
            <a:off x="6624000" y="1943640"/>
            <a:ext cx="3375360" cy="337536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rgbClr val="FFC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3676680" y="488880"/>
            <a:ext cx="5709600" cy="46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 addition to the mathematical and empirical analyses of algorithms, there is yet a third way to study algorithms. It is called </a:t>
            </a:r>
            <a:r>
              <a:rPr lang="en-IN" sz="2600" b="0" strike="noStrike" spc="-1" dirty="0">
                <a:solidFill>
                  <a:srgbClr val="CE181E"/>
                </a:solidFill>
                <a:latin typeface="Dyuthi"/>
                <a:ea typeface="Calibri"/>
              </a:rPr>
              <a:t>algorithm visualization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and can be defined as the use of images to convey some useful information about algorithms. </a:t>
            </a:r>
            <a:endParaRPr lang="en-IN" sz="2600" b="0" strike="noStrike" spc="-1" dirty="0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To accomplish this goal, an </a:t>
            </a:r>
            <a:r>
              <a:rPr lang="en-IN" sz="3200" b="0" strike="noStrike" spc="-1" dirty="0">
                <a:solidFill>
                  <a:srgbClr val="CE181E"/>
                </a:solidFill>
                <a:latin typeface="Dyuthi"/>
                <a:ea typeface="Calibri"/>
              </a:rPr>
              <a:t>algorithm </a:t>
            </a:r>
            <a:r>
              <a:rPr lang="en-IN" sz="3200" b="0" strike="noStrike" spc="-1" dirty="0" err="1">
                <a:solidFill>
                  <a:srgbClr val="CE181E"/>
                </a:solidFill>
                <a:latin typeface="Dyuthi"/>
                <a:ea typeface="Calibri"/>
              </a:rPr>
              <a:t>visualiza-tion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uses graphic elements—points, line segments, two- or three-dimensional bars, and so on—to represent some </a:t>
            </a:r>
            <a:r>
              <a:rPr lang="en-IN" sz="3200" b="0" strike="noStrike" spc="-1" dirty="0">
                <a:solidFill>
                  <a:srgbClr val="000000"/>
                </a:solidFill>
                <a:latin typeface="Dyuthi"/>
                <a:ea typeface="Calibri"/>
              </a:rPr>
              <a:t>“interesting events”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 the algorithm’s operation.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160" y="360"/>
            <a:ext cx="10076760" cy="5669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360" y="360"/>
            <a:ext cx="3444840" cy="566928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0" y="953280"/>
            <a:ext cx="3444840" cy="36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0" strike="noStrike" spc="-1">
                <a:solidFill>
                  <a:srgbClr val="FFFFFF"/>
                </a:solidFill>
                <a:latin typeface="Calibri Light"/>
                <a:ea typeface="Calibri Light"/>
              </a:rPr>
              <a:t>TYPES OF PRINCIPAL VARIATIONS OF ALGORITHM VISUALIZATION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 flipV="1">
            <a:off x="6242040" y="2029680"/>
            <a:ext cx="3375360" cy="337536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rgbClr val="FFC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3676680" y="488880"/>
            <a:ext cx="5709600" cy="46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CE181E"/>
                </a:solidFill>
                <a:latin typeface="Dyuthi"/>
                <a:ea typeface="Calibri"/>
              </a:rPr>
              <a:t>Dynamic algorithm visualization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also called algorithm animation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600" b="0" strike="noStrike" spc="-1" dirty="0">
              <a:latin typeface="Arial"/>
            </a:endParaRPr>
          </a:p>
          <a:p>
            <a:pPr marL="457200" indent="-4564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CE181E"/>
                </a:solidFill>
                <a:latin typeface="Dyuthi"/>
                <a:ea typeface="Calibri"/>
              </a:rPr>
              <a:t>Static algorithm visualization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shows an algorithm’s progress through a series of still images. Algorithm animation, on the other hand, shows a continuous, movie-like presentation of an algorithm’s operations. Animation is an arguably more sophisticated option, which, of course, is much more difficult to implement.</a:t>
            </a:r>
            <a:endParaRPr lang="en-IN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-135720" y="360"/>
            <a:ext cx="10076760" cy="5669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360" y="360"/>
            <a:ext cx="3444840" cy="566928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-59400" y="953280"/>
            <a:ext cx="3736080" cy="36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u="sng" strike="noStrike" spc="-1">
                <a:solidFill>
                  <a:srgbClr val="FFFFFF"/>
                </a:solidFill>
                <a:uFillTx/>
                <a:latin typeface="Calibri Light"/>
              </a:rPr>
              <a:t>APPLICATIONS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 flipV="1">
            <a:off x="6408000" y="2159640"/>
            <a:ext cx="3375360" cy="337536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rgbClr val="FFC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3676680" y="-1011960"/>
            <a:ext cx="5709600" cy="75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application of algorithm visualization to </a:t>
            </a:r>
            <a:r>
              <a:rPr lang="en-IN" sz="2600" b="0" strike="noStrike" spc="-1" dirty="0">
                <a:solidFill>
                  <a:srgbClr val="000000"/>
                </a:solidFill>
                <a:latin typeface="Dyuthi"/>
                <a:ea typeface="Calibri"/>
              </a:rPr>
              <a:t>education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seeks to help students </a:t>
            </a:r>
            <a:r>
              <a:rPr lang="en-IN" sz="2600" b="0" strike="noStrike" spc="-1" dirty="0">
                <a:solidFill>
                  <a:srgbClr val="000000"/>
                </a:solidFill>
                <a:latin typeface="Dyuthi"/>
                <a:ea typeface="Calibri"/>
              </a:rPr>
              <a:t>learning algorithms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600" b="0" strike="noStrike" spc="-1" dirty="0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available evidence of its effectiveness is decisively mixed. Although some experiments did register positive learning outcomes, others failed to do so.</a:t>
            </a:r>
            <a:endParaRPr lang="en-IN" sz="2200" b="0" strike="noStrike" spc="-1" dirty="0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increasing body of evidence indicates that creating sophisticated software systems is not going to be enough. In fact, it appears that the level of student involvement with </a:t>
            </a:r>
            <a:r>
              <a:rPr lang="en-IN" sz="2600" b="0" strike="noStrike" spc="-1" dirty="0">
                <a:solidFill>
                  <a:srgbClr val="000000"/>
                </a:solidFill>
                <a:latin typeface="Dyuthi"/>
                <a:ea typeface="Calibri"/>
              </a:rPr>
              <a:t>visualization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2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might be more important than specific features of </a:t>
            </a:r>
            <a:r>
              <a:rPr lang="en-IN" sz="2600" b="0" strike="noStrike" spc="-1" dirty="0">
                <a:solidFill>
                  <a:srgbClr val="000000"/>
                </a:solidFill>
                <a:latin typeface="Dyuthi"/>
                <a:ea typeface="Calibri"/>
              </a:rPr>
              <a:t>visualization software</a:t>
            </a:r>
            <a:r>
              <a:rPr lang="en-IN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" y="360"/>
            <a:ext cx="3445200" cy="567036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TextShape 2"/>
          <p:cNvSpPr txBox="1"/>
          <p:nvPr/>
        </p:nvSpPr>
        <p:spPr>
          <a:xfrm>
            <a:off x="2160" y="953640"/>
            <a:ext cx="3443040" cy="36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Calibri Light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CustomShape 3"/>
          <p:cNvSpPr/>
          <p:nvPr/>
        </p:nvSpPr>
        <p:spPr>
          <a:xfrm flipV="1">
            <a:off x="6242400" y="2029680"/>
            <a:ext cx="3376080" cy="337644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rgbClr val="FFC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TextShape 4"/>
          <p:cNvSpPr txBox="1"/>
          <p:nvPr/>
        </p:nvSpPr>
        <p:spPr>
          <a:xfrm>
            <a:off x="3677040" y="297360"/>
            <a:ext cx="5710320" cy="51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Although some successes in both research and education have been reported in the literature, they are not as impressive as one might expect.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deeper understanding of human perception of images will be required before the true potential of algorithm visualization is fulfilled.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 rot="21593400">
            <a:off x="5400" y="10800"/>
            <a:ext cx="10151640" cy="564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257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DejaVu Sans</vt:lpstr>
      <vt:lpstr>Dyuthi</vt:lpstr>
      <vt:lpstr>Rockwell</vt:lpstr>
      <vt:lpstr>Symbol</vt:lpstr>
      <vt:lpstr>Tahoma</vt:lpstr>
      <vt:lpstr>Times New Roman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Circuit</vt:lpstr>
      <vt:lpstr>    Code innovation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</dc:title>
  <dc:subject/>
  <dc:creator/>
  <dc:description/>
  <cp:lastModifiedBy>Windows User</cp:lastModifiedBy>
  <cp:revision>8</cp:revision>
  <dcterms:created xsi:type="dcterms:W3CDTF">2021-04-11T19:40:31Z</dcterms:created>
  <dcterms:modified xsi:type="dcterms:W3CDTF">2021-04-12T14:45:22Z</dcterms:modified>
  <dc:language>en-IN</dc:language>
</cp:coreProperties>
</file>