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  <p:sldId id="258" r:id="rId3"/>
    <p:sldId id="262" r:id="rId4"/>
    <p:sldId id="263" r:id="rId5"/>
    <p:sldId id="275" r:id="rId6"/>
    <p:sldId id="265" r:id="rId7"/>
    <p:sldId id="266" r:id="rId8"/>
    <p:sldId id="276" r:id="rId9"/>
    <p:sldId id="267" r:id="rId10"/>
    <p:sldId id="272" r:id="rId11"/>
    <p:sldId id="270" r:id="rId12"/>
    <p:sldId id="273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FC8CEC"/>
    <a:srgbClr val="FED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/>
  </p:normalViewPr>
  <p:slideViewPr>
    <p:cSldViewPr snapToGrid="0">
      <p:cViewPr>
        <p:scale>
          <a:sx n="62" d="100"/>
          <a:sy n="62" d="100"/>
        </p:scale>
        <p:origin x="12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3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9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3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4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1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5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8525-C045-4D41-B4A5-46C2E5FE4C5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22D2-71A3-4AE0-AB9F-3EDE7BF7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51F376-462D-4738-8FB2-EE058FF7D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AE003E-8977-43C3-92D7-040ECA8F245E}"/>
              </a:ext>
            </a:extLst>
          </p:cNvPr>
          <p:cNvSpPr/>
          <p:nvPr/>
        </p:nvSpPr>
        <p:spPr>
          <a:xfrm>
            <a:off x="4871813" y="4055321"/>
            <a:ext cx="2245171" cy="18759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6350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BANDITS</a:t>
            </a:r>
            <a:endParaRPr lang="en-I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7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E4F28F-3E66-437D-A5A1-011CA96A7351}"/>
              </a:ext>
            </a:extLst>
          </p:cNvPr>
          <p:cNvSpPr/>
          <p:nvPr/>
        </p:nvSpPr>
        <p:spPr>
          <a:xfrm>
            <a:off x="957945" y="326572"/>
            <a:ext cx="3904343" cy="74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 CHANNELS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A9B024-587D-4F10-B1D3-A23CC5C073CB}"/>
              </a:ext>
            </a:extLst>
          </p:cNvPr>
          <p:cNvSpPr/>
          <p:nvPr/>
        </p:nvSpPr>
        <p:spPr>
          <a:xfrm>
            <a:off x="7329713" y="326572"/>
            <a:ext cx="3715658" cy="74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CHANNELS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9611EB-F9D9-45F7-AEF8-E25F34255191}"/>
              </a:ext>
            </a:extLst>
          </p:cNvPr>
          <p:cNvSpPr/>
          <p:nvPr/>
        </p:nvSpPr>
        <p:spPr>
          <a:xfrm>
            <a:off x="667656" y="3033486"/>
            <a:ext cx="4644573" cy="349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Low  display quality due to lack of special effects.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Sound quality is low</a:t>
            </a:r>
          </a:p>
          <a:p>
            <a:pPr algn="ctr"/>
            <a:r>
              <a:rPr lang="en-IN" dirty="0"/>
              <a:t>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Absence of Augmented Reality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Channels will be provided only in particular medias.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May or may not applicable to all generations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1CAA8-05A9-4F24-B895-64EA91932B91}"/>
              </a:ext>
            </a:extLst>
          </p:cNvPr>
          <p:cNvSpPr/>
          <p:nvPr/>
        </p:nvSpPr>
        <p:spPr>
          <a:xfrm>
            <a:off x="6574971" y="3135087"/>
            <a:ext cx="4949373" cy="3396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We provide best display quality with advance features.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Best Sound quality with high frequency</a:t>
            </a:r>
          </a:p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We use Augmented Reality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Our CHANNEL will be provided in different media.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Beneficial to all generations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0EDD6C-A74E-4AF3-80AF-ACF28E4E2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990" r="1" b="23867"/>
          <a:stretch/>
        </p:blipFill>
        <p:spPr>
          <a:xfrm>
            <a:off x="1213529" y="1365576"/>
            <a:ext cx="3146425" cy="1369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56576D-BA33-4E1B-A82D-CC142D6CC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4" t="8534" r="19517" b="2656"/>
          <a:stretch/>
        </p:blipFill>
        <p:spPr>
          <a:xfrm>
            <a:off x="8442248" y="1224204"/>
            <a:ext cx="1490588" cy="17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1B602D-8599-4411-B3B4-927A546A338D}"/>
              </a:ext>
            </a:extLst>
          </p:cNvPr>
          <p:cNvSpPr/>
          <p:nvPr/>
        </p:nvSpPr>
        <p:spPr>
          <a:xfrm>
            <a:off x="4073772" y="2746856"/>
            <a:ext cx="3993771" cy="10619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CHANNEL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4" name="Graphic 3" descr="Remote control">
            <a:extLst>
              <a:ext uri="{FF2B5EF4-FFF2-40B4-BE49-F238E27FC236}">
                <a16:creationId xmlns:a16="http://schemas.microsoft.com/office/drawing/2014/main" id="{A3F1157E-EF9B-4F25-9713-FE649BA26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121" y="2936631"/>
            <a:ext cx="914400" cy="914400"/>
          </a:xfrm>
          <a:prstGeom prst="rect">
            <a:avLst/>
          </a:prstGeom>
        </p:spPr>
      </p:pic>
      <p:pic>
        <p:nvPicPr>
          <p:cNvPr id="6" name="Graphic 5" descr="Wireless router">
            <a:extLst>
              <a:ext uri="{FF2B5EF4-FFF2-40B4-BE49-F238E27FC236}">
                <a16:creationId xmlns:a16="http://schemas.microsoft.com/office/drawing/2014/main" id="{7766C735-669F-4025-B309-BCCEB2ADC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427" y="2971800"/>
            <a:ext cx="914400" cy="914400"/>
          </a:xfrm>
          <a:prstGeom prst="rect">
            <a:avLst/>
          </a:prstGeom>
        </p:spPr>
      </p:pic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A66FA254-F849-46B1-B199-0002B21E0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948" y="1017774"/>
            <a:ext cx="914400" cy="914400"/>
          </a:xfrm>
          <a:prstGeom prst="rect">
            <a:avLst/>
          </a:prstGeom>
        </p:spPr>
      </p:pic>
      <p:pic>
        <p:nvPicPr>
          <p:cNvPr id="10" name="Graphic 9" descr="Cell Tower">
            <a:extLst>
              <a:ext uri="{FF2B5EF4-FFF2-40B4-BE49-F238E27FC236}">
                <a16:creationId xmlns:a16="http://schemas.microsoft.com/office/drawing/2014/main" id="{216C9454-2BA6-4A6B-A845-338CBF9C1B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5541" y="1474974"/>
            <a:ext cx="914400" cy="914400"/>
          </a:xfrm>
          <a:prstGeom prst="rect">
            <a:avLst/>
          </a:prstGeom>
        </p:spPr>
      </p:pic>
      <p:pic>
        <p:nvPicPr>
          <p:cNvPr id="12" name="Graphic 11" descr="Scanner">
            <a:extLst>
              <a:ext uri="{FF2B5EF4-FFF2-40B4-BE49-F238E27FC236}">
                <a16:creationId xmlns:a16="http://schemas.microsoft.com/office/drawing/2014/main" id="{6F3803BE-6445-48F9-B7CA-1B652EBE79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8084" y="4438886"/>
            <a:ext cx="914400" cy="914400"/>
          </a:xfrm>
          <a:prstGeom prst="rect">
            <a:avLst/>
          </a:prstGeom>
        </p:spPr>
      </p:pic>
      <p:sp>
        <p:nvSpPr>
          <p:cNvPr id="18" name="Flowchart: Punched Tape 17">
            <a:extLst>
              <a:ext uri="{FF2B5EF4-FFF2-40B4-BE49-F238E27FC236}">
                <a16:creationId xmlns:a16="http://schemas.microsoft.com/office/drawing/2014/main" id="{5B4E9548-AC3D-4FF2-9360-534BC404C124}"/>
              </a:ext>
            </a:extLst>
          </p:cNvPr>
          <p:cNvSpPr/>
          <p:nvPr/>
        </p:nvSpPr>
        <p:spPr>
          <a:xfrm>
            <a:off x="8067543" y="190974"/>
            <a:ext cx="3282628" cy="1268842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VISUALIZATION THROUGH NETWORK AND SIGNALS</a:t>
            </a:r>
            <a:endParaRPr lang="en-IN" dirty="0"/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F207C998-DA31-4D83-ADAD-D963BD6C9529}"/>
              </a:ext>
            </a:extLst>
          </p:cNvPr>
          <p:cNvSpPr/>
          <p:nvPr/>
        </p:nvSpPr>
        <p:spPr>
          <a:xfrm>
            <a:off x="9460521" y="3429000"/>
            <a:ext cx="2388601" cy="1603856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FRIENDLY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2" name="Scroll: Horizontal 21">
            <a:extLst>
              <a:ext uri="{FF2B5EF4-FFF2-40B4-BE49-F238E27FC236}">
                <a16:creationId xmlns:a16="http://schemas.microsoft.com/office/drawing/2014/main" id="{4A0C16E6-1838-4C31-BD95-6CA512862C34}"/>
              </a:ext>
            </a:extLst>
          </p:cNvPr>
          <p:cNvSpPr/>
          <p:nvPr/>
        </p:nvSpPr>
        <p:spPr>
          <a:xfrm>
            <a:off x="391886" y="3824514"/>
            <a:ext cx="2605202" cy="1905746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ACADEMICS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INCLUDING COMPETATIVE EXAMS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PERSONAL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69562536-6B1B-496E-9B2E-5BD40D59FB5D}"/>
              </a:ext>
            </a:extLst>
          </p:cNvPr>
          <p:cNvSpPr/>
          <p:nvPr/>
        </p:nvSpPr>
        <p:spPr>
          <a:xfrm>
            <a:off x="4470401" y="5730260"/>
            <a:ext cx="2656114" cy="510883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FREELY AVAILABLE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A49C24F-6C1B-492F-99F7-04594954F56C}"/>
              </a:ext>
            </a:extLst>
          </p:cNvPr>
          <p:cNvSpPr/>
          <p:nvPr/>
        </p:nvSpPr>
        <p:spPr>
          <a:xfrm>
            <a:off x="841830" y="825395"/>
            <a:ext cx="2769998" cy="649579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WELL ORGANISED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14D905B-0C83-4067-9F7A-A3B8570FD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494"/>
            <a:ext cx="6881247" cy="690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20E2F30F-4E41-4855-9DAB-DF9BFD615F9A}"/>
              </a:ext>
            </a:extLst>
          </p:cNvPr>
          <p:cNvSpPr/>
          <p:nvPr/>
        </p:nvSpPr>
        <p:spPr>
          <a:xfrm>
            <a:off x="7387849" y="-46494"/>
            <a:ext cx="3967243" cy="3219773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SPONSERS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CC99C8-887A-4C5A-A679-26B96F0291A5}"/>
              </a:ext>
            </a:extLst>
          </p:cNvPr>
          <p:cNvSpPr/>
          <p:nvPr/>
        </p:nvSpPr>
        <p:spPr>
          <a:xfrm>
            <a:off x="7387849" y="3684722"/>
            <a:ext cx="3967243" cy="1972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SPONSOERS </a:t>
            </a:r>
            <a:r>
              <a:rPr lang="en-US" sz="2400" i="1" dirty="0"/>
              <a:t>PRODUCTS WILL BE ADVERTIZED DURING THE </a:t>
            </a:r>
          </a:p>
          <a:p>
            <a:pPr algn="ctr"/>
            <a:r>
              <a:rPr lang="en-US" sz="2400" i="1" dirty="0"/>
              <a:t>TEACHING PROCESS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99054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18267-3E08-41A6-83E6-A19097E26C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1" t="8813" r="21081" b="47345"/>
          <a:stretch/>
        </p:blipFill>
        <p:spPr>
          <a:xfrm>
            <a:off x="8286426" y="0"/>
            <a:ext cx="3905574" cy="3006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CADCB-A6B4-4457-8FEA-678F19C6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0" y="1355070"/>
            <a:ext cx="7698556" cy="5161968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F44E1A1-D095-43EC-BDA3-4441C84A4BAE}"/>
              </a:ext>
            </a:extLst>
          </p:cNvPr>
          <p:cNvSpPr/>
          <p:nvPr/>
        </p:nvSpPr>
        <p:spPr>
          <a:xfrm>
            <a:off x="5186765" y="123987"/>
            <a:ext cx="3099661" cy="945396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OUR CHANNEL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9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27C1DD-3A82-48D9-A522-95610F4DAD15}"/>
              </a:ext>
            </a:extLst>
          </p:cNvPr>
          <p:cNvSpPr/>
          <p:nvPr/>
        </p:nvSpPr>
        <p:spPr>
          <a:xfrm>
            <a:off x="426203" y="904713"/>
            <a:ext cx="11339593" cy="5048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115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IN" sz="115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997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25344-A047-4EC1-ABAA-D81C6FDEF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EA146D-34B8-4608-91D5-1C17271B49E2}"/>
              </a:ext>
            </a:extLst>
          </p:cNvPr>
          <p:cNvSpPr/>
          <p:nvPr/>
        </p:nvSpPr>
        <p:spPr>
          <a:xfrm>
            <a:off x="424069" y="5420139"/>
            <a:ext cx="2570923" cy="6899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ANUSHA B</a:t>
            </a:r>
          </a:p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BHUMIKA M</a:t>
            </a:r>
          </a:p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CHAITANYA SHIVARAJU</a:t>
            </a:r>
          </a:p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MANASA G L</a:t>
            </a:r>
            <a:endParaRPr lang="en-US" b="1" dirty="0">
              <a:ln/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E00133-0EAA-4C58-A55D-F73F4541E612}"/>
              </a:ext>
            </a:extLst>
          </p:cNvPr>
          <p:cNvSpPr/>
          <p:nvPr/>
        </p:nvSpPr>
        <p:spPr>
          <a:xfrm>
            <a:off x="2517912" y="6227083"/>
            <a:ext cx="2796211" cy="5139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TEAMMATES</a:t>
            </a:r>
          </a:p>
        </p:txBody>
      </p:sp>
    </p:spTree>
    <p:extLst>
      <p:ext uri="{BB962C8B-B14F-4D97-AF65-F5344CB8AC3E}">
        <p14:creationId xmlns:p14="http://schemas.microsoft.com/office/powerpoint/2010/main" val="36722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C66ED-7F46-4633-AB0D-4B6E4E134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12192000" cy="38325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8910F85-1E7E-4A6A-940E-75CC4660E7FB}"/>
              </a:ext>
            </a:extLst>
          </p:cNvPr>
          <p:cNvSpPr/>
          <p:nvPr/>
        </p:nvSpPr>
        <p:spPr>
          <a:xfrm>
            <a:off x="516835" y="351183"/>
            <a:ext cx="516835" cy="4903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IN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2FC8CCE-3CC4-4F1F-A57A-15217DA0A056}"/>
              </a:ext>
            </a:extLst>
          </p:cNvPr>
          <p:cNvSpPr/>
          <p:nvPr/>
        </p:nvSpPr>
        <p:spPr>
          <a:xfrm>
            <a:off x="1033671" y="357809"/>
            <a:ext cx="516835" cy="49033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C51320B-4478-4F85-9E0D-B0FB60BF2CEC}"/>
              </a:ext>
            </a:extLst>
          </p:cNvPr>
          <p:cNvSpPr/>
          <p:nvPr/>
        </p:nvSpPr>
        <p:spPr>
          <a:xfrm>
            <a:off x="1550506" y="364435"/>
            <a:ext cx="516835" cy="49033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E52BD7-6C42-4A0F-A3C3-676EED7FE762}"/>
              </a:ext>
            </a:extLst>
          </p:cNvPr>
          <p:cNvSpPr/>
          <p:nvPr/>
        </p:nvSpPr>
        <p:spPr>
          <a:xfrm>
            <a:off x="2067341" y="364435"/>
            <a:ext cx="516835" cy="49033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F70204-026A-4ACF-8F92-BE91173AA480}"/>
              </a:ext>
            </a:extLst>
          </p:cNvPr>
          <p:cNvSpPr/>
          <p:nvPr/>
        </p:nvSpPr>
        <p:spPr>
          <a:xfrm>
            <a:off x="2584176" y="364435"/>
            <a:ext cx="516835" cy="4903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602D856-4670-41F9-A4B4-D7671958D5EB}"/>
              </a:ext>
            </a:extLst>
          </p:cNvPr>
          <p:cNvSpPr/>
          <p:nvPr/>
        </p:nvSpPr>
        <p:spPr>
          <a:xfrm>
            <a:off x="3101010" y="357809"/>
            <a:ext cx="516835" cy="49033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6507B48-E102-4425-A645-3C6E616D351C}"/>
              </a:ext>
            </a:extLst>
          </p:cNvPr>
          <p:cNvSpPr/>
          <p:nvPr/>
        </p:nvSpPr>
        <p:spPr>
          <a:xfrm>
            <a:off x="3604593" y="351183"/>
            <a:ext cx="516835" cy="49033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F01252E-0D12-43B4-810A-3FD67B631A5E}"/>
              </a:ext>
            </a:extLst>
          </p:cNvPr>
          <p:cNvSpPr/>
          <p:nvPr/>
        </p:nvSpPr>
        <p:spPr>
          <a:xfrm>
            <a:off x="4134680" y="364435"/>
            <a:ext cx="516835" cy="49033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52AC338-6749-456C-A8F7-4EA30C9EF967}"/>
              </a:ext>
            </a:extLst>
          </p:cNvPr>
          <p:cNvSpPr/>
          <p:nvPr/>
        </p:nvSpPr>
        <p:spPr>
          <a:xfrm>
            <a:off x="4651514" y="357809"/>
            <a:ext cx="516835" cy="49033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5554A5F-2293-4C0D-978A-C9E3E8E6A6D0}"/>
              </a:ext>
            </a:extLst>
          </p:cNvPr>
          <p:cNvSpPr/>
          <p:nvPr/>
        </p:nvSpPr>
        <p:spPr>
          <a:xfrm>
            <a:off x="5181601" y="357809"/>
            <a:ext cx="516835" cy="49033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C67C612-1791-4DB5-B4C5-30AF39D935C3}"/>
              </a:ext>
            </a:extLst>
          </p:cNvPr>
          <p:cNvSpPr/>
          <p:nvPr/>
        </p:nvSpPr>
        <p:spPr>
          <a:xfrm>
            <a:off x="5711688" y="357809"/>
            <a:ext cx="516835" cy="49033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9B32C36-30A2-4BED-9B91-7559D031926D}"/>
              </a:ext>
            </a:extLst>
          </p:cNvPr>
          <p:cNvSpPr/>
          <p:nvPr/>
        </p:nvSpPr>
        <p:spPr>
          <a:xfrm>
            <a:off x="6235152" y="364435"/>
            <a:ext cx="516835" cy="49033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269052C-EA18-4288-8EF9-BEBC9616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612"/>
            <a:ext cx="12192000" cy="3325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9BCEA0-8BD4-48B1-98EB-2394D8A11917}"/>
              </a:ext>
            </a:extLst>
          </p:cNvPr>
          <p:cNvSpPr/>
          <p:nvPr/>
        </p:nvSpPr>
        <p:spPr>
          <a:xfrm>
            <a:off x="4943887" y="3238058"/>
            <a:ext cx="2120900" cy="4703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Button">
              <a:avLst/>
            </a:prstTxWarp>
          </a:bodyPr>
          <a:lstStyle/>
          <a:p>
            <a:pPr algn="ctr"/>
            <a:r>
              <a:rPr lang="en-US" sz="2000" dirty="0"/>
              <a:t>INTO AMAZING</a:t>
            </a:r>
            <a:endParaRPr lang="en-IN" sz="2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170CA1-47CA-4ACA-A0CE-B4046FB9855B}"/>
              </a:ext>
            </a:extLst>
          </p:cNvPr>
          <p:cNvSpPr/>
          <p:nvPr/>
        </p:nvSpPr>
        <p:spPr>
          <a:xfrm>
            <a:off x="4909653" y="5359402"/>
            <a:ext cx="2565400" cy="72047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EXPERIENCES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E4F36-99AC-4DEE-ACD5-077E30A57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07" y="92767"/>
            <a:ext cx="6640995" cy="6765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FAB887-3915-47E2-BE66-0F641F8FE56A}"/>
              </a:ext>
            </a:extLst>
          </p:cNvPr>
          <p:cNvSpPr/>
          <p:nvPr/>
        </p:nvSpPr>
        <p:spPr>
          <a:xfrm>
            <a:off x="357810" y="553280"/>
            <a:ext cx="4691269" cy="5751443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3200" dirty="0">
                <a:ln w="0"/>
                <a:solidFill>
                  <a:srgbClr val="0000A8"/>
                </a:solidFill>
                <a:effectLst>
                  <a:reflection blurRad="6350" stA="53000" endA="300" endPos="35500" dir="5400000" sy="-90000" algn="bl" rotWithShape="0"/>
                </a:effectLst>
              </a:rPr>
              <a:t>E-LEARNING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not intended to replace conventional methods and learning in classrooms.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Its aim is to create an augmented </a:t>
            </a:r>
            <a:r>
              <a:rPr lang="en-US" sz="3200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learning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 environment where </a:t>
            </a:r>
            <a:r>
              <a:rPr lang="en-US" sz="2000" b="1" i="1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technology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  is used to deliver a combined range of teaching and learning techniques by maximizing the individual’s participation</a:t>
            </a:r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Achieving the goals in the learning and teaching process as a greener world.</a:t>
            </a:r>
          </a:p>
        </p:txBody>
      </p:sp>
    </p:spTree>
    <p:extLst>
      <p:ext uri="{BB962C8B-B14F-4D97-AF65-F5344CB8AC3E}">
        <p14:creationId xmlns:p14="http://schemas.microsoft.com/office/powerpoint/2010/main" val="265166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494E0A-B047-44F3-A7C9-13584752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0766" cy="3344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E20C0-208A-448D-B44F-C6C130380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88" y="3344485"/>
            <a:ext cx="7206712" cy="35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6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ED6DD0-455B-4485-B840-1D41BF30C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8943"/>
            <a:ext cx="5849259" cy="685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A5365-795E-4537-90FF-3A122251B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/>
          <a:stretch/>
        </p:blipFill>
        <p:spPr>
          <a:xfrm>
            <a:off x="5849258" y="-68944"/>
            <a:ext cx="6342742" cy="69269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778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D6DE8-7794-4CE3-BC94-FAFBCF499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"/>
            <a:ext cx="8260081" cy="6858000"/>
          </a:xfrm>
          <a:prstGeom prst="rect">
            <a:avLst/>
          </a:prstGeom>
          <a:ln>
            <a:noFill/>
          </a:ln>
          <a:effectLst/>
          <a:scene3d>
            <a:camera prst="obliqueTopRight"/>
            <a:lightRig rig="threePt" dir="t"/>
          </a:scene3d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95DE24F-1C0B-47BE-A7B8-FEDD21E3CA7F}"/>
              </a:ext>
            </a:extLst>
          </p:cNvPr>
          <p:cNvSpPr/>
          <p:nvPr/>
        </p:nvSpPr>
        <p:spPr>
          <a:xfrm>
            <a:off x="1" y="2743200"/>
            <a:ext cx="4419599" cy="1371600"/>
          </a:xfrm>
          <a:prstGeom prst="homePlate">
            <a:avLst/>
          </a:prstGeom>
          <a:solidFill>
            <a:srgbClr val="FFC000"/>
          </a:solidFill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EFFECTIVE                        SOLUTION -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4330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12D4-ADFF-4C79-9FFB-F5B4F518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29898" y="247973"/>
            <a:ext cx="10423902" cy="2278251"/>
          </a:xfrm>
        </p:spPr>
        <p:txBody>
          <a:bodyPr>
            <a:noAutofit/>
          </a:bodyPr>
          <a:lstStyle/>
          <a:p>
            <a:pPr algn="ctr"/>
            <a:br>
              <a:rPr lang="en-US" sz="72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66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EFFECTIVE WAY OF                   E-LEARNING  EXPERIENCE</a:t>
            </a:r>
            <a:br>
              <a:rPr lang="en-US" sz="66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66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THROUGH </a:t>
            </a:r>
            <a:r>
              <a:rPr lang="en-US" sz="72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TELEVISION</a:t>
            </a:r>
            <a:endParaRPr lang="en-IN" sz="72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1B538-3A1D-4378-A1F1-F095CB2C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9" y="3870941"/>
            <a:ext cx="4074066" cy="2625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15342-9F56-4FA0-AA26-419D311B8C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5"/>
          <a:stretch/>
        </p:blipFill>
        <p:spPr>
          <a:xfrm>
            <a:off x="4804474" y="3993072"/>
            <a:ext cx="1992824" cy="2381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E8FFE-D26D-4F4A-9021-74B0F702D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877" y="3758326"/>
            <a:ext cx="4686150" cy="28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atellite dish">
            <a:extLst>
              <a:ext uri="{FF2B5EF4-FFF2-40B4-BE49-F238E27FC236}">
                <a16:creationId xmlns:a16="http://schemas.microsoft.com/office/drawing/2014/main" id="{AABFF157-8027-4EC0-96DD-A46D8040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942" y="1371764"/>
            <a:ext cx="914400" cy="914400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8741F9F-FDF8-4641-AAFF-FDC9E9613B0B}"/>
              </a:ext>
            </a:extLst>
          </p:cNvPr>
          <p:cNvSpPr/>
          <p:nvPr/>
        </p:nvSpPr>
        <p:spPr>
          <a:xfrm>
            <a:off x="1390333" y="1118197"/>
            <a:ext cx="331304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A5C9A2-7621-4889-9F04-697C31E195A4}"/>
              </a:ext>
            </a:extLst>
          </p:cNvPr>
          <p:cNvSpPr/>
          <p:nvPr/>
        </p:nvSpPr>
        <p:spPr>
          <a:xfrm>
            <a:off x="664168" y="203797"/>
            <a:ext cx="2001079" cy="8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a TV Channel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D6BF35-8647-413F-88E0-686DF9FE6F05}"/>
              </a:ext>
            </a:extLst>
          </p:cNvPr>
          <p:cNvSpPr/>
          <p:nvPr/>
        </p:nvSpPr>
        <p:spPr>
          <a:xfrm>
            <a:off x="551524" y="1754451"/>
            <a:ext cx="2226365" cy="4108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 CHANNEL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4" name="Graphic 13" descr="Bullseye">
            <a:extLst>
              <a:ext uri="{FF2B5EF4-FFF2-40B4-BE49-F238E27FC236}">
                <a16:creationId xmlns:a16="http://schemas.microsoft.com/office/drawing/2014/main" id="{4A74A066-072D-4A47-B754-B35D91892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942" y="37531"/>
            <a:ext cx="914400" cy="914400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585B689E-2186-45ED-94CC-C8C03FE80449}"/>
              </a:ext>
            </a:extLst>
          </p:cNvPr>
          <p:cNvSpPr/>
          <p:nvPr/>
        </p:nvSpPr>
        <p:spPr>
          <a:xfrm>
            <a:off x="1468291" y="2305179"/>
            <a:ext cx="331304" cy="410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74F2551C-F977-45F3-B31F-8F984373ADE4}"/>
              </a:ext>
            </a:extLst>
          </p:cNvPr>
          <p:cNvSpPr/>
          <p:nvPr/>
        </p:nvSpPr>
        <p:spPr>
          <a:xfrm>
            <a:off x="567754" y="2855907"/>
            <a:ext cx="2238081" cy="729931"/>
          </a:xfrm>
          <a:prstGeom prst="flowChartPunchedTape">
            <a:avLst/>
          </a:prstGeom>
          <a:solidFill>
            <a:srgbClr val="FC8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THROUGH SATELLITE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9" name="Graphic 18" descr="Satellite">
            <a:extLst>
              <a:ext uri="{FF2B5EF4-FFF2-40B4-BE49-F238E27FC236}">
                <a16:creationId xmlns:a16="http://schemas.microsoft.com/office/drawing/2014/main" id="{15C41E93-DAF3-42F7-A8F4-D006E418A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5525" y="3011416"/>
            <a:ext cx="914400" cy="914400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343C39F4-5878-4986-B1E4-80E18C6BDF26}"/>
              </a:ext>
            </a:extLst>
          </p:cNvPr>
          <p:cNvSpPr/>
          <p:nvPr/>
        </p:nvSpPr>
        <p:spPr>
          <a:xfrm>
            <a:off x="1521142" y="3711025"/>
            <a:ext cx="331304" cy="392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4FD926F5-A436-4C0E-A832-EE2D1832BB5D}"/>
              </a:ext>
            </a:extLst>
          </p:cNvPr>
          <p:cNvSpPr/>
          <p:nvPr/>
        </p:nvSpPr>
        <p:spPr>
          <a:xfrm>
            <a:off x="664168" y="4153366"/>
            <a:ext cx="2920861" cy="1458021"/>
          </a:xfrm>
          <a:prstGeom prst="cloudCallo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anUp">
              <a:avLst/>
            </a:prstTxWarp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VIRTUALIZATION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</a:t>
            </a:r>
          </a:p>
        </p:txBody>
      </p:sp>
      <p:pic>
        <p:nvPicPr>
          <p:cNvPr id="26" name="Graphic 25" descr="Classroom">
            <a:extLst>
              <a:ext uri="{FF2B5EF4-FFF2-40B4-BE49-F238E27FC236}">
                <a16:creationId xmlns:a16="http://schemas.microsoft.com/office/drawing/2014/main" id="{32B7E5E7-8794-4125-8DF7-7598F8E62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613" y="5453040"/>
            <a:ext cx="1367529" cy="13675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C3D19F0-9752-4BC2-AB33-35B1AA08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697" y="712721"/>
            <a:ext cx="6317925" cy="501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80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211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EFFECTIVE WAY OF                   E-LEARNING  EXPERIENCE THROUGH TELEVISION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 G L</dc:creator>
  <cp:lastModifiedBy>Manasa G L</cp:lastModifiedBy>
  <cp:revision>44</cp:revision>
  <dcterms:created xsi:type="dcterms:W3CDTF">2021-04-15T00:31:35Z</dcterms:created>
  <dcterms:modified xsi:type="dcterms:W3CDTF">2021-04-15T08:20:12Z</dcterms:modified>
</cp:coreProperties>
</file>