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58" r:id="rId3"/>
    <p:sldId id="259" r:id="rId4"/>
    <p:sldId id="262" r:id="rId5"/>
    <p:sldId id="263" r:id="rId6"/>
    <p:sldId id="270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89128-B426-464D-ADEC-45F11CA200B8}" v="4400" dt="2021-04-15T09:29:48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E88DC-67E7-40B8-B8DE-EBADD85F50D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08D06E-CC5A-49A7-9871-24F7444D837D}">
      <dgm:prSet/>
      <dgm:spPr/>
      <dgm:t>
        <a:bodyPr/>
        <a:lstStyle/>
        <a:p>
          <a:r>
            <a:rPr lang="en-US"/>
            <a:t>Patient can view their profile</a:t>
          </a:r>
        </a:p>
      </dgm:t>
    </dgm:pt>
    <dgm:pt modelId="{1BEBF92F-8FB8-41C6-A89A-06DE25EA4642}" type="parTrans" cxnId="{AFFF7FEC-C83C-40E4-AB2D-6455D305047A}">
      <dgm:prSet/>
      <dgm:spPr/>
      <dgm:t>
        <a:bodyPr/>
        <a:lstStyle/>
        <a:p>
          <a:endParaRPr lang="en-US"/>
        </a:p>
      </dgm:t>
    </dgm:pt>
    <dgm:pt modelId="{349A7C9B-19F3-4F22-975A-598E6E0CEEB2}" type="sibTrans" cxnId="{AFFF7FEC-C83C-40E4-AB2D-6455D305047A}">
      <dgm:prSet/>
      <dgm:spPr/>
      <dgm:t>
        <a:bodyPr/>
        <a:lstStyle/>
        <a:p>
          <a:endParaRPr lang="en-US"/>
        </a:p>
      </dgm:t>
    </dgm:pt>
    <dgm:pt modelId="{C7150AD2-7DFF-4470-8859-386E3A2F52CD}">
      <dgm:prSet/>
      <dgm:spPr/>
      <dgm:t>
        <a:bodyPr/>
        <a:lstStyle/>
        <a:p>
          <a:r>
            <a:rPr lang="en-US"/>
            <a:t>Check doctors record</a:t>
          </a:r>
        </a:p>
      </dgm:t>
    </dgm:pt>
    <dgm:pt modelId="{96799B88-A6F5-43A1-856D-2B646B26750B}" type="parTrans" cxnId="{4B23F851-EB61-4293-807A-B46A283CCF13}">
      <dgm:prSet/>
      <dgm:spPr/>
      <dgm:t>
        <a:bodyPr/>
        <a:lstStyle/>
        <a:p>
          <a:endParaRPr lang="en-US"/>
        </a:p>
      </dgm:t>
    </dgm:pt>
    <dgm:pt modelId="{ECF9E3AF-CFFE-49FF-8528-875D51F4F37B}" type="sibTrans" cxnId="{4B23F851-EB61-4293-807A-B46A283CCF13}">
      <dgm:prSet/>
      <dgm:spPr/>
      <dgm:t>
        <a:bodyPr/>
        <a:lstStyle/>
        <a:p>
          <a:endParaRPr lang="en-US"/>
        </a:p>
      </dgm:t>
    </dgm:pt>
    <dgm:pt modelId="{3F93B445-6BC9-4B27-8B7D-B54924918139}">
      <dgm:prSet/>
      <dgm:spPr/>
      <dgm:t>
        <a:bodyPr/>
        <a:lstStyle/>
        <a:p>
          <a:r>
            <a:rPr lang="en-US"/>
            <a:t>View their appointments</a:t>
          </a:r>
        </a:p>
      </dgm:t>
    </dgm:pt>
    <dgm:pt modelId="{B6A6C758-1705-407A-AD4F-E124F4A0DAED}" type="parTrans" cxnId="{EBCFD707-AE7C-4226-86B1-33F76FC413E2}">
      <dgm:prSet/>
      <dgm:spPr/>
      <dgm:t>
        <a:bodyPr/>
        <a:lstStyle/>
        <a:p>
          <a:endParaRPr lang="en-US"/>
        </a:p>
      </dgm:t>
    </dgm:pt>
    <dgm:pt modelId="{022ECCAF-02F8-40C5-B729-3CCED2692146}" type="sibTrans" cxnId="{EBCFD707-AE7C-4226-86B1-33F76FC413E2}">
      <dgm:prSet/>
      <dgm:spPr/>
      <dgm:t>
        <a:bodyPr/>
        <a:lstStyle/>
        <a:p>
          <a:endParaRPr lang="en-US"/>
        </a:p>
      </dgm:t>
    </dgm:pt>
    <dgm:pt modelId="{8B81B685-388F-4D00-8AA5-C010B3B74786}">
      <dgm:prSet/>
      <dgm:spPr/>
      <dgm:t>
        <a:bodyPr/>
        <a:lstStyle/>
        <a:p>
          <a:r>
            <a:rPr lang="en-US"/>
            <a:t>Check their prescribed prescriptions by their doctors</a:t>
          </a:r>
        </a:p>
      </dgm:t>
    </dgm:pt>
    <dgm:pt modelId="{B6B784F4-4AFD-43D2-8A8E-671D79D5373A}" type="parTrans" cxnId="{FDD10F30-3F1D-4BCC-94E6-FC42536E6C7B}">
      <dgm:prSet/>
      <dgm:spPr/>
      <dgm:t>
        <a:bodyPr/>
        <a:lstStyle/>
        <a:p>
          <a:endParaRPr lang="en-US"/>
        </a:p>
      </dgm:t>
    </dgm:pt>
    <dgm:pt modelId="{65F113AE-811F-427B-9CE6-846936EFAED6}" type="sibTrans" cxnId="{FDD10F30-3F1D-4BCC-94E6-FC42536E6C7B}">
      <dgm:prSet/>
      <dgm:spPr/>
      <dgm:t>
        <a:bodyPr/>
        <a:lstStyle/>
        <a:p>
          <a:endParaRPr lang="en-US"/>
        </a:p>
      </dgm:t>
    </dgm:pt>
    <dgm:pt modelId="{6F40BF7A-F199-4D2F-894A-F362224B902F}">
      <dgm:prSet/>
      <dgm:spPr/>
      <dgm:t>
        <a:bodyPr/>
        <a:lstStyle/>
        <a:p>
          <a:r>
            <a:rPr lang="en-US"/>
            <a:t>Can check the lab reports and download it respectively.</a:t>
          </a:r>
        </a:p>
      </dgm:t>
    </dgm:pt>
    <dgm:pt modelId="{400035ED-E894-41B9-A5F7-1D104D275DB0}" type="parTrans" cxnId="{4B4CF01C-D65D-4C6A-85F5-8E55832448D8}">
      <dgm:prSet/>
      <dgm:spPr/>
      <dgm:t>
        <a:bodyPr/>
        <a:lstStyle/>
        <a:p>
          <a:endParaRPr lang="en-US"/>
        </a:p>
      </dgm:t>
    </dgm:pt>
    <dgm:pt modelId="{2F7ADD09-E9CD-40EA-950E-2E6BEEE616B6}" type="sibTrans" cxnId="{4B4CF01C-D65D-4C6A-85F5-8E55832448D8}">
      <dgm:prSet/>
      <dgm:spPr/>
      <dgm:t>
        <a:bodyPr/>
        <a:lstStyle/>
        <a:p>
          <a:endParaRPr lang="en-US"/>
        </a:p>
      </dgm:t>
    </dgm:pt>
    <dgm:pt modelId="{15AC5533-D681-4BD0-8648-5EEFB978940F}" type="pres">
      <dgm:prSet presAssocID="{F1FE88DC-67E7-40B8-B8DE-EBADD85F50D1}" presName="cycle" presStyleCnt="0">
        <dgm:presLayoutVars>
          <dgm:dir/>
          <dgm:resizeHandles val="exact"/>
        </dgm:presLayoutVars>
      </dgm:prSet>
      <dgm:spPr/>
    </dgm:pt>
    <dgm:pt modelId="{8A90BD77-AAE0-4C99-9FA1-93C7EE0AE6BF}" type="pres">
      <dgm:prSet presAssocID="{4308D06E-CC5A-49A7-9871-24F7444D837D}" presName="dummy" presStyleCnt="0"/>
      <dgm:spPr/>
    </dgm:pt>
    <dgm:pt modelId="{B97BEA27-73DA-41D9-B49A-623C8FAEF5EC}" type="pres">
      <dgm:prSet presAssocID="{4308D06E-CC5A-49A7-9871-24F7444D837D}" presName="node" presStyleLbl="revTx" presStyleIdx="0" presStyleCnt="5">
        <dgm:presLayoutVars>
          <dgm:bulletEnabled val="1"/>
        </dgm:presLayoutVars>
      </dgm:prSet>
      <dgm:spPr/>
    </dgm:pt>
    <dgm:pt modelId="{F0A20E3E-2C44-43BD-ACE9-60E674B18024}" type="pres">
      <dgm:prSet presAssocID="{349A7C9B-19F3-4F22-975A-598E6E0CEEB2}" presName="sibTrans" presStyleLbl="node1" presStyleIdx="0" presStyleCnt="5"/>
      <dgm:spPr/>
    </dgm:pt>
    <dgm:pt modelId="{5B0E8773-B174-4255-93EA-460FB071AF6F}" type="pres">
      <dgm:prSet presAssocID="{C7150AD2-7DFF-4470-8859-386E3A2F52CD}" presName="dummy" presStyleCnt="0"/>
      <dgm:spPr/>
    </dgm:pt>
    <dgm:pt modelId="{AA722C18-030D-4E86-9C90-76D1F4A10260}" type="pres">
      <dgm:prSet presAssocID="{C7150AD2-7DFF-4470-8859-386E3A2F52CD}" presName="node" presStyleLbl="revTx" presStyleIdx="1" presStyleCnt="5">
        <dgm:presLayoutVars>
          <dgm:bulletEnabled val="1"/>
        </dgm:presLayoutVars>
      </dgm:prSet>
      <dgm:spPr/>
    </dgm:pt>
    <dgm:pt modelId="{3F90B5F7-93D8-4610-B9E4-84BA9C9ED300}" type="pres">
      <dgm:prSet presAssocID="{ECF9E3AF-CFFE-49FF-8528-875D51F4F37B}" presName="sibTrans" presStyleLbl="node1" presStyleIdx="1" presStyleCnt="5"/>
      <dgm:spPr/>
    </dgm:pt>
    <dgm:pt modelId="{CF8AB844-EB32-4585-B9C0-FC70233185FC}" type="pres">
      <dgm:prSet presAssocID="{3F93B445-6BC9-4B27-8B7D-B54924918139}" presName="dummy" presStyleCnt="0"/>
      <dgm:spPr/>
    </dgm:pt>
    <dgm:pt modelId="{2F260967-DAFD-4F6C-BA20-6E8C25AE3F70}" type="pres">
      <dgm:prSet presAssocID="{3F93B445-6BC9-4B27-8B7D-B54924918139}" presName="node" presStyleLbl="revTx" presStyleIdx="2" presStyleCnt="5">
        <dgm:presLayoutVars>
          <dgm:bulletEnabled val="1"/>
        </dgm:presLayoutVars>
      </dgm:prSet>
      <dgm:spPr/>
    </dgm:pt>
    <dgm:pt modelId="{43A10599-BA11-45DD-8D82-29E1B7D9D409}" type="pres">
      <dgm:prSet presAssocID="{022ECCAF-02F8-40C5-B729-3CCED2692146}" presName="sibTrans" presStyleLbl="node1" presStyleIdx="2" presStyleCnt="5"/>
      <dgm:spPr/>
    </dgm:pt>
    <dgm:pt modelId="{3BF6F7CE-6890-4D42-B5DA-C0E264D405B9}" type="pres">
      <dgm:prSet presAssocID="{8B81B685-388F-4D00-8AA5-C010B3B74786}" presName="dummy" presStyleCnt="0"/>
      <dgm:spPr/>
    </dgm:pt>
    <dgm:pt modelId="{360F3047-597F-434E-B998-8D3C969176F1}" type="pres">
      <dgm:prSet presAssocID="{8B81B685-388F-4D00-8AA5-C010B3B74786}" presName="node" presStyleLbl="revTx" presStyleIdx="3" presStyleCnt="5">
        <dgm:presLayoutVars>
          <dgm:bulletEnabled val="1"/>
        </dgm:presLayoutVars>
      </dgm:prSet>
      <dgm:spPr/>
    </dgm:pt>
    <dgm:pt modelId="{9974C755-302C-49B5-A145-E23723B889D7}" type="pres">
      <dgm:prSet presAssocID="{65F113AE-811F-427B-9CE6-846936EFAED6}" presName="sibTrans" presStyleLbl="node1" presStyleIdx="3" presStyleCnt="5"/>
      <dgm:spPr/>
    </dgm:pt>
    <dgm:pt modelId="{458A90C5-2B7E-4527-A22D-0491DE5A6209}" type="pres">
      <dgm:prSet presAssocID="{6F40BF7A-F199-4D2F-894A-F362224B902F}" presName="dummy" presStyleCnt="0"/>
      <dgm:spPr/>
    </dgm:pt>
    <dgm:pt modelId="{16EB46A0-0210-4D8E-ADD0-5334EAB40D84}" type="pres">
      <dgm:prSet presAssocID="{6F40BF7A-F199-4D2F-894A-F362224B902F}" presName="node" presStyleLbl="revTx" presStyleIdx="4" presStyleCnt="5">
        <dgm:presLayoutVars>
          <dgm:bulletEnabled val="1"/>
        </dgm:presLayoutVars>
      </dgm:prSet>
      <dgm:spPr/>
    </dgm:pt>
    <dgm:pt modelId="{0531C7FC-3D2B-453B-93B2-226E99B504F7}" type="pres">
      <dgm:prSet presAssocID="{2F7ADD09-E9CD-40EA-950E-2E6BEEE616B6}" presName="sibTrans" presStyleLbl="node1" presStyleIdx="4" presStyleCnt="5"/>
      <dgm:spPr/>
    </dgm:pt>
  </dgm:ptLst>
  <dgm:cxnLst>
    <dgm:cxn modelId="{EBCFD707-AE7C-4226-86B1-33F76FC413E2}" srcId="{F1FE88DC-67E7-40B8-B8DE-EBADD85F50D1}" destId="{3F93B445-6BC9-4B27-8B7D-B54924918139}" srcOrd="2" destOrd="0" parTransId="{B6A6C758-1705-407A-AD4F-E124F4A0DAED}" sibTransId="{022ECCAF-02F8-40C5-B729-3CCED2692146}"/>
    <dgm:cxn modelId="{4B4CF01C-D65D-4C6A-85F5-8E55832448D8}" srcId="{F1FE88DC-67E7-40B8-B8DE-EBADD85F50D1}" destId="{6F40BF7A-F199-4D2F-894A-F362224B902F}" srcOrd="4" destOrd="0" parTransId="{400035ED-E894-41B9-A5F7-1D104D275DB0}" sibTransId="{2F7ADD09-E9CD-40EA-950E-2E6BEEE616B6}"/>
    <dgm:cxn modelId="{9F008A29-4582-4693-AA6D-D1E8510C6E0B}" type="presOf" srcId="{349A7C9B-19F3-4F22-975A-598E6E0CEEB2}" destId="{F0A20E3E-2C44-43BD-ACE9-60E674B18024}" srcOrd="0" destOrd="0" presId="urn:microsoft.com/office/officeart/2005/8/layout/cycle1"/>
    <dgm:cxn modelId="{FDD10F30-3F1D-4BCC-94E6-FC42536E6C7B}" srcId="{F1FE88DC-67E7-40B8-B8DE-EBADD85F50D1}" destId="{8B81B685-388F-4D00-8AA5-C010B3B74786}" srcOrd="3" destOrd="0" parTransId="{B6B784F4-4AFD-43D2-8A8E-671D79D5373A}" sibTransId="{65F113AE-811F-427B-9CE6-846936EFAED6}"/>
    <dgm:cxn modelId="{5F3CA13F-A097-459D-BBEA-970F2B9ADF20}" type="presOf" srcId="{3F93B445-6BC9-4B27-8B7D-B54924918139}" destId="{2F260967-DAFD-4F6C-BA20-6E8C25AE3F70}" srcOrd="0" destOrd="0" presId="urn:microsoft.com/office/officeart/2005/8/layout/cycle1"/>
    <dgm:cxn modelId="{17109D41-993D-48DE-AF18-4A82EC096642}" type="presOf" srcId="{F1FE88DC-67E7-40B8-B8DE-EBADD85F50D1}" destId="{15AC5533-D681-4BD0-8648-5EEFB978940F}" srcOrd="0" destOrd="0" presId="urn:microsoft.com/office/officeart/2005/8/layout/cycle1"/>
    <dgm:cxn modelId="{B8E5C644-2EA0-4213-8314-655D3C4A463C}" type="presOf" srcId="{8B81B685-388F-4D00-8AA5-C010B3B74786}" destId="{360F3047-597F-434E-B998-8D3C969176F1}" srcOrd="0" destOrd="0" presId="urn:microsoft.com/office/officeart/2005/8/layout/cycle1"/>
    <dgm:cxn modelId="{4B23F851-EB61-4293-807A-B46A283CCF13}" srcId="{F1FE88DC-67E7-40B8-B8DE-EBADD85F50D1}" destId="{C7150AD2-7DFF-4470-8859-386E3A2F52CD}" srcOrd="1" destOrd="0" parTransId="{96799B88-A6F5-43A1-856D-2B646B26750B}" sibTransId="{ECF9E3AF-CFFE-49FF-8528-875D51F4F37B}"/>
    <dgm:cxn modelId="{AB8E8357-642D-46B5-B5E1-B7D6C56191AA}" type="presOf" srcId="{C7150AD2-7DFF-4470-8859-386E3A2F52CD}" destId="{AA722C18-030D-4E86-9C90-76D1F4A10260}" srcOrd="0" destOrd="0" presId="urn:microsoft.com/office/officeart/2005/8/layout/cycle1"/>
    <dgm:cxn modelId="{4157A297-AAA3-4B01-A924-C7940663BDCE}" type="presOf" srcId="{6F40BF7A-F199-4D2F-894A-F362224B902F}" destId="{16EB46A0-0210-4D8E-ADD0-5334EAB40D84}" srcOrd="0" destOrd="0" presId="urn:microsoft.com/office/officeart/2005/8/layout/cycle1"/>
    <dgm:cxn modelId="{89261CD5-939A-46D3-962B-D9A9C61174DA}" type="presOf" srcId="{2F7ADD09-E9CD-40EA-950E-2E6BEEE616B6}" destId="{0531C7FC-3D2B-453B-93B2-226E99B504F7}" srcOrd="0" destOrd="0" presId="urn:microsoft.com/office/officeart/2005/8/layout/cycle1"/>
    <dgm:cxn modelId="{B27287D5-11B1-458C-A62B-C46BB7599248}" type="presOf" srcId="{022ECCAF-02F8-40C5-B729-3CCED2692146}" destId="{43A10599-BA11-45DD-8D82-29E1B7D9D409}" srcOrd="0" destOrd="0" presId="urn:microsoft.com/office/officeart/2005/8/layout/cycle1"/>
    <dgm:cxn modelId="{AFFF7FEC-C83C-40E4-AB2D-6455D305047A}" srcId="{F1FE88DC-67E7-40B8-B8DE-EBADD85F50D1}" destId="{4308D06E-CC5A-49A7-9871-24F7444D837D}" srcOrd="0" destOrd="0" parTransId="{1BEBF92F-8FB8-41C6-A89A-06DE25EA4642}" sibTransId="{349A7C9B-19F3-4F22-975A-598E6E0CEEB2}"/>
    <dgm:cxn modelId="{F1895BF8-932C-43CB-A8A7-141A4A9C0B7A}" type="presOf" srcId="{ECF9E3AF-CFFE-49FF-8528-875D51F4F37B}" destId="{3F90B5F7-93D8-4610-B9E4-84BA9C9ED300}" srcOrd="0" destOrd="0" presId="urn:microsoft.com/office/officeart/2005/8/layout/cycle1"/>
    <dgm:cxn modelId="{8C55F6F9-15BA-4FF9-AC90-7A8EBBFC6195}" type="presOf" srcId="{4308D06E-CC5A-49A7-9871-24F7444D837D}" destId="{B97BEA27-73DA-41D9-B49A-623C8FAEF5EC}" srcOrd="0" destOrd="0" presId="urn:microsoft.com/office/officeart/2005/8/layout/cycle1"/>
    <dgm:cxn modelId="{2126D9FC-AEBF-4C12-BB85-716948F02037}" type="presOf" srcId="{65F113AE-811F-427B-9CE6-846936EFAED6}" destId="{9974C755-302C-49B5-A145-E23723B889D7}" srcOrd="0" destOrd="0" presId="urn:microsoft.com/office/officeart/2005/8/layout/cycle1"/>
    <dgm:cxn modelId="{5A2FA198-9741-4A90-983C-794401EFAFE1}" type="presParOf" srcId="{15AC5533-D681-4BD0-8648-5EEFB978940F}" destId="{8A90BD77-AAE0-4C99-9FA1-93C7EE0AE6BF}" srcOrd="0" destOrd="0" presId="urn:microsoft.com/office/officeart/2005/8/layout/cycle1"/>
    <dgm:cxn modelId="{B4476005-CFB2-4DFD-8A85-E0506C262F13}" type="presParOf" srcId="{15AC5533-D681-4BD0-8648-5EEFB978940F}" destId="{B97BEA27-73DA-41D9-B49A-623C8FAEF5EC}" srcOrd="1" destOrd="0" presId="urn:microsoft.com/office/officeart/2005/8/layout/cycle1"/>
    <dgm:cxn modelId="{E829CA91-74D9-468D-8E1C-523A4A9AF6A6}" type="presParOf" srcId="{15AC5533-D681-4BD0-8648-5EEFB978940F}" destId="{F0A20E3E-2C44-43BD-ACE9-60E674B18024}" srcOrd="2" destOrd="0" presId="urn:microsoft.com/office/officeart/2005/8/layout/cycle1"/>
    <dgm:cxn modelId="{E787272E-6CF5-4B57-BAEF-1D622A156CE8}" type="presParOf" srcId="{15AC5533-D681-4BD0-8648-5EEFB978940F}" destId="{5B0E8773-B174-4255-93EA-460FB071AF6F}" srcOrd="3" destOrd="0" presId="urn:microsoft.com/office/officeart/2005/8/layout/cycle1"/>
    <dgm:cxn modelId="{F75000D0-F5F2-47F9-A1E0-EF72085011C9}" type="presParOf" srcId="{15AC5533-D681-4BD0-8648-5EEFB978940F}" destId="{AA722C18-030D-4E86-9C90-76D1F4A10260}" srcOrd="4" destOrd="0" presId="urn:microsoft.com/office/officeart/2005/8/layout/cycle1"/>
    <dgm:cxn modelId="{AFD10576-B0B4-4C29-8AA2-5A2D2F4D4D72}" type="presParOf" srcId="{15AC5533-D681-4BD0-8648-5EEFB978940F}" destId="{3F90B5F7-93D8-4610-B9E4-84BA9C9ED300}" srcOrd="5" destOrd="0" presId="urn:microsoft.com/office/officeart/2005/8/layout/cycle1"/>
    <dgm:cxn modelId="{B7B76EC6-6FF9-46B9-B61B-BA6A08054A84}" type="presParOf" srcId="{15AC5533-D681-4BD0-8648-5EEFB978940F}" destId="{CF8AB844-EB32-4585-B9C0-FC70233185FC}" srcOrd="6" destOrd="0" presId="urn:microsoft.com/office/officeart/2005/8/layout/cycle1"/>
    <dgm:cxn modelId="{17D3A0E2-76E3-49A8-A554-83F9513631F1}" type="presParOf" srcId="{15AC5533-D681-4BD0-8648-5EEFB978940F}" destId="{2F260967-DAFD-4F6C-BA20-6E8C25AE3F70}" srcOrd="7" destOrd="0" presId="urn:microsoft.com/office/officeart/2005/8/layout/cycle1"/>
    <dgm:cxn modelId="{93E209F8-CA82-4EEE-A551-E55F918C0C7B}" type="presParOf" srcId="{15AC5533-D681-4BD0-8648-5EEFB978940F}" destId="{43A10599-BA11-45DD-8D82-29E1B7D9D409}" srcOrd="8" destOrd="0" presId="urn:microsoft.com/office/officeart/2005/8/layout/cycle1"/>
    <dgm:cxn modelId="{4D22DDE8-CFF1-47ED-8ED9-0D94A33D45B5}" type="presParOf" srcId="{15AC5533-D681-4BD0-8648-5EEFB978940F}" destId="{3BF6F7CE-6890-4D42-B5DA-C0E264D405B9}" srcOrd="9" destOrd="0" presId="urn:microsoft.com/office/officeart/2005/8/layout/cycle1"/>
    <dgm:cxn modelId="{A0E254FE-AB47-4811-9AEE-25B4D98CA39C}" type="presParOf" srcId="{15AC5533-D681-4BD0-8648-5EEFB978940F}" destId="{360F3047-597F-434E-B998-8D3C969176F1}" srcOrd="10" destOrd="0" presId="urn:microsoft.com/office/officeart/2005/8/layout/cycle1"/>
    <dgm:cxn modelId="{C4DCC9A1-ACAE-4B22-A00A-F2AACE76770C}" type="presParOf" srcId="{15AC5533-D681-4BD0-8648-5EEFB978940F}" destId="{9974C755-302C-49B5-A145-E23723B889D7}" srcOrd="11" destOrd="0" presId="urn:microsoft.com/office/officeart/2005/8/layout/cycle1"/>
    <dgm:cxn modelId="{DC6CC079-0537-4650-AFD8-A47A335C80AA}" type="presParOf" srcId="{15AC5533-D681-4BD0-8648-5EEFB978940F}" destId="{458A90C5-2B7E-4527-A22D-0491DE5A6209}" srcOrd="12" destOrd="0" presId="urn:microsoft.com/office/officeart/2005/8/layout/cycle1"/>
    <dgm:cxn modelId="{A5C680D6-0EDC-4E02-A649-695CBB43C8E2}" type="presParOf" srcId="{15AC5533-D681-4BD0-8648-5EEFB978940F}" destId="{16EB46A0-0210-4D8E-ADD0-5334EAB40D84}" srcOrd="13" destOrd="0" presId="urn:microsoft.com/office/officeart/2005/8/layout/cycle1"/>
    <dgm:cxn modelId="{1F586A75-CA5F-4ECD-9ABD-9353C699071F}" type="presParOf" srcId="{15AC5533-D681-4BD0-8648-5EEFB978940F}" destId="{0531C7FC-3D2B-453B-93B2-226E99B504F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8476D1-282A-41B3-B998-1F577FA2C4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852A5C-435A-41DB-853B-0AD2A868FABA}">
      <dgm:prSet/>
      <dgm:spPr/>
      <dgm:t>
        <a:bodyPr/>
        <a:lstStyle/>
        <a:p>
          <a:r>
            <a:rPr lang="en-US"/>
            <a:t>This will be implemented in HTML, CSS, Java script, and Bootstrap for front end development.</a:t>
          </a:r>
        </a:p>
      </dgm:t>
    </dgm:pt>
    <dgm:pt modelId="{07CDE183-727F-4E44-9CB3-C116C469B8BC}" type="parTrans" cxnId="{9FA61B17-E1AE-4D07-BE2B-7E029EBCC331}">
      <dgm:prSet/>
      <dgm:spPr/>
      <dgm:t>
        <a:bodyPr/>
        <a:lstStyle/>
        <a:p>
          <a:endParaRPr lang="en-US"/>
        </a:p>
      </dgm:t>
    </dgm:pt>
    <dgm:pt modelId="{1F679E54-E171-403F-92A8-861F2B376AE4}" type="sibTrans" cxnId="{9FA61B17-E1AE-4D07-BE2B-7E029EBCC331}">
      <dgm:prSet/>
      <dgm:spPr/>
      <dgm:t>
        <a:bodyPr/>
        <a:lstStyle/>
        <a:p>
          <a:endParaRPr lang="en-US"/>
        </a:p>
      </dgm:t>
    </dgm:pt>
    <dgm:pt modelId="{7F3FE495-B351-4C6E-81C3-14F0A1DAC738}">
      <dgm:prSet/>
      <dgm:spPr/>
      <dgm:t>
        <a:bodyPr/>
        <a:lstStyle/>
        <a:p>
          <a:r>
            <a:rPr lang="en-US"/>
            <a:t>MySQL for back-end(database) development. </a:t>
          </a:r>
        </a:p>
      </dgm:t>
    </dgm:pt>
    <dgm:pt modelId="{F1476B43-C541-4F4A-AC19-3D5D4C9167D8}" type="parTrans" cxnId="{D4C930B8-2C41-40AE-93CF-FFC6BD56F07E}">
      <dgm:prSet/>
      <dgm:spPr/>
      <dgm:t>
        <a:bodyPr/>
        <a:lstStyle/>
        <a:p>
          <a:endParaRPr lang="en-US"/>
        </a:p>
      </dgm:t>
    </dgm:pt>
    <dgm:pt modelId="{5A5DC043-F1FF-42AB-975E-C529F09721D9}" type="sibTrans" cxnId="{D4C930B8-2C41-40AE-93CF-FFC6BD56F07E}">
      <dgm:prSet/>
      <dgm:spPr/>
      <dgm:t>
        <a:bodyPr/>
        <a:lstStyle/>
        <a:p>
          <a:endParaRPr lang="en-US"/>
        </a:p>
      </dgm:t>
    </dgm:pt>
    <dgm:pt modelId="{35EEE463-D59B-4DD8-8B77-45A16B0BD039}">
      <dgm:prSet/>
      <dgm:spPr/>
      <dgm:t>
        <a:bodyPr/>
        <a:lstStyle/>
        <a:p>
          <a:r>
            <a:rPr lang="en-US"/>
            <a:t>PHP communicate with localhost through XAMPP server.</a:t>
          </a:r>
        </a:p>
      </dgm:t>
    </dgm:pt>
    <dgm:pt modelId="{4B9FF95F-D03E-4054-87D5-BA7581F80F20}" type="parTrans" cxnId="{1F56DE7B-04F4-4174-98A9-03F2BE472735}">
      <dgm:prSet/>
      <dgm:spPr/>
      <dgm:t>
        <a:bodyPr/>
        <a:lstStyle/>
        <a:p>
          <a:endParaRPr lang="en-US"/>
        </a:p>
      </dgm:t>
    </dgm:pt>
    <dgm:pt modelId="{53044E78-0BA4-464A-830A-12E477FC77E0}" type="sibTrans" cxnId="{1F56DE7B-04F4-4174-98A9-03F2BE472735}">
      <dgm:prSet/>
      <dgm:spPr/>
      <dgm:t>
        <a:bodyPr/>
        <a:lstStyle/>
        <a:p>
          <a:endParaRPr lang="en-US"/>
        </a:p>
      </dgm:t>
    </dgm:pt>
    <dgm:pt modelId="{BD624C89-9EC0-4430-B3CC-D9C3491994D5}">
      <dgm:prSet/>
      <dgm:spPr/>
      <dgm:t>
        <a:bodyPr/>
        <a:lstStyle/>
        <a:p>
          <a:r>
            <a:rPr lang="en-US"/>
            <a:t>XAMPP server communicate with HTML and PHP code that is then displayed in front end.</a:t>
          </a:r>
        </a:p>
      </dgm:t>
    </dgm:pt>
    <dgm:pt modelId="{810CF8EA-E6DA-4D94-8696-F602A565FA56}" type="parTrans" cxnId="{6FDB5389-31F9-44E1-891B-E43FD9F331EB}">
      <dgm:prSet/>
      <dgm:spPr/>
      <dgm:t>
        <a:bodyPr/>
        <a:lstStyle/>
        <a:p>
          <a:endParaRPr lang="en-US"/>
        </a:p>
      </dgm:t>
    </dgm:pt>
    <dgm:pt modelId="{BFAED0D9-E8E1-4B73-9C3F-87426A8CB782}" type="sibTrans" cxnId="{6FDB5389-31F9-44E1-891B-E43FD9F331EB}">
      <dgm:prSet/>
      <dgm:spPr/>
      <dgm:t>
        <a:bodyPr/>
        <a:lstStyle/>
        <a:p>
          <a:endParaRPr lang="en-US"/>
        </a:p>
      </dgm:t>
    </dgm:pt>
    <dgm:pt modelId="{880CA793-2014-4001-A67D-4DAE47C76DF1}">
      <dgm:prSet/>
      <dgm:spPr/>
      <dgm:t>
        <a:bodyPr/>
        <a:lstStyle/>
        <a:p>
          <a:r>
            <a:rPr lang="en-US"/>
            <a:t>The server communicate with MySQL using PHPMyAdmin.</a:t>
          </a:r>
        </a:p>
      </dgm:t>
    </dgm:pt>
    <dgm:pt modelId="{41F37396-8FE2-4A28-B406-A46F05E35A63}" type="parTrans" cxnId="{38E43DD5-731E-4681-9F81-A4B95B3F8A38}">
      <dgm:prSet/>
      <dgm:spPr/>
      <dgm:t>
        <a:bodyPr/>
        <a:lstStyle/>
        <a:p>
          <a:endParaRPr lang="en-US"/>
        </a:p>
      </dgm:t>
    </dgm:pt>
    <dgm:pt modelId="{D0905BAF-D08E-46B0-912C-9C4E9AC24BCB}" type="sibTrans" cxnId="{38E43DD5-731E-4681-9F81-A4B95B3F8A38}">
      <dgm:prSet/>
      <dgm:spPr/>
      <dgm:t>
        <a:bodyPr/>
        <a:lstStyle/>
        <a:p>
          <a:endParaRPr lang="en-US"/>
        </a:p>
      </dgm:t>
    </dgm:pt>
    <dgm:pt modelId="{7B69CD98-739B-48AC-9020-3FE4E95AC259}" type="pres">
      <dgm:prSet presAssocID="{128476D1-282A-41B3-B998-1F577FA2C460}" presName="linear" presStyleCnt="0">
        <dgm:presLayoutVars>
          <dgm:animLvl val="lvl"/>
          <dgm:resizeHandles val="exact"/>
        </dgm:presLayoutVars>
      </dgm:prSet>
      <dgm:spPr/>
    </dgm:pt>
    <dgm:pt modelId="{308482A4-A448-4DD9-92C8-2876298A8815}" type="pres">
      <dgm:prSet presAssocID="{D8852A5C-435A-41DB-853B-0AD2A868FA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125A96-E81C-4F3B-9C80-64CD3079ED05}" type="pres">
      <dgm:prSet presAssocID="{1F679E54-E171-403F-92A8-861F2B376AE4}" presName="spacer" presStyleCnt="0"/>
      <dgm:spPr/>
    </dgm:pt>
    <dgm:pt modelId="{BA84F450-24C9-43F8-994D-9C33066463BE}" type="pres">
      <dgm:prSet presAssocID="{7F3FE495-B351-4C6E-81C3-14F0A1DAC7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5CA513-7933-47FA-BEAF-8D4C7C706822}" type="pres">
      <dgm:prSet presAssocID="{5A5DC043-F1FF-42AB-975E-C529F09721D9}" presName="spacer" presStyleCnt="0"/>
      <dgm:spPr/>
    </dgm:pt>
    <dgm:pt modelId="{02CA4E7A-88CE-4BB7-A54D-21827952778E}" type="pres">
      <dgm:prSet presAssocID="{35EEE463-D59B-4DD8-8B77-45A16B0BD03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A0C6A0-20C1-4634-B5F4-C4519C46738E}" type="pres">
      <dgm:prSet presAssocID="{53044E78-0BA4-464A-830A-12E477FC77E0}" presName="spacer" presStyleCnt="0"/>
      <dgm:spPr/>
    </dgm:pt>
    <dgm:pt modelId="{4B78E476-3C12-4A7A-B216-3DA4CD178082}" type="pres">
      <dgm:prSet presAssocID="{BD624C89-9EC0-4430-B3CC-D9C3491994D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94B267-F535-43C8-934A-C84F694B47D4}" type="pres">
      <dgm:prSet presAssocID="{BFAED0D9-E8E1-4B73-9C3F-87426A8CB782}" presName="spacer" presStyleCnt="0"/>
      <dgm:spPr/>
    </dgm:pt>
    <dgm:pt modelId="{EC791EE0-B137-4BB7-B8AC-6FA44660E0DE}" type="pres">
      <dgm:prSet presAssocID="{880CA793-2014-4001-A67D-4DAE47C76DF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FA61B17-E1AE-4D07-BE2B-7E029EBCC331}" srcId="{128476D1-282A-41B3-B998-1F577FA2C460}" destId="{D8852A5C-435A-41DB-853B-0AD2A868FABA}" srcOrd="0" destOrd="0" parTransId="{07CDE183-727F-4E44-9CB3-C116C469B8BC}" sibTransId="{1F679E54-E171-403F-92A8-861F2B376AE4}"/>
    <dgm:cxn modelId="{F3E30C62-A87C-4DFD-89D3-98992A501655}" type="presOf" srcId="{BD624C89-9EC0-4430-B3CC-D9C3491994D5}" destId="{4B78E476-3C12-4A7A-B216-3DA4CD178082}" srcOrd="0" destOrd="0" presId="urn:microsoft.com/office/officeart/2005/8/layout/vList2"/>
    <dgm:cxn modelId="{50481554-471B-49BB-87FF-958BB3E57FAD}" type="presOf" srcId="{880CA793-2014-4001-A67D-4DAE47C76DF1}" destId="{EC791EE0-B137-4BB7-B8AC-6FA44660E0DE}" srcOrd="0" destOrd="0" presId="urn:microsoft.com/office/officeart/2005/8/layout/vList2"/>
    <dgm:cxn modelId="{1F56DE7B-04F4-4174-98A9-03F2BE472735}" srcId="{128476D1-282A-41B3-B998-1F577FA2C460}" destId="{35EEE463-D59B-4DD8-8B77-45A16B0BD039}" srcOrd="2" destOrd="0" parTransId="{4B9FF95F-D03E-4054-87D5-BA7581F80F20}" sibTransId="{53044E78-0BA4-464A-830A-12E477FC77E0}"/>
    <dgm:cxn modelId="{6FDB5389-31F9-44E1-891B-E43FD9F331EB}" srcId="{128476D1-282A-41B3-B998-1F577FA2C460}" destId="{BD624C89-9EC0-4430-B3CC-D9C3491994D5}" srcOrd="3" destOrd="0" parTransId="{810CF8EA-E6DA-4D94-8696-F602A565FA56}" sibTransId="{BFAED0D9-E8E1-4B73-9C3F-87426A8CB782}"/>
    <dgm:cxn modelId="{B642538E-EA54-46C5-92C1-4A1CBBE33A73}" type="presOf" srcId="{35EEE463-D59B-4DD8-8B77-45A16B0BD039}" destId="{02CA4E7A-88CE-4BB7-A54D-21827952778E}" srcOrd="0" destOrd="0" presId="urn:microsoft.com/office/officeart/2005/8/layout/vList2"/>
    <dgm:cxn modelId="{98E1D096-54D4-461A-9EF9-10735EA66B0B}" type="presOf" srcId="{D8852A5C-435A-41DB-853B-0AD2A868FABA}" destId="{308482A4-A448-4DD9-92C8-2876298A8815}" srcOrd="0" destOrd="0" presId="urn:microsoft.com/office/officeart/2005/8/layout/vList2"/>
    <dgm:cxn modelId="{D4C930B8-2C41-40AE-93CF-FFC6BD56F07E}" srcId="{128476D1-282A-41B3-B998-1F577FA2C460}" destId="{7F3FE495-B351-4C6E-81C3-14F0A1DAC738}" srcOrd="1" destOrd="0" parTransId="{F1476B43-C541-4F4A-AC19-3D5D4C9167D8}" sibTransId="{5A5DC043-F1FF-42AB-975E-C529F09721D9}"/>
    <dgm:cxn modelId="{E9DC04C2-D14B-48DA-9455-9289C3DEA5BE}" type="presOf" srcId="{7F3FE495-B351-4C6E-81C3-14F0A1DAC738}" destId="{BA84F450-24C9-43F8-994D-9C33066463BE}" srcOrd="0" destOrd="0" presId="urn:microsoft.com/office/officeart/2005/8/layout/vList2"/>
    <dgm:cxn modelId="{38E43DD5-731E-4681-9F81-A4B95B3F8A38}" srcId="{128476D1-282A-41B3-B998-1F577FA2C460}" destId="{880CA793-2014-4001-A67D-4DAE47C76DF1}" srcOrd="4" destOrd="0" parTransId="{41F37396-8FE2-4A28-B406-A46F05E35A63}" sibTransId="{D0905BAF-D08E-46B0-912C-9C4E9AC24BCB}"/>
    <dgm:cxn modelId="{5A9258F7-0C2F-49A1-AC86-7C21F914083A}" type="presOf" srcId="{128476D1-282A-41B3-B998-1F577FA2C460}" destId="{7B69CD98-739B-48AC-9020-3FE4E95AC259}" srcOrd="0" destOrd="0" presId="urn:microsoft.com/office/officeart/2005/8/layout/vList2"/>
    <dgm:cxn modelId="{A6B9F505-8666-4D4B-A685-13E4013C23AC}" type="presParOf" srcId="{7B69CD98-739B-48AC-9020-3FE4E95AC259}" destId="{308482A4-A448-4DD9-92C8-2876298A8815}" srcOrd="0" destOrd="0" presId="urn:microsoft.com/office/officeart/2005/8/layout/vList2"/>
    <dgm:cxn modelId="{3121D6D5-5D9D-4ED9-BB1B-13D7CB72869E}" type="presParOf" srcId="{7B69CD98-739B-48AC-9020-3FE4E95AC259}" destId="{D1125A96-E81C-4F3B-9C80-64CD3079ED05}" srcOrd="1" destOrd="0" presId="urn:microsoft.com/office/officeart/2005/8/layout/vList2"/>
    <dgm:cxn modelId="{8D1FE402-2E1F-4144-A349-A8CA0517B4B0}" type="presParOf" srcId="{7B69CD98-739B-48AC-9020-3FE4E95AC259}" destId="{BA84F450-24C9-43F8-994D-9C33066463BE}" srcOrd="2" destOrd="0" presId="urn:microsoft.com/office/officeart/2005/8/layout/vList2"/>
    <dgm:cxn modelId="{A1596547-1B93-4347-9231-BA0D435A325A}" type="presParOf" srcId="{7B69CD98-739B-48AC-9020-3FE4E95AC259}" destId="{325CA513-7933-47FA-BEAF-8D4C7C706822}" srcOrd="3" destOrd="0" presId="urn:microsoft.com/office/officeart/2005/8/layout/vList2"/>
    <dgm:cxn modelId="{4B3668AB-C944-4672-9428-203DC4BA2B2A}" type="presParOf" srcId="{7B69CD98-739B-48AC-9020-3FE4E95AC259}" destId="{02CA4E7A-88CE-4BB7-A54D-21827952778E}" srcOrd="4" destOrd="0" presId="urn:microsoft.com/office/officeart/2005/8/layout/vList2"/>
    <dgm:cxn modelId="{99E00DE6-B60B-415D-8E9F-D92F19E4349B}" type="presParOf" srcId="{7B69CD98-739B-48AC-9020-3FE4E95AC259}" destId="{ACA0C6A0-20C1-4634-B5F4-C4519C46738E}" srcOrd="5" destOrd="0" presId="urn:microsoft.com/office/officeart/2005/8/layout/vList2"/>
    <dgm:cxn modelId="{E17F8391-EA4C-40C2-91E8-C58E0FF583AB}" type="presParOf" srcId="{7B69CD98-739B-48AC-9020-3FE4E95AC259}" destId="{4B78E476-3C12-4A7A-B216-3DA4CD178082}" srcOrd="6" destOrd="0" presId="urn:microsoft.com/office/officeart/2005/8/layout/vList2"/>
    <dgm:cxn modelId="{44E5644B-3729-4339-9806-6AA0CC6F7EE2}" type="presParOf" srcId="{7B69CD98-739B-48AC-9020-3FE4E95AC259}" destId="{3C94B267-F535-43C8-934A-C84F694B47D4}" srcOrd="7" destOrd="0" presId="urn:microsoft.com/office/officeart/2005/8/layout/vList2"/>
    <dgm:cxn modelId="{DA332E61-B22B-47A7-A8F4-E3CCBA1A39D3}" type="presParOf" srcId="{7B69CD98-739B-48AC-9020-3FE4E95AC259}" destId="{EC791EE0-B137-4BB7-B8AC-6FA44660E0D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8D09FC-C9C0-436F-AD3C-A0EFD5BFAE3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248FBB0-20EA-4C21-8D8F-4E6AFCC49741}">
      <dgm:prSet/>
      <dgm:spPr/>
      <dgm:t>
        <a:bodyPr/>
        <a:lstStyle/>
        <a:p>
          <a:r>
            <a:rPr lang="en-US"/>
            <a:t>The resulting system is able to  :</a:t>
          </a:r>
        </a:p>
      </dgm:t>
    </dgm:pt>
    <dgm:pt modelId="{89E94239-B010-412A-83FD-DABB18576BCB}" type="parTrans" cxnId="{C232DC4A-ACA3-493C-A6F9-444ADB207831}">
      <dgm:prSet/>
      <dgm:spPr/>
      <dgm:t>
        <a:bodyPr/>
        <a:lstStyle/>
        <a:p>
          <a:endParaRPr lang="en-US"/>
        </a:p>
      </dgm:t>
    </dgm:pt>
    <dgm:pt modelId="{126AB317-485D-4448-B48F-FC6D9B97B0BF}" type="sibTrans" cxnId="{C232DC4A-ACA3-493C-A6F9-444ADB207831}">
      <dgm:prSet/>
      <dgm:spPr/>
      <dgm:t>
        <a:bodyPr/>
        <a:lstStyle/>
        <a:p>
          <a:endParaRPr lang="en-US"/>
        </a:p>
      </dgm:t>
    </dgm:pt>
    <dgm:pt modelId="{F8A30D54-C077-47F9-820C-8FE74072F1CF}">
      <dgm:prSet/>
      <dgm:spPr/>
      <dgm:t>
        <a:bodyPr/>
        <a:lstStyle/>
        <a:p>
          <a:r>
            <a:rPr lang="en-US"/>
            <a:t>Authenticate user credentials during login.</a:t>
          </a:r>
        </a:p>
      </dgm:t>
    </dgm:pt>
    <dgm:pt modelId="{21D933F5-200F-44F5-8CD5-7CD13EA38BCA}" type="parTrans" cxnId="{3E8F2B55-8B78-47DD-8CCF-5DD8D8115170}">
      <dgm:prSet/>
      <dgm:spPr/>
      <dgm:t>
        <a:bodyPr/>
        <a:lstStyle/>
        <a:p>
          <a:endParaRPr lang="en-US"/>
        </a:p>
      </dgm:t>
    </dgm:pt>
    <dgm:pt modelId="{E55E3728-F0FB-4CBE-8499-EC977EB604F5}" type="sibTrans" cxnId="{3E8F2B55-8B78-47DD-8CCF-5DD8D8115170}">
      <dgm:prSet/>
      <dgm:spPr/>
      <dgm:t>
        <a:bodyPr/>
        <a:lstStyle/>
        <a:p>
          <a:endParaRPr lang="en-US"/>
        </a:p>
      </dgm:t>
    </dgm:pt>
    <dgm:pt modelId="{EA5CE5B5-7FC7-498C-A70F-97D3ECC50EE9}">
      <dgm:prSet/>
      <dgm:spPr/>
      <dgm:t>
        <a:bodyPr/>
        <a:lstStyle/>
        <a:p>
          <a:r>
            <a:rPr lang="en-US"/>
            <a:t>Register the information of doctor and patient to the hospital.</a:t>
          </a:r>
        </a:p>
      </dgm:t>
    </dgm:pt>
    <dgm:pt modelId="{CA1C8375-CCF5-4794-BFEF-694491F6E60E}" type="parTrans" cxnId="{B11D3020-C9E1-49AC-A060-0842BBEC0C8D}">
      <dgm:prSet/>
      <dgm:spPr/>
      <dgm:t>
        <a:bodyPr/>
        <a:lstStyle/>
        <a:p>
          <a:endParaRPr lang="en-US"/>
        </a:p>
      </dgm:t>
    </dgm:pt>
    <dgm:pt modelId="{AD39D5C3-D596-43DF-8FBC-83902CB21789}" type="sibTrans" cxnId="{B11D3020-C9E1-49AC-A060-0842BBEC0C8D}">
      <dgm:prSet/>
      <dgm:spPr/>
      <dgm:t>
        <a:bodyPr/>
        <a:lstStyle/>
        <a:p>
          <a:endParaRPr lang="en-US"/>
        </a:p>
      </dgm:t>
    </dgm:pt>
    <dgm:pt modelId="{F9CB1F84-F885-4049-99E7-E6C2588E2AE1}">
      <dgm:prSet/>
      <dgm:spPr/>
      <dgm:t>
        <a:bodyPr/>
        <a:lstStyle/>
        <a:p>
          <a:r>
            <a:rPr lang="en-US"/>
            <a:t>Allow patient to book the appointments.</a:t>
          </a:r>
        </a:p>
      </dgm:t>
    </dgm:pt>
    <dgm:pt modelId="{C98AB8E3-C044-44BE-A36D-B5A12B42C854}" type="parTrans" cxnId="{751BF474-A55E-43E7-A6BB-1CF34BBF3AA3}">
      <dgm:prSet/>
      <dgm:spPr/>
      <dgm:t>
        <a:bodyPr/>
        <a:lstStyle/>
        <a:p>
          <a:endParaRPr lang="en-US"/>
        </a:p>
      </dgm:t>
    </dgm:pt>
    <dgm:pt modelId="{56E0A6A3-0608-4AFC-A8CD-8F9F314A6668}" type="sibTrans" cxnId="{751BF474-A55E-43E7-A6BB-1CF34BBF3AA3}">
      <dgm:prSet/>
      <dgm:spPr/>
      <dgm:t>
        <a:bodyPr/>
        <a:lstStyle/>
        <a:p>
          <a:endParaRPr lang="en-US"/>
        </a:p>
      </dgm:t>
    </dgm:pt>
    <dgm:pt modelId="{759D2EDC-E9D8-449E-84AB-9ABB6B2E6126}">
      <dgm:prSet/>
      <dgm:spPr/>
      <dgm:t>
        <a:bodyPr/>
        <a:lstStyle/>
        <a:p>
          <a:r>
            <a:rPr lang="en-US"/>
            <a:t>Allow doctors to prescribe the prescription for patients.</a:t>
          </a:r>
        </a:p>
      </dgm:t>
    </dgm:pt>
    <dgm:pt modelId="{B1EBE63C-7D5F-46E2-8223-DD98293FDB67}" type="parTrans" cxnId="{B8035E6A-B91F-4A62-B4EC-6A49374C3400}">
      <dgm:prSet/>
      <dgm:spPr/>
      <dgm:t>
        <a:bodyPr/>
        <a:lstStyle/>
        <a:p>
          <a:endParaRPr lang="en-US"/>
        </a:p>
      </dgm:t>
    </dgm:pt>
    <dgm:pt modelId="{7CE8BF3D-3D14-4C81-99E1-A698895897A5}" type="sibTrans" cxnId="{B8035E6A-B91F-4A62-B4EC-6A49374C3400}">
      <dgm:prSet/>
      <dgm:spPr/>
      <dgm:t>
        <a:bodyPr/>
        <a:lstStyle/>
        <a:p>
          <a:endParaRPr lang="en-US"/>
        </a:p>
      </dgm:t>
    </dgm:pt>
    <dgm:pt modelId="{3B424AEF-952D-42CA-BDEF-14E5C142209D}">
      <dgm:prSet/>
      <dgm:spPr/>
      <dgm:t>
        <a:bodyPr/>
        <a:lstStyle/>
        <a:p>
          <a:r>
            <a:rPr lang="en-US"/>
            <a:t>Allow patient to check their prescriptions and appointment history.</a:t>
          </a:r>
        </a:p>
      </dgm:t>
    </dgm:pt>
    <dgm:pt modelId="{BD80B3DC-F8D1-41DF-8425-6C58FA506E3C}" type="parTrans" cxnId="{0157D5FC-0F28-420E-A7A6-9D78EFCDDB98}">
      <dgm:prSet/>
      <dgm:spPr/>
      <dgm:t>
        <a:bodyPr/>
        <a:lstStyle/>
        <a:p>
          <a:endParaRPr lang="en-US"/>
        </a:p>
      </dgm:t>
    </dgm:pt>
    <dgm:pt modelId="{E3150776-BED6-4087-B245-B230B2A2EED7}" type="sibTrans" cxnId="{0157D5FC-0F28-420E-A7A6-9D78EFCDDB98}">
      <dgm:prSet/>
      <dgm:spPr/>
      <dgm:t>
        <a:bodyPr/>
        <a:lstStyle/>
        <a:p>
          <a:endParaRPr lang="en-US"/>
        </a:p>
      </dgm:t>
    </dgm:pt>
    <dgm:pt modelId="{746F06ED-CEB5-42F4-9B8E-FC0FBAEE4A3C}">
      <dgm:prSet/>
      <dgm:spPr/>
      <dgm:t>
        <a:bodyPr/>
        <a:lstStyle/>
        <a:p>
          <a:r>
            <a:rPr lang="en-US"/>
            <a:t>Allow patient to check the lab reports.</a:t>
          </a:r>
        </a:p>
      </dgm:t>
    </dgm:pt>
    <dgm:pt modelId="{B6CF80AE-260E-43FC-9B82-C9B387874A29}" type="parTrans" cxnId="{FF016550-FBD6-4869-BD04-1AA353477AEF}">
      <dgm:prSet/>
      <dgm:spPr/>
      <dgm:t>
        <a:bodyPr/>
        <a:lstStyle/>
        <a:p>
          <a:endParaRPr lang="en-US"/>
        </a:p>
      </dgm:t>
    </dgm:pt>
    <dgm:pt modelId="{01FE0FA8-075A-4A9C-BA7F-235C851B221A}" type="sibTrans" cxnId="{FF016550-FBD6-4869-BD04-1AA353477AEF}">
      <dgm:prSet/>
      <dgm:spPr/>
      <dgm:t>
        <a:bodyPr/>
        <a:lstStyle/>
        <a:p>
          <a:endParaRPr lang="en-US"/>
        </a:p>
      </dgm:t>
    </dgm:pt>
    <dgm:pt modelId="{F9ABD4EB-0365-406F-989E-B773CED0E790}" type="pres">
      <dgm:prSet presAssocID="{798D09FC-C9C0-436F-AD3C-A0EFD5BFAE37}" presName="vert0" presStyleCnt="0">
        <dgm:presLayoutVars>
          <dgm:dir/>
          <dgm:animOne val="branch"/>
          <dgm:animLvl val="lvl"/>
        </dgm:presLayoutVars>
      </dgm:prSet>
      <dgm:spPr/>
    </dgm:pt>
    <dgm:pt modelId="{4EFA2462-C55A-4499-96FA-4E0762D1B49E}" type="pres">
      <dgm:prSet presAssocID="{D248FBB0-20EA-4C21-8D8F-4E6AFCC49741}" presName="thickLine" presStyleLbl="alignNode1" presStyleIdx="0" presStyleCnt="7"/>
      <dgm:spPr/>
    </dgm:pt>
    <dgm:pt modelId="{7E73E6CE-6A44-4012-8F46-F2D6DFD729C5}" type="pres">
      <dgm:prSet presAssocID="{D248FBB0-20EA-4C21-8D8F-4E6AFCC49741}" presName="horz1" presStyleCnt="0"/>
      <dgm:spPr/>
    </dgm:pt>
    <dgm:pt modelId="{4A798529-2735-4ABB-9E41-643AC2EED6CB}" type="pres">
      <dgm:prSet presAssocID="{D248FBB0-20EA-4C21-8D8F-4E6AFCC49741}" presName="tx1" presStyleLbl="revTx" presStyleIdx="0" presStyleCnt="7"/>
      <dgm:spPr/>
    </dgm:pt>
    <dgm:pt modelId="{74469B5E-842B-4287-8EC0-A013A2C54AC1}" type="pres">
      <dgm:prSet presAssocID="{D248FBB0-20EA-4C21-8D8F-4E6AFCC49741}" presName="vert1" presStyleCnt="0"/>
      <dgm:spPr/>
    </dgm:pt>
    <dgm:pt modelId="{59C1A9BF-888C-4592-B4D9-A4C6BDF79E69}" type="pres">
      <dgm:prSet presAssocID="{F8A30D54-C077-47F9-820C-8FE74072F1CF}" presName="thickLine" presStyleLbl="alignNode1" presStyleIdx="1" presStyleCnt="7"/>
      <dgm:spPr/>
    </dgm:pt>
    <dgm:pt modelId="{0090D446-F779-4B31-9CBD-604A03452CAB}" type="pres">
      <dgm:prSet presAssocID="{F8A30D54-C077-47F9-820C-8FE74072F1CF}" presName="horz1" presStyleCnt="0"/>
      <dgm:spPr/>
    </dgm:pt>
    <dgm:pt modelId="{C34E45B3-72D0-47FC-843A-3F934E0A1B3B}" type="pres">
      <dgm:prSet presAssocID="{F8A30D54-C077-47F9-820C-8FE74072F1CF}" presName="tx1" presStyleLbl="revTx" presStyleIdx="1" presStyleCnt="7"/>
      <dgm:spPr/>
    </dgm:pt>
    <dgm:pt modelId="{730BA5BF-3F1E-49E2-A076-DED240A1151E}" type="pres">
      <dgm:prSet presAssocID="{F8A30D54-C077-47F9-820C-8FE74072F1CF}" presName="vert1" presStyleCnt="0"/>
      <dgm:spPr/>
    </dgm:pt>
    <dgm:pt modelId="{E8709B3D-F771-4201-9C53-6A21307A99A2}" type="pres">
      <dgm:prSet presAssocID="{EA5CE5B5-7FC7-498C-A70F-97D3ECC50EE9}" presName="thickLine" presStyleLbl="alignNode1" presStyleIdx="2" presStyleCnt="7"/>
      <dgm:spPr/>
    </dgm:pt>
    <dgm:pt modelId="{367B53AC-8814-4412-BF46-9C6D4557E4F6}" type="pres">
      <dgm:prSet presAssocID="{EA5CE5B5-7FC7-498C-A70F-97D3ECC50EE9}" presName="horz1" presStyleCnt="0"/>
      <dgm:spPr/>
    </dgm:pt>
    <dgm:pt modelId="{2C970973-F80A-4A40-9506-01797C85AAC3}" type="pres">
      <dgm:prSet presAssocID="{EA5CE5B5-7FC7-498C-A70F-97D3ECC50EE9}" presName="tx1" presStyleLbl="revTx" presStyleIdx="2" presStyleCnt="7"/>
      <dgm:spPr/>
    </dgm:pt>
    <dgm:pt modelId="{5F2CF443-3AD3-4D66-904A-E8A3D001A9A3}" type="pres">
      <dgm:prSet presAssocID="{EA5CE5B5-7FC7-498C-A70F-97D3ECC50EE9}" presName="vert1" presStyleCnt="0"/>
      <dgm:spPr/>
    </dgm:pt>
    <dgm:pt modelId="{2E6635E8-041C-4BD7-A5F4-6B608F23DFE2}" type="pres">
      <dgm:prSet presAssocID="{F9CB1F84-F885-4049-99E7-E6C2588E2AE1}" presName="thickLine" presStyleLbl="alignNode1" presStyleIdx="3" presStyleCnt="7"/>
      <dgm:spPr/>
    </dgm:pt>
    <dgm:pt modelId="{9D853227-A959-42D2-B58C-3BCC2D0F251F}" type="pres">
      <dgm:prSet presAssocID="{F9CB1F84-F885-4049-99E7-E6C2588E2AE1}" presName="horz1" presStyleCnt="0"/>
      <dgm:spPr/>
    </dgm:pt>
    <dgm:pt modelId="{09386934-D31B-4B9A-BAD3-FE9F219843F6}" type="pres">
      <dgm:prSet presAssocID="{F9CB1F84-F885-4049-99E7-E6C2588E2AE1}" presName="tx1" presStyleLbl="revTx" presStyleIdx="3" presStyleCnt="7"/>
      <dgm:spPr/>
    </dgm:pt>
    <dgm:pt modelId="{5E4C4F42-6F44-4D98-91B8-C1E215F27C68}" type="pres">
      <dgm:prSet presAssocID="{F9CB1F84-F885-4049-99E7-E6C2588E2AE1}" presName="vert1" presStyleCnt="0"/>
      <dgm:spPr/>
    </dgm:pt>
    <dgm:pt modelId="{A6D3BDBA-7511-4DDB-818D-054438E11A83}" type="pres">
      <dgm:prSet presAssocID="{759D2EDC-E9D8-449E-84AB-9ABB6B2E6126}" presName="thickLine" presStyleLbl="alignNode1" presStyleIdx="4" presStyleCnt="7"/>
      <dgm:spPr/>
    </dgm:pt>
    <dgm:pt modelId="{873D422D-7188-45A3-AC5A-DEF7CE4D0E40}" type="pres">
      <dgm:prSet presAssocID="{759D2EDC-E9D8-449E-84AB-9ABB6B2E6126}" presName="horz1" presStyleCnt="0"/>
      <dgm:spPr/>
    </dgm:pt>
    <dgm:pt modelId="{86BA17FB-E84C-4790-A973-214712775EB0}" type="pres">
      <dgm:prSet presAssocID="{759D2EDC-E9D8-449E-84AB-9ABB6B2E6126}" presName="tx1" presStyleLbl="revTx" presStyleIdx="4" presStyleCnt="7"/>
      <dgm:spPr/>
    </dgm:pt>
    <dgm:pt modelId="{C41019C6-A76C-4EC8-8E86-C3E900BF8ECB}" type="pres">
      <dgm:prSet presAssocID="{759D2EDC-E9D8-449E-84AB-9ABB6B2E6126}" presName="vert1" presStyleCnt="0"/>
      <dgm:spPr/>
    </dgm:pt>
    <dgm:pt modelId="{485B7124-93F8-4999-AAD6-63546B6E0C8B}" type="pres">
      <dgm:prSet presAssocID="{3B424AEF-952D-42CA-BDEF-14E5C142209D}" presName="thickLine" presStyleLbl="alignNode1" presStyleIdx="5" presStyleCnt="7"/>
      <dgm:spPr/>
    </dgm:pt>
    <dgm:pt modelId="{921D0D18-956D-45FE-8BA3-C4451CE0B6C9}" type="pres">
      <dgm:prSet presAssocID="{3B424AEF-952D-42CA-BDEF-14E5C142209D}" presName="horz1" presStyleCnt="0"/>
      <dgm:spPr/>
    </dgm:pt>
    <dgm:pt modelId="{5554FF67-6D65-4D4F-BFBD-1216067F69CF}" type="pres">
      <dgm:prSet presAssocID="{3B424AEF-952D-42CA-BDEF-14E5C142209D}" presName="tx1" presStyleLbl="revTx" presStyleIdx="5" presStyleCnt="7"/>
      <dgm:spPr/>
    </dgm:pt>
    <dgm:pt modelId="{8A8EF795-C0F7-4870-9890-6FB5AB18A623}" type="pres">
      <dgm:prSet presAssocID="{3B424AEF-952D-42CA-BDEF-14E5C142209D}" presName="vert1" presStyleCnt="0"/>
      <dgm:spPr/>
    </dgm:pt>
    <dgm:pt modelId="{BE15AB69-E8BA-4AF6-9FF5-02E712DCB21B}" type="pres">
      <dgm:prSet presAssocID="{746F06ED-CEB5-42F4-9B8E-FC0FBAEE4A3C}" presName="thickLine" presStyleLbl="alignNode1" presStyleIdx="6" presStyleCnt="7"/>
      <dgm:spPr/>
    </dgm:pt>
    <dgm:pt modelId="{638F1959-4E3E-4DBE-963C-1222E2088029}" type="pres">
      <dgm:prSet presAssocID="{746F06ED-CEB5-42F4-9B8E-FC0FBAEE4A3C}" presName="horz1" presStyleCnt="0"/>
      <dgm:spPr/>
    </dgm:pt>
    <dgm:pt modelId="{7EEB0F02-2036-46E7-A90A-6E0FFE0BC645}" type="pres">
      <dgm:prSet presAssocID="{746F06ED-CEB5-42F4-9B8E-FC0FBAEE4A3C}" presName="tx1" presStyleLbl="revTx" presStyleIdx="6" presStyleCnt="7"/>
      <dgm:spPr/>
    </dgm:pt>
    <dgm:pt modelId="{F98AD8AB-1DB8-4D8A-B62C-1B564FDEB3C2}" type="pres">
      <dgm:prSet presAssocID="{746F06ED-CEB5-42F4-9B8E-FC0FBAEE4A3C}" presName="vert1" presStyleCnt="0"/>
      <dgm:spPr/>
    </dgm:pt>
  </dgm:ptLst>
  <dgm:cxnLst>
    <dgm:cxn modelId="{B11D3020-C9E1-49AC-A060-0842BBEC0C8D}" srcId="{798D09FC-C9C0-436F-AD3C-A0EFD5BFAE37}" destId="{EA5CE5B5-7FC7-498C-A70F-97D3ECC50EE9}" srcOrd="2" destOrd="0" parTransId="{CA1C8375-CCF5-4794-BFEF-694491F6E60E}" sibTransId="{AD39D5C3-D596-43DF-8FBC-83902CB21789}"/>
    <dgm:cxn modelId="{EA195121-1BD0-4F2C-99D1-8A6AC7913C2E}" type="presOf" srcId="{746F06ED-CEB5-42F4-9B8E-FC0FBAEE4A3C}" destId="{7EEB0F02-2036-46E7-A90A-6E0FFE0BC645}" srcOrd="0" destOrd="0" presId="urn:microsoft.com/office/officeart/2008/layout/LinedList"/>
    <dgm:cxn modelId="{BD4AEC42-570E-4A67-AED4-814F6787ECD5}" type="presOf" srcId="{3B424AEF-952D-42CA-BDEF-14E5C142209D}" destId="{5554FF67-6D65-4D4F-BFBD-1216067F69CF}" srcOrd="0" destOrd="0" presId="urn:microsoft.com/office/officeart/2008/layout/LinedList"/>
    <dgm:cxn modelId="{770A0346-9EE0-4CF3-A382-147C412FC771}" type="presOf" srcId="{F9CB1F84-F885-4049-99E7-E6C2588E2AE1}" destId="{09386934-D31B-4B9A-BAD3-FE9F219843F6}" srcOrd="0" destOrd="0" presId="urn:microsoft.com/office/officeart/2008/layout/LinedList"/>
    <dgm:cxn modelId="{B8035E6A-B91F-4A62-B4EC-6A49374C3400}" srcId="{798D09FC-C9C0-436F-AD3C-A0EFD5BFAE37}" destId="{759D2EDC-E9D8-449E-84AB-9ABB6B2E6126}" srcOrd="4" destOrd="0" parTransId="{B1EBE63C-7D5F-46E2-8223-DD98293FDB67}" sibTransId="{7CE8BF3D-3D14-4C81-99E1-A698895897A5}"/>
    <dgm:cxn modelId="{C232DC4A-ACA3-493C-A6F9-444ADB207831}" srcId="{798D09FC-C9C0-436F-AD3C-A0EFD5BFAE37}" destId="{D248FBB0-20EA-4C21-8D8F-4E6AFCC49741}" srcOrd="0" destOrd="0" parTransId="{89E94239-B010-412A-83FD-DABB18576BCB}" sibTransId="{126AB317-485D-4448-B48F-FC6D9B97B0BF}"/>
    <dgm:cxn modelId="{FF016550-FBD6-4869-BD04-1AA353477AEF}" srcId="{798D09FC-C9C0-436F-AD3C-A0EFD5BFAE37}" destId="{746F06ED-CEB5-42F4-9B8E-FC0FBAEE4A3C}" srcOrd="6" destOrd="0" parTransId="{B6CF80AE-260E-43FC-9B82-C9B387874A29}" sibTransId="{01FE0FA8-075A-4A9C-BA7F-235C851B221A}"/>
    <dgm:cxn modelId="{751BF474-A55E-43E7-A6BB-1CF34BBF3AA3}" srcId="{798D09FC-C9C0-436F-AD3C-A0EFD5BFAE37}" destId="{F9CB1F84-F885-4049-99E7-E6C2588E2AE1}" srcOrd="3" destOrd="0" parTransId="{C98AB8E3-C044-44BE-A36D-B5A12B42C854}" sibTransId="{56E0A6A3-0608-4AFC-A8CD-8F9F314A6668}"/>
    <dgm:cxn modelId="{3E8F2B55-8B78-47DD-8CCF-5DD8D8115170}" srcId="{798D09FC-C9C0-436F-AD3C-A0EFD5BFAE37}" destId="{F8A30D54-C077-47F9-820C-8FE74072F1CF}" srcOrd="1" destOrd="0" parTransId="{21D933F5-200F-44F5-8CD5-7CD13EA38BCA}" sibTransId="{E55E3728-F0FB-4CBE-8499-EC977EB604F5}"/>
    <dgm:cxn modelId="{6A26EA85-FA87-4574-8F14-1A0A61E0FE2F}" type="presOf" srcId="{F8A30D54-C077-47F9-820C-8FE74072F1CF}" destId="{C34E45B3-72D0-47FC-843A-3F934E0A1B3B}" srcOrd="0" destOrd="0" presId="urn:microsoft.com/office/officeart/2008/layout/LinedList"/>
    <dgm:cxn modelId="{DF9E3691-32BF-4282-AE0C-050A709CE400}" type="presOf" srcId="{759D2EDC-E9D8-449E-84AB-9ABB6B2E6126}" destId="{86BA17FB-E84C-4790-A973-214712775EB0}" srcOrd="0" destOrd="0" presId="urn:microsoft.com/office/officeart/2008/layout/LinedList"/>
    <dgm:cxn modelId="{93C7189D-FFE0-4AD0-B89E-3617A7A60B07}" type="presOf" srcId="{798D09FC-C9C0-436F-AD3C-A0EFD5BFAE37}" destId="{F9ABD4EB-0365-406F-989E-B773CED0E790}" srcOrd="0" destOrd="0" presId="urn:microsoft.com/office/officeart/2008/layout/LinedList"/>
    <dgm:cxn modelId="{53FB3CD2-A17B-4ECE-96E4-76DE1CDAD4C1}" type="presOf" srcId="{D248FBB0-20EA-4C21-8D8F-4E6AFCC49741}" destId="{4A798529-2735-4ABB-9E41-643AC2EED6CB}" srcOrd="0" destOrd="0" presId="urn:microsoft.com/office/officeart/2008/layout/LinedList"/>
    <dgm:cxn modelId="{858B21DE-C1E2-4727-BCA1-8D5E6E5F6CFB}" type="presOf" srcId="{EA5CE5B5-7FC7-498C-A70F-97D3ECC50EE9}" destId="{2C970973-F80A-4A40-9506-01797C85AAC3}" srcOrd="0" destOrd="0" presId="urn:microsoft.com/office/officeart/2008/layout/LinedList"/>
    <dgm:cxn modelId="{0157D5FC-0F28-420E-A7A6-9D78EFCDDB98}" srcId="{798D09FC-C9C0-436F-AD3C-A0EFD5BFAE37}" destId="{3B424AEF-952D-42CA-BDEF-14E5C142209D}" srcOrd="5" destOrd="0" parTransId="{BD80B3DC-F8D1-41DF-8425-6C58FA506E3C}" sibTransId="{E3150776-BED6-4087-B245-B230B2A2EED7}"/>
    <dgm:cxn modelId="{EDD733CD-954B-4C11-B84D-C969F3E7557C}" type="presParOf" srcId="{F9ABD4EB-0365-406F-989E-B773CED0E790}" destId="{4EFA2462-C55A-4499-96FA-4E0762D1B49E}" srcOrd="0" destOrd="0" presId="urn:microsoft.com/office/officeart/2008/layout/LinedList"/>
    <dgm:cxn modelId="{DB0E872A-97D7-4031-A67C-0CCEBB6B1AAF}" type="presParOf" srcId="{F9ABD4EB-0365-406F-989E-B773CED0E790}" destId="{7E73E6CE-6A44-4012-8F46-F2D6DFD729C5}" srcOrd="1" destOrd="0" presId="urn:microsoft.com/office/officeart/2008/layout/LinedList"/>
    <dgm:cxn modelId="{2B2EBDCF-886B-445F-B26E-B950472745BD}" type="presParOf" srcId="{7E73E6CE-6A44-4012-8F46-F2D6DFD729C5}" destId="{4A798529-2735-4ABB-9E41-643AC2EED6CB}" srcOrd="0" destOrd="0" presId="urn:microsoft.com/office/officeart/2008/layout/LinedList"/>
    <dgm:cxn modelId="{DAE47F7B-C254-4234-8B3F-5C539C06EDA1}" type="presParOf" srcId="{7E73E6CE-6A44-4012-8F46-F2D6DFD729C5}" destId="{74469B5E-842B-4287-8EC0-A013A2C54AC1}" srcOrd="1" destOrd="0" presId="urn:microsoft.com/office/officeart/2008/layout/LinedList"/>
    <dgm:cxn modelId="{F0837629-9F92-466B-81A0-DAAEA77F6999}" type="presParOf" srcId="{F9ABD4EB-0365-406F-989E-B773CED0E790}" destId="{59C1A9BF-888C-4592-B4D9-A4C6BDF79E69}" srcOrd="2" destOrd="0" presId="urn:microsoft.com/office/officeart/2008/layout/LinedList"/>
    <dgm:cxn modelId="{51EEED78-4110-4C83-A746-27F3F85C1809}" type="presParOf" srcId="{F9ABD4EB-0365-406F-989E-B773CED0E790}" destId="{0090D446-F779-4B31-9CBD-604A03452CAB}" srcOrd="3" destOrd="0" presId="urn:microsoft.com/office/officeart/2008/layout/LinedList"/>
    <dgm:cxn modelId="{33A2CF59-E0EE-43D9-B43F-66B46E73BC5D}" type="presParOf" srcId="{0090D446-F779-4B31-9CBD-604A03452CAB}" destId="{C34E45B3-72D0-47FC-843A-3F934E0A1B3B}" srcOrd="0" destOrd="0" presId="urn:microsoft.com/office/officeart/2008/layout/LinedList"/>
    <dgm:cxn modelId="{536A28A9-E699-4E1D-8758-2ACFEFE53AC8}" type="presParOf" srcId="{0090D446-F779-4B31-9CBD-604A03452CAB}" destId="{730BA5BF-3F1E-49E2-A076-DED240A1151E}" srcOrd="1" destOrd="0" presId="urn:microsoft.com/office/officeart/2008/layout/LinedList"/>
    <dgm:cxn modelId="{1912AB15-162C-4E8D-89E1-144AB42DF200}" type="presParOf" srcId="{F9ABD4EB-0365-406F-989E-B773CED0E790}" destId="{E8709B3D-F771-4201-9C53-6A21307A99A2}" srcOrd="4" destOrd="0" presId="urn:microsoft.com/office/officeart/2008/layout/LinedList"/>
    <dgm:cxn modelId="{3650EEC5-483A-4545-B946-A0F09D882770}" type="presParOf" srcId="{F9ABD4EB-0365-406F-989E-B773CED0E790}" destId="{367B53AC-8814-4412-BF46-9C6D4557E4F6}" srcOrd="5" destOrd="0" presId="urn:microsoft.com/office/officeart/2008/layout/LinedList"/>
    <dgm:cxn modelId="{E53F155A-79A9-4BEF-B567-8B74E7FAC9F7}" type="presParOf" srcId="{367B53AC-8814-4412-BF46-9C6D4557E4F6}" destId="{2C970973-F80A-4A40-9506-01797C85AAC3}" srcOrd="0" destOrd="0" presId="urn:microsoft.com/office/officeart/2008/layout/LinedList"/>
    <dgm:cxn modelId="{08465971-A035-463F-B8B2-492F178CA769}" type="presParOf" srcId="{367B53AC-8814-4412-BF46-9C6D4557E4F6}" destId="{5F2CF443-3AD3-4D66-904A-E8A3D001A9A3}" srcOrd="1" destOrd="0" presId="urn:microsoft.com/office/officeart/2008/layout/LinedList"/>
    <dgm:cxn modelId="{F6808980-B3CC-42A8-B8BD-172C588C2427}" type="presParOf" srcId="{F9ABD4EB-0365-406F-989E-B773CED0E790}" destId="{2E6635E8-041C-4BD7-A5F4-6B608F23DFE2}" srcOrd="6" destOrd="0" presId="urn:microsoft.com/office/officeart/2008/layout/LinedList"/>
    <dgm:cxn modelId="{DFC412CA-56C1-4984-BA62-EFE193084004}" type="presParOf" srcId="{F9ABD4EB-0365-406F-989E-B773CED0E790}" destId="{9D853227-A959-42D2-B58C-3BCC2D0F251F}" srcOrd="7" destOrd="0" presId="urn:microsoft.com/office/officeart/2008/layout/LinedList"/>
    <dgm:cxn modelId="{7CD1F09C-7EB9-4CCE-AA87-6DFB9A89A745}" type="presParOf" srcId="{9D853227-A959-42D2-B58C-3BCC2D0F251F}" destId="{09386934-D31B-4B9A-BAD3-FE9F219843F6}" srcOrd="0" destOrd="0" presId="urn:microsoft.com/office/officeart/2008/layout/LinedList"/>
    <dgm:cxn modelId="{C4856566-4E46-4EBE-B377-91E9459FA6D4}" type="presParOf" srcId="{9D853227-A959-42D2-B58C-3BCC2D0F251F}" destId="{5E4C4F42-6F44-4D98-91B8-C1E215F27C68}" srcOrd="1" destOrd="0" presId="urn:microsoft.com/office/officeart/2008/layout/LinedList"/>
    <dgm:cxn modelId="{DFC19EAB-8A97-4452-8ABB-2A0F8D8B0DFF}" type="presParOf" srcId="{F9ABD4EB-0365-406F-989E-B773CED0E790}" destId="{A6D3BDBA-7511-4DDB-818D-054438E11A83}" srcOrd="8" destOrd="0" presId="urn:microsoft.com/office/officeart/2008/layout/LinedList"/>
    <dgm:cxn modelId="{A1FD3F67-D366-46BD-9B2C-C8A212F52BFB}" type="presParOf" srcId="{F9ABD4EB-0365-406F-989E-B773CED0E790}" destId="{873D422D-7188-45A3-AC5A-DEF7CE4D0E40}" srcOrd="9" destOrd="0" presId="urn:microsoft.com/office/officeart/2008/layout/LinedList"/>
    <dgm:cxn modelId="{710223E2-AE27-4EAE-B21D-15CAF53237F3}" type="presParOf" srcId="{873D422D-7188-45A3-AC5A-DEF7CE4D0E40}" destId="{86BA17FB-E84C-4790-A973-214712775EB0}" srcOrd="0" destOrd="0" presId="urn:microsoft.com/office/officeart/2008/layout/LinedList"/>
    <dgm:cxn modelId="{7256FF22-7A3A-48C3-BBDA-468D54AEBBAF}" type="presParOf" srcId="{873D422D-7188-45A3-AC5A-DEF7CE4D0E40}" destId="{C41019C6-A76C-4EC8-8E86-C3E900BF8ECB}" srcOrd="1" destOrd="0" presId="urn:microsoft.com/office/officeart/2008/layout/LinedList"/>
    <dgm:cxn modelId="{F6B30CDC-95BA-40A7-B197-17B8905A771A}" type="presParOf" srcId="{F9ABD4EB-0365-406F-989E-B773CED0E790}" destId="{485B7124-93F8-4999-AAD6-63546B6E0C8B}" srcOrd="10" destOrd="0" presId="urn:microsoft.com/office/officeart/2008/layout/LinedList"/>
    <dgm:cxn modelId="{21E007AA-A05E-4A3F-96FE-BC64AD7E7234}" type="presParOf" srcId="{F9ABD4EB-0365-406F-989E-B773CED0E790}" destId="{921D0D18-956D-45FE-8BA3-C4451CE0B6C9}" srcOrd="11" destOrd="0" presId="urn:microsoft.com/office/officeart/2008/layout/LinedList"/>
    <dgm:cxn modelId="{6250AA57-4A65-4E64-83F5-C4C30BEDB738}" type="presParOf" srcId="{921D0D18-956D-45FE-8BA3-C4451CE0B6C9}" destId="{5554FF67-6D65-4D4F-BFBD-1216067F69CF}" srcOrd="0" destOrd="0" presId="urn:microsoft.com/office/officeart/2008/layout/LinedList"/>
    <dgm:cxn modelId="{7529E7F2-F62D-4C9F-A4E0-1A2D4C2CD9CC}" type="presParOf" srcId="{921D0D18-956D-45FE-8BA3-C4451CE0B6C9}" destId="{8A8EF795-C0F7-4870-9890-6FB5AB18A623}" srcOrd="1" destOrd="0" presId="urn:microsoft.com/office/officeart/2008/layout/LinedList"/>
    <dgm:cxn modelId="{0BE98CAF-09AC-4EA5-A1B3-E08E285041FE}" type="presParOf" srcId="{F9ABD4EB-0365-406F-989E-B773CED0E790}" destId="{BE15AB69-E8BA-4AF6-9FF5-02E712DCB21B}" srcOrd="12" destOrd="0" presId="urn:microsoft.com/office/officeart/2008/layout/LinedList"/>
    <dgm:cxn modelId="{805BF85C-1F8D-4ABB-AAFD-893B653FB329}" type="presParOf" srcId="{F9ABD4EB-0365-406F-989E-B773CED0E790}" destId="{638F1959-4E3E-4DBE-963C-1222E2088029}" srcOrd="13" destOrd="0" presId="urn:microsoft.com/office/officeart/2008/layout/LinedList"/>
    <dgm:cxn modelId="{0F15C947-EBD9-4F4D-911B-52C6436B023C}" type="presParOf" srcId="{638F1959-4E3E-4DBE-963C-1222E2088029}" destId="{7EEB0F02-2036-46E7-A90A-6E0FFE0BC645}" srcOrd="0" destOrd="0" presId="urn:microsoft.com/office/officeart/2008/layout/LinedList"/>
    <dgm:cxn modelId="{AEF953E5-ABF7-4A80-94DF-60DED598EB87}" type="presParOf" srcId="{638F1959-4E3E-4DBE-963C-1222E2088029}" destId="{F98AD8AB-1DB8-4D8A-B62C-1B564FDEB3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BEA27-73DA-41D9-B49A-623C8FAEF5EC}">
      <dsp:nvSpPr>
        <dsp:cNvPr id="0" name=""/>
        <dsp:cNvSpPr/>
      </dsp:nvSpPr>
      <dsp:spPr>
        <a:xfrm>
          <a:off x="5985452" y="34990"/>
          <a:ext cx="1206697" cy="1206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Patient can view their profile</a:t>
          </a:r>
        </a:p>
      </dsp:txBody>
      <dsp:txXfrm>
        <a:off x="5985452" y="34990"/>
        <a:ext cx="1206697" cy="1206697"/>
      </dsp:txXfrm>
    </dsp:sp>
    <dsp:sp modelId="{F0A20E3E-2C44-43BD-ACE9-60E674B18024}">
      <dsp:nvSpPr>
        <dsp:cNvPr id="0" name=""/>
        <dsp:cNvSpPr/>
      </dsp:nvSpPr>
      <dsp:spPr>
        <a:xfrm>
          <a:off x="3143361" y="-340"/>
          <a:ext cx="4528666" cy="4528666"/>
        </a:xfrm>
        <a:prstGeom prst="circularArrow">
          <a:avLst>
            <a:gd name="adj1" fmla="val 5196"/>
            <a:gd name="adj2" fmla="val 335605"/>
            <a:gd name="adj3" fmla="val 21294499"/>
            <a:gd name="adj4" fmla="val 19765137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22C18-030D-4E86-9C90-76D1F4A10260}">
      <dsp:nvSpPr>
        <dsp:cNvPr id="0" name=""/>
        <dsp:cNvSpPr/>
      </dsp:nvSpPr>
      <dsp:spPr>
        <a:xfrm>
          <a:off x="6715416" y="2281588"/>
          <a:ext cx="1206697" cy="1206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 doctors record</a:t>
          </a:r>
        </a:p>
      </dsp:txBody>
      <dsp:txXfrm>
        <a:off x="6715416" y="2281588"/>
        <a:ext cx="1206697" cy="1206697"/>
      </dsp:txXfrm>
    </dsp:sp>
    <dsp:sp modelId="{3F90B5F7-93D8-4610-B9E4-84BA9C9ED300}">
      <dsp:nvSpPr>
        <dsp:cNvPr id="0" name=""/>
        <dsp:cNvSpPr/>
      </dsp:nvSpPr>
      <dsp:spPr>
        <a:xfrm>
          <a:off x="3143361" y="-340"/>
          <a:ext cx="4528666" cy="4528666"/>
        </a:xfrm>
        <a:prstGeom prst="circularArrow">
          <a:avLst>
            <a:gd name="adj1" fmla="val 5196"/>
            <a:gd name="adj2" fmla="val 335605"/>
            <a:gd name="adj3" fmla="val 4016001"/>
            <a:gd name="adj4" fmla="val 2252236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60967-DAFD-4F6C-BA20-6E8C25AE3F70}">
      <dsp:nvSpPr>
        <dsp:cNvPr id="0" name=""/>
        <dsp:cNvSpPr/>
      </dsp:nvSpPr>
      <dsp:spPr>
        <a:xfrm>
          <a:off x="4804345" y="3670061"/>
          <a:ext cx="1206697" cy="1206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View their appointments</a:t>
          </a:r>
        </a:p>
      </dsp:txBody>
      <dsp:txXfrm>
        <a:off x="4804345" y="3670061"/>
        <a:ext cx="1206697" cy="1206697"/>
      </dsp:txXfrm>
    </dsp:sp>
    <dsp:sp modelId="{43A10599-BA11-45DD-8D82-29E1B7D9D409}">
      <dsp:nvSpPr>
        <dsp:cNvPr id="0" name=""/>
        <dsp:cNvSpPr/>
      </dsp:nvSpPr>
      <dsp:spPr>
        <a:xfrm>
          <a:off x="3143361" y="-340"/>
          <a:ext cx="4528666" cy="4528666"/>
        </a:xfrm>
        <a:prstGeom prst="circularArrow">
          <a:avLst>
            <a:gd name="adj1" fmla="val 5196"/>
            <a:gd name="adj2" fmla="val 335605"/>
            <a:gd name="adj3" fmla="val 8212159"/>
            <a:gd name="adj4" fmla="val 6448395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F3047-597F-434E-B998-8D3C969176F1}">
      <dsp:nvSpPr>
        <dsp:cNvPr id="0" name=""/>
        <dsp:cNvSpPr/>
      </dsp:nvSpPr>
      <dsp:spPr>
        <a:xfrm>
          <a:off x="2893275" y="2281588"/>
          <a:ext cx="1206697" cy="1206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 their prescribed prescriptions by their doctors</a:t>
          </a:r>
        </a:p>
      </dsp:txBody>
      <dsp:txXfrm>
        <a:off x="2893275" y="2281588"/>
        <a:ext cx="1206697" cy="1206697"/>
      </dsp:txXfrm>
    </dsp:sp>
    <dsp:sp modelId="{9974C755-302C-49B5-A145-E23723B889D7}">
      <dsp:nvSpPr>
        <dsp:cNvPr id="0" name=""/>
        <dsp:cNvSpPr/>
      </dsp:nvSpPr>
      <dsp:spPr>
        <a:xfrm>
          <a:off x="3143361" y="-340"/>
          <a:ext cx="4528666" cy="4528666"/>
        </a:xfrm>
        <a:prstGeom prst="circularArrow">
          <a:avLst>
            <a:gd name="adj1" fmla="val 5196"/>
            <a:gd name="adj2" fmla="val 335605"/>
            <a:gd name="adj3" fmla="val 12299258"/>
            <a:gd name="adj4" fmla="val 10769897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B46A0-0210-4D8E-ADD0-5334EAB40D84}">
      <dsp:nvSpPr>
        <dsp:cNvPr id="0" name=""/>
        <dsp:cNvSpPr/>
      </dsp:nvSpPr>
      <dsp:spPr>
        <a:xfrm>
          <a:off x="3623239" y="34990"/>
          <a:ext cx="1206697" cy="1206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check the lab reports and download it respectively.</a:t>
          </a:r>
        </a:p>
      </dsp:txBody>
      <dsp:txXfrm>
        <a:off x="3623239" y="34990"/>
        <a:ext cx="1206697" cy="1206697"/>
      </dsp:txXfrm>
    </dsp:sp>
    <dsp:sp modelId="{0531C7FC-3D2B-453B-93B2-226E99B504F7}">
      <dsp:nvSpPr>
        <dsp:cNvPr id="0" name=""/>
        <dsp:cNvSpPr/>
      </dsp:nvSpPr>
      <dsp:spPr>
        <a:xfrm>
          <a:off x="3143361" y="-340"/>
          <a:ext cx="4528666" cy="4528666"/>
        </a:xfrm>
        <a:prstGeom prst="circularArrow">
          <a:avLst>
            <a:gd name="adj1" fmla="val 5196"/>
            <a:gd name="adj2" fmla="val 335605"/>
            <a:gd name="adj3" fmla="val 16866985"/>
            <a:gd name="adj4" fmla="val 15197410"/>
            <a:gd name="adj5" fmla="val 606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482A4-A448-4DD9-92C8-2876298A8815}">
      <dsp:nvSpPr>
        <dsp:cNvPr id="0" name=""/>
        <dsp:cNvSpPr/>
      </dsp:nvSpPr>
      <dsp:spPr>
        <a:xfrm>
          <a:off x="0" y="325855"/>
          <a:ext cx="3839494" cy="105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will be implemented in HTML, CSS, Java script, and Bootstrap for front end development.</a:t>
          </a:r>
        </a:p>
      </dsp:txBody>
      <dsp:txXfrm>
        <a:off x="51575" y="377430"/>
        <a:ext cx="3736344" cy="953360"/>
      </dsp:txXfrm>
    </dsp:sp>
    <dsp:sp modelId="{BA84F450-24C9-43F8-994D-9C33066463BE}">
      <dsp:nvSpPr>
        <dsp:cNvPr id="0" name=""/>
        <dsp:cNvSpPr/>
      </dsp:nvSpPr>
      <dsp:spPr>
        <a:xfrm>
          <a:off x="0" y="1442846"/>
          <a:ext cx="3839494" cy="105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MySQL for back-end(database) development. </a:t>
          </a:r>
        </a:p>
      </dsp:txBody>
      <dsp:txXfrm>
        <a:off x="51575" y="1494421"/>
        <a:ext cx="3736344" cy="953360"/>
      </dsp:txXfrm>
    </dsp:sp>
    <dsp:sp modelId="{02CA4E7A-88CE-4BB7-A54D-21827952778E}">
      <dsp:nvSpPr>
        <dsp:cNvPr id="0" name=""/>
        <dsp:cNvSpPr/>
      </dsp:nvSpPr>
      <dsp:spPr>
        <a:xfrm>
          <a:off x="0" y="2559836"/>
          <a:ext cx="3839494" cy="105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PHP communicate with localhost through XAMPP server.</a:t>
          </a:r>
        </a:p>
      </dsp:txBody>
      <dsp:txXfrm>
        <a:off x="51575" y="2611411"/>
        <a:ext cx="3736344" cy="953360"/>
      </dsp:txXfrm>
    </dsp:sp>
    <dsp:sp modelId="{4B78E476-3C12-4A7A-B216-3DA4CD178082}">
      <dsp:nvSpPr>
        <dsp:cNvPr id="0" name=""/>
        <dsp:cNvSpPr/>
      </dsp:nvSpPr>
      <dsp:spPr>
        <a:xfrm>
          <a:off x="0" y="3676826"/>
          <a:ext cx="3839494" cy="105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XAMPP server communicate with HTML and PHP code that is then displayed in front end.</a:t>
          </a:r>
        </a:p>
      </dsp:txBody>
      <dsp:txXfrm>
        <a:off x="51575" y="3728401"/>
        <a:ext cx="3736344" cy="953360"/>
      </dsp:txXfrm>
    </dsp:sp>
    <dsp:sp modelId="{EC791EE0-B137-4BB7-B8AC-6FA44660E0DE}">
      <dsp:nvSpPr>
        <dsp:cNvPr id="0" name=""/>
        <dsp:cNvSpPr/>
      </dsp:nvSpPr>
      <dsp:spPr>
        <a:xfrm>
          <a:off x="0" y="4793816"/>
          <a:ext cx="3839494" cy="105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server communicate with MySQL using PHPMyAdmin.</a:t>
          </a:r>
        </a:p>
      </dsp:txBody>
      <dsp:txXfrm>
        <a:off x="51575" y="4845391"/>
        <a:ext cx="3736344" cy="95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A2462-C55A-4499-96FA-4E0762D1B49E}">
      <dsp:nvSpPr>
        <dsp:cNvPr id="0" name=""/>
        <dsp:cNvSpPr/>
      </dsp:nvSpPr>
      <dsp:spPr>
        <a:xfrm>
          <a:off x="0" y="725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98529-2735-4ABB-9E41-643AC2EED6CB}">
      <dsp:nvSpPr>
        <dsp:cNvPr id="0" name=""/>
        <dsp:cNvSpPr/>
      </dsp:nvSpPr>
      <dsp:spPr>
        <a:xfrm>
          <a:off x="0" y="725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resulting system is able to  :</a:t>
          </a:r>
        </a:p>
      </dsp:txBody>
      <dsp:txXfrm>
        <a:off x="0" y="725"/>
        <a:ext cx="7240146" cy="848878"/>
      </dsp:txXfrm>
    </dsp:sp>
    <dsp:sp modelId="{59C1A9BF-888C-4592-B4D9-A4C6BDF79E69}">
      <dsp:nvSpPr>
        <dsp:cNvPr id="0" name=""/>
        <dsp:cNvSpPr/>
      </dsp:nvSpPr>
      <dsp:spPr>
        <a:xfrm>
          <a:off x="0" y="849603"/>
          <a:ext cx="724014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E45B3-72D0-47FC-843A-3F934E0A1B3B}">
      <dsp:nvSpPr>
        <dsp:cNvPr id="0" name=""/>
        <dsp:cNvSpPr/>
      </dsp:nvSpPr>
      <dsp:spPr>
        <a:xfrm>
          <a:off x="0" y="849603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Authenticate user credentials during login.</a:t>
          </a:r>
        </a:p>
      </dsp:txBody>
      <dsp:txXfrm>
        <a:off x="0" y="849603"/>
        <a:ext cx="7240146" cy="848878"/>
      </dsp:txXfrm>
    </dsp:sp>
    <dsp:sp modelId="{E8709B3D-F771-4201-9C53-6A21307A99A2}">
      <dsp:nvSpPr>
        <dsp:cNvPr id="0" name=""/>
        <dsp:cNvSpPr/>
      </dsp:nvSpPr>
      <dsp:spPr>
        <a:xfrm>
          <a:off x="0" y="1698482"/>
          <a:ext cx="72401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70973-F80A-4A40-9506-01797C85AAC3}">
      <dsp:nvSpPr>
        <dsp:cNvPr id="0" name=""/>
        <dsp:cNvSpPr/>
      </dsp:nvSpPr>
      <dsp:spPr>
        <a:xfrm>
          <a:off x="0" y="1698482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Register the information of doctor and patient to the hospital.</a:t>
          </a:r>
        </a:p>
      </dsp:txBody>
      <dsp:txXfrm>
        <a:off x="0" y="1698482"/>
        <a:ext cx="7240146" cy="848878"/>
      </dsp:txXfrm>
    </dsp:sp>
    <dsp:sp modelId="{2E6635E8-041C-4BD7-A5F4-6B608F23DFE2}">
      <dsp:nvSpPr>
        <dsp:cNvPr id="0" name=""/>
        <dsp:cNvSpPr/>
      </dsp:nvSpPr>
      <dsp:spPr>
        <a:xfrm>
          <a:off x="0" y="2547360"/>
          <a:ext cx="724014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6934-D31B-4B9A-BAD3-FE9F219843F6}">
      <dsp:nvSpPr>
        <dsp:cNvPr id="0" name=""/>
        <dsp:cNvSpPr/>
      </dsp:nvSpPr>
      <dsp:spPr>
        <a:xfrm>
          <a:off x="0" y="2547360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Allow patient to book the appointments.</a:t>
          </a:r>
        </a:p>
      </dsp:txBody>
      <dsp:txXfrm>
        <a:off x="0" y="2547360"/>
        <a:ext cx="7240146" cy="848878"/>
      </dsp:txXfrm>
    </dsp:sp>
    <dsp:sp modelId="{A6D3BDBA-7511-4DDB-818D-054438E11A83}">
      <dsp:nvSpPr>
        <dsp:cNvPr id="0" name=""/>
        <dsp:cNvSpPr/>
      </dsp:nvSpPr>
      <dsp:spPr>
        <a:xfrm>
          <a:off x="0" y="3396239"/>
          <a:ext cx="72401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A17FB-E84C-4790-A973-214712775EB0}">
      <dsp:nvSpPr>
        <dsp:cNvPr id="0" name=""/>
        <dsp:cNvSpPr/>
      </dsp:nvSpPr>
      <dsp:spPr>
        <a:xfrm>
          <a:off x="0" y="3396239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Allow doctors to prescribe the prescription for patients.</a:t>
          </a:r>
        </a:p>
      </dsp:txBody>
      <dsp:txXfrm>
        <a:off x="0" y="3396239"/>
        <a:ext cx="7240146" cy="848878"/>
      </dsp:txXfrm>
    </dsp:sp>
    <dsp:sp modelId="{485B7124-93F8-4999-AAD6-63546B6E0C8B}">
      <dsp:nvSpPr>
        <dsp:cNvPr id="0" name=""/>
        <dsp:cNvSpPr/>
      </dsp:nvSpPr>
      <dsp:spPr>
        <a:xfrm>
          <a:off x="0" y="4245117"/>
          <a:ext cx="72401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4FF67-6D65-4D4F-BFBD-1216067F69CF}">
      <dsp:nvSpPr>
        <dsp:cNvPr id="0" name=""/>
        <dsp:cNvSpPr/>
      </dsp:nvSpPr>
      <dsp:spPr>
        <a:xfrm>
          <a:off x="0" y="4245117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Allow patient to check their prescriptions and appointment history.</a:t>
          </a:r>
        </a:p>
      </dsp:txBody>
      <dsp:txXfrm>
        <a:off x="0" y="4245117"/>
        <a:ext cx="7240146" cy="848878"/>
      </dsp:txXfrm>
    </dsp:sp>
    <dsp:sp modelId="{BE15AB69-E8BA-4AF6-9FF5-02E712DCB21B}">
      <dsp:nvSpPr>
        <dsp:cNvPr id="0" name=""/>
        <dsp:cNvSpPr/>
      </dsp:nvSpPr>
      <dsp:spPr>
        <a:xfrm>
          <a:off x="0" y="5093996"/>
          <a:ext cx="724014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B0F02-2036-46E7-A90A-6E0FFE0BC645}">
      <dsp:nvSpPr>
        <dsp:cNvPr id="0" name=""/>
        <dsp:cNvSpPr/>
      </dsp:nvSpPr>
      <dsp:spPr>
        <a:xfrm>
          <a:off x="0" y="5093996"/>
          <a:ext cx="7240146" cy="848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Allow patient to check the lab reports.</a:t>
          </a:r>
        </a:p>
      </dsp:txBody>
      <dsp:txXfrm>
        <a:off x="0" y="5093996"/>
        <a:ext cx="7240146" cy="84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4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7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8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5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15,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9870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Financial graphs on a dark display">
            <a:extLst>
              <a:ext uri="{FF2B5EF4-FFF2-40B4-BE49-F238E27FC236}">
                <a16:creationId xmlns:a16="http://schemas.microsoft.com/office/drawing/2014/main" id="{D5B18ADC-68E8-461C-BE46-3C0DADFFB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71" r="-2" b="13584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7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AC6DC-208E-47A6-93FD-278582AD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807" y="4611271"/>
            <a:ext cx="9436593" cy="1171556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pc="750">
                <a:solidFill>
                  <a:schemeClr val="bg1"/>
                </a:solidFill>
              </a:rPr>
              <a:t>Patient centered Information Exchange System</a:t>
            </a:r>
          </a:p>
        </p:txBody>
      </p:sp>
    </p:spTree>
    <p:extLst>
      <p:ext uri="{BB962C8B-B14F-4D97-AF65-F5344CB8AC3E}">
        <p14:creationId xmlns:p14="http://schemas.microsoft.com/office/powerpoint/2010/main" val="26004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6C839-C7B6-4F0A-B5C8-67785689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RESULT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7CBD09-6A1B-4C55-9074-99BC944B8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23949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85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EA7F1D-6737-4609-94CE-0E7C0CED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FCA68-3497-4CB3-8C25-B6AE87EF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A3DC6B-18DE-4588-B321-8101DED54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357" y="0"/>
            <a:ext cx="11711642" cy="6857998"/>
          </a:xfrm>
          <a:prstGeom prst="rect">
            <a:avLst/>
          </a:prstGeom>
          <a:gradFill>
            <a:gsLst>
              <a:gs pos="6000">
                <a:schemeClr val="accent6">
                  <a:lumMod val="75000"/>
                  <a:alpha val="93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34BCD-93B4-45FF-9448-87F7C4311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1494"/>
            <a:ext cx="815339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F7F8F0-28A9-4A24-96A8-E5E423FB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EE5410-5DAB-442C-8E7B-CDAB35E75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3"/>
            <a:ext cx="12191999" cy="4399229"/>
          </a:xfrm>
          <a:prstGeom prst="rect">
            <a:avLst/>
          </a:prstGeom>
          <a:gradFill>
            <a:gsLst>
              <a:gs pos="22000">
                <a:schemeClr val="accent2">
                  <a:alpha val="49000"/>
                </a:schemeClr>
              </a:gs>
              <a:gs pos="99000">
                <a:schemeClr val="accent5">
                  <a:alpha val="62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605D9-71A7-466E-8703-5A4DE369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2" y="1584183"/>
            <a:ext cx="9194096" cy="2431226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4400" spc="75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8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EF375-15D9-40DC-8630-7A7A6CB5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Team members</a:t>
            </a:r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FDFBCD92-3F63-42F1-BCE0-C545DC655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0" r="6985" b="-4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A40A-4137-4F84-89CC-990D7E95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26166"/>
            <a:ext cx="2942813" cy="353250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800" dirty="0"/>
              <a:t>1: </a:t>
            </a:r>
            <a:r>
              <a:rPr lang="en-US" sz="1800" b="1" dirty="0"/>
              <a:t>Anushruti Singh</a:t>
            </a:r>
          </a:p>
          <a:p>
            <a:r>
              <a:rPr lang="en-US" sz="1800" dirty="0"/>
              <a:t>2: </a:t>
            </a:r>
            <a:r>
              <a:rPr lang="en-US" sz="1800" b="1" dirty="0"/>
              <a:t>Bhuvna Chandrika</a:t>
            </a:r>
          </a:p>
          <a:p>
            <a:r>
              <a:rPr lang="en-US" sz="1800" dirty="0"/>
              <a:t>3: </a:t>
            </a:r>
            <a:r>
              <a:rPr lang="en-US" sz="1800" b="1" dirty="0">
                <a:ea typeface="+mn-lt"/>
                <a:cs typeface="+mn-lt"/>
              </a:rPr>
              <a:t>K.K Pavithra</a:t>
            </a:r>
          </a:p>
          <a:p>
            <a:r>
              <a:rPr lang="en-US" sz="1800" dirty="0"/>
              <a:t>4: </a:t>
            </a:r>
            <a:r>
              <a:rPr lang="en-US" sz="1800" b="1" dirty="0"/>
              <a:t>Kavita Chaudhary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192A-6116-4F31-BC85-8384C4B6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8618-308C-47C2-9D38-51523D3B1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5" y="363809"/>
            <a:ext cx="7334882" cy="583171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Enabling a Patient – centered information exchange system</a:t>
            </a:r>
          </a:p>
          <a:p>
            <a:r>
              <a:rPr lang="en-US" sz="1800" dirty="0"/>
              <a:t>Block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91F1A4-A277-458F-8522-B5CEF2D4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22" y="1806620"/>
            <a:ext cx="6448295" cy="481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A57B-BA18-474F-AB9A-AFB5C436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24" y="315364"/>
            <a:ext cx="11024156" cy="105698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Patient centered information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7EC5-8E67-498F-9798-65DB10B1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4" y="1778237"/>
            <a:ext cx="11347744" cy="4335132"/>
          </a:xfrm>
        </p:spPr>
        <p:txBody>
          <a:bodyPr vert="horz" lIns="0" tIns="0" rIns="0" bIns="0" rtlCol="0" anchor="t">
            <a:normAutofit fontScale="77500" lnSpcReduction="20000"/>
          </a:bodyPr>
          <a:lstStyle/>
          <a:p>
            <a:r>
              <a:rPr lang="en-US" dirty="0"/>
              <a:t>Patient centered information systems augment traditional approaches to health information management with specific functions designed to support patient participation in health care decision making and treatment activities.</a:t>
            </a:r>
          </a:p>
          <a:p>
            <a:r>
              <a:rPr lang="en-US" dirty="0"/>
              <a:t>The system in which Doctor and Patient can equally contribute -</a:t>
            </a:r>
          </a:p>
          <a:p>
            <a:pPr marL="0" indent="0">
              <a:buNone/>
            </a:pPr>
            <a:r>
              <a:rPr lang="en-US" dirty="0"/>
              <a:t>                                                Doctor can view their profile</a:t>
            </a:r>
          </a:p>
          <a:p>
            <a:pPr marL="0" indent="0">
              <a:buNone/>
            </a:pPr>
            <a:r>
              <a:rPr lang="en-US" dirty="0"/>
              <a:t>                                                Patient information</a:t>
            </a:r>
          </a:p>
          <a:p>
            <a:pPr marL="0" indent="0">
              <a:buNone/>
            </a:pPr>
            <a:r>
              <a:rPr lang="en-US" dirty="0"/>
              <a:t>                                                His patient appointments and can add the</a:t>
            </a:r>
          </a:p>
          <a:p>
            <a:pPr marL="0" indent="0">
              <a:buNone/>
            </a:pPr>
            <a:r>
              <a:rPr lang="en-US" dirty="0"/>
              <a:t>                                                prescription to patients</a:t>
            </a:r>
          </a:p>
          <a:p>
            <a:pPr marL="0" indent="0">
              <a:buNone/>
            </a:pPr>
            <a:r>
              <a:rPr lang="en-US" dirty="0"/>
              <a:t>                                                                                       </a:t>
            </a:r>
          </a:p>
          <a:p>
            <a:pPr marL="0" indent="0">
              <a:buNone/>
            </a:pPr>
            <a:r>
              <a:rPr lang="en-US" dirty="0"/>
              <a:t>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</a:p>
          <a:p>
            <a:pPr marL="0" indent="0">
              <a:buNone/>
            </a:pPr>
            <a:r>
              <a:rPr lang="en-US" dirty="0"/>
              <a:t>             Doctor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D11FD9-24B4-49A7-B0F5-7B43524BB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9" y="3062614"/>
            <a:ext cx="2565748" cy="22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5448-2BB2-4872-B4CB-8637FCB2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227"/>
            <a:ext cx="10241280" cy="921289"/>
          </a:xfrm>
        </p:spPr>
        <p:txBody>
          <a:bodyPr/>
          <a:lstStyle/>
          <a:p>
            <a:r>
              <a:rPr lang="en-US" dirty="0"/>
              <a:t>Patients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589E14-57CA-4BFF-9FF0-39A65284A4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7491" y="1193689"/>
          <a:ext cx="10815389" cy="4877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5">
            <a:extLst>
              <a:ext uri="{FF2B5EF4-FFF2-40B4-BE49-F238E27FC236}">
                <a16:creationId xmlns:a16="http://schemas.microsoft.com/office/drawing/2014/main" id="{49D2D385-2A0F-4EBA-9523-0753E980C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784" y="1615643"/>
            <a:ext cx="2962405" cy="153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7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0C45-CD85-4DBD-98F9-A21B31F7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3611"/>
            <a:ext cx="9385335" cy="608139"/>
          </a:xfrm>
        </p:spPr>
        <p:txBody>
          <a:bodyPr/>
          <a:lstStyle/>
          <a:p>
            <a:r>
              <a:rPr lang="en-US" dirty="0"/>
              <a:t>FRONT END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A27636-3813-46FC-A972-520EA2433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22" y="1131058"/>
            <a:ext cx="10729631" cy="4763105"/>
          </a:xfrm>
        </p:spPr>
      </p:pic>
    </p:spTree>
    <p:extLst>
      <p:ext uri="{BB962C8B-B14F-4D97-AF65-F5344CB8AC3E}">
        <p14:creationId xmlns:p14="http://schemas.microsoft.com/office/powerpoint/2010/main" val="152855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7C5DD-E2E3-48F3-90D0-43A1BF5B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500">
                <a:solidFill>
                  <a:schemeClr val="bg1"/>
                </a:solidFill>
              </a:rPr>
              <a:t>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1ED1-2395-436A-A1A9-25D17135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 computerized way of handling information about property and users details is efficient, organized, time saving compared to a manual way of doing so. This is done through a database driven web applications whose requirements are mentioned below : </a:t>
            </a:r>
          </a:p>
          <a:p>
            <a:r>
              <a:rPr lang="en-US" dirty="0"/>
              <a:t>1 : phpMyAdmin</a:t>
            </a:r>
          </a:p>
          <a:p>
            <a:r>
              <a:rPr lang="en-US" dirty="0"/>
              <a:t>2:  XAMPP Server</a:t>
            </a:r>
          </a:p>
          <a:p>
            <a:r>
              <a:rPr lang="en-US" dirty="0"/>
              <a:t>3: Chrome</a:t>
            </a:r>
          </a:p>
          <a:p>
            <a:r>
              <a:rPr lang="en-US" dirty="0"/>
              <a:t>4: Any IDE</a:t>
            </a:r>
          </a:p>
        </p:txBody>
      </p:sp>
    </p:spTree>
    <p:extLst>
      <p:ext uri="{BB962C8B-B14F-4D97-AF65-F5344CB8AC3E}">
        <p14:creationId xmlns:p14="http://schemas.microsoft.com/office/powerpoint/2010/main" val="263667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03924-1CB9-48EE-A2C7-3FBBD469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153534"/>
          </a:xfrm>
        </p:spPr>
        <p:txBody>
          <a:bodyPr anchor="b">
            <a:normAutofit/>
          </a:bodyPr>
          <a:lstStyle/>
          <a:p>
            <a:r>
              <a:rPr lang="en-US" sz="2200"/>
              <a:t>Programming languages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9884DE4B-0018-455A-98B6-8AEBAD3EB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5" r="11425" b="4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B7DE-3BEE-4AE1-AA31-96799FBA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796" y="2165207"/>
            <a:ext cx="3527360" cy="379346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000" dirty="0"/>
              <a:t>PHP : For backend and to communicate with MySQL.</a:t>
            </a:r>
          </a:p>
          <a:p>
            <a:r>
              <a:rPr lang="en-US" sz="2000" dirty="0"/>
              <a:t>HTML and CSS : For front end development.  </a:t>
            </a:r>
          </a:p>
          <a:p>
            <a:r>
              <a:rPr lang="en-US" sz="2000" dirty="0"/>
              <a:t>Bootstrap : to design a web pages and to make them responsive.</a:t>
            </a:r>
          </a:p>
          <a:p>
            <a:r>
              <a:rPr lang="en-US" sz="2000" dirty="0"/>
              <a:t>Java script : to make it responsive and reactive.</a:t>
            </a:r>
            <a:r>
              <a:rPr lang="en-US" sz="1800" dirty="0"/>
              <a:t> </a:t>
            </a:r>
          </a:p>
          <a:p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6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B0DF-1EF3-437F-A67D-37B33080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Implementation 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3149E91-55EA-432E-B2ED-7A89F6186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637158"/>
              </p:ext>
            </p:extLst>
          </p:nvPr>
        </p:nvGraphicFramePr>
        <p:xfrm>
          <a:off x="4132878" y="363809"/>
          <a:ext cx="3839494" cy="617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2CAF3BD-F066-49C7-B0CC-DBC76AC112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71" r="48651" b="-3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836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C2B31"/>
      </a:dk2>
      <a:lt2>
        <a:srgbClr val="F0F3F0"/>
      </a:lt2>
      <a:accent1>
        <a:srgbClr val="D630E0"/>
      </a:accent1>
      <a:accent2>
        <a:srgbClr val="7D22CF"/>
      </a:accent2>
      <a:accent3>
        <a:srgbClr val="4430E0"/>
      </a:accent3>
      <a:accent4>
        <a:srgbClr val="1E54CE"/>
      </a:accent4>
      <a:accent5>
        <a:srgbClr val="30AFE0"/>
      </a:accent5>
      <a:accent6>
        <a:srgbClr val="1DC3AC"/>
      </a:accent6>
      <a:hlink>
        <a:srgbClr val="3F86B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GradientRiseVTI</vt:lpstr>
      <vt:lpstr>Patient centered Information Exchange System</vt:lpstr>
      <vt:lpstr>Team members</vt:lpstr>
      <vt:lpstr>Problem Statement</vt:lpstr>
      <vt:lpstr>What is Patient centered information system</vt:lpstr>
      <vt:lpstr>Patients</vt:lpstr>
      <vt:lpstr>FRONT END</vt:lpstr>
      <vt:lpstr>Requirement Specification</vt:lpstr>
      <vt:lpstr>Programming languages</vt:lpstr>
      <vt:lpstr>Implementation 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512</cp:revision>
  <dcterms:created xsi:type="dcterms:W3CDTF">2021-04-15T07:41:48Z</dcterms:created>
  <dcterms:modified xsi:type="dcterms:W3CDTF">2021-04-15T09:30:08Z</dcterms:modified>
</cp:coreProperties>
</file>