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3810000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CC0000"/>
                </a:solidFill>
              </a:rPr>
              <a:t>KS.IS Meetup Lần 2</a:t>
            </a:r>
          </a:p>
          <a:p>
            <a:pPr marL="0" indent="0" algn="ctr">
              <a:buNone/>
            </a:pPr>
            <a:endParaRPr lang="en-US" sz="4400" b="1">
              <a:solidFill>
                <a:srgbClr val="CC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1211" y="465043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Tháng 12 năm 2015</a:t>
            </a:r>
            <a:endParaRPr lang="en-US" sz="2400"/>
          </a:p>
        </p:txBody>
      </p:sp>
      <p:pic>
        <p:nvPicPr>
          <p:cNvPr id="1026" name="Picture 2" descr="D:\Dropbox\SFT\Meet_up_01\test6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50" y="1295400"/>
            <a:ext cx="1830842" cy="183084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Chương trình</a:t>
            </a:r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685799" y="1066801"/>
            <a:ext cx="789529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>
                <a:latin typeface="Helvetica" charset="0"/>
                <a:cs typeface="Helvetica" charset="0"/>
                <a:sym typeface="Helvetica" charset="0"/>
              </a:rPr>
              <a:t>Thông báo chương trình, chủ đề hội thảo - </a:t>
            </a:r>
            <a:r>
              <a:rPr lang="en-US" altLang="en-US" sz="1800" b="1" smtClean="0">
                <a:latin typeface="Helvetica" charset="0"/>
                <a:cs typeface="Helvetica" charset="0"/>
                <a:sym typeface="Helvetica" charset="0"/>
              </a:rPr>
              <a:t>5’</a:t>
            </a:r>
            <a:endParaRPr lang="en-US" altLang="en-US" sz="1800" b="1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/>
              <a:t>Video: Anonymous - Nhóm hacker tấn công IS là </a:t>
            </a:r>
            <a:r>
              <a:rPr lang="en-US" altLang="en-US" sz="1800" smtClean="0"/>
              <a:t>ai? - </a:t>
            </a:r>
            <a:r>
              <a:rPr lang="en-US" altLang="en-US" sz="1800" b="1" smtClean="0"/>
              <a:t>5’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Đạt @K3v1n </a:t>
            </a:r>
            <a:r>
              <a:rPr lang="en-US" altLang="en-US" sz="18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- </a:t>
            </a: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Write-ups natas^overthewire.org Level 1-12 - 30’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cs typeface="Helvetica" charset="0"/>
                <a:sym typeface="Helvetica" charset="0"/>
              </a:rPr>
              <a:t>Thành @</a:t>
            </a:r>
            <a:r>
              <a:rPr lang="en-US" altLang="en-US" sz="1800" b="1" smtClean="0"/>
              <a:t>TynKen </a:t>
            </a:r>
            <a:r>
              <a:rPr lang="en-US" altLang="en-US" sz="1800" b="1"/>
              <a:t>- Write-ups </a:t>
            </a:r>
            <a:r>
              <a:rPr lang="en-US" altLang="en-US" sz="1800" b="1" smtClean="0"/>
              <a:t>Canyouhack.It Crypto Level 1-11 - 20’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Giải lao - </a:t>
            </a:r>
            <a:r>
              <a:rPr lang="en-US" altLang="en-US" sz="1800" b="1" smtClean="0"/>
              <a:t>15’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Thức @dthucsida - Linux for beginners - </a:t>
            </a: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30’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cs typeface="Helvetica" charset="0"/>
                <a:sym typeface="Helvetica" charset="0"/>
              </a:rPr>
              <a:t>Trao giải cho TeamCTF (Chơi xếp hạng Lần I) - 5’</a:t>
            </a:r>
            <a:endParaRPr lang="en-US" altLang="en-US" sz="1800" b="1" smtClean="0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Bài nói bổ sung </a:t>
            </a:r>
            <a:r>
              <a:rPr lang="en-US" altLang="en-US" sz="1800" smtClean="0"/>
              <a:t>(demo write-ups Forensics hoặc tùy </a:t>
            </a:r>
            <a:r>
              <a:rPr lang="en-US" altLang="en-US" sz="1800" smtClean="0"/>
              <a:t>chọn) - </a:t>
            </a:r>
            <a:r>
              <a:rPr lang="en-US" altLang="en-US" sz="1800" b="1" smtClean="0"/>
              <a:t>15’</a:t>
            </a:r>
            <a:endParaRPr lang="en-US" altLang="en-US" sz="1800" b="1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Tổng kết Buổi meet-up </a:t>
            </a:r>
            <a:r>
              <a:rPr lang="en-US" altLang="en-US" sz="1800" b="1" smtClean="0"/>
              <a:t>- </a:t>
            </a:r>
            <a:r>
              <a:rPr lang="en-US" altLang="en-US" sz="1800" b="1"/>
              <a:t>1</a:t>
            </a:r>
            <a:r>
              <a:rPr lang="en-US" altLang="en-US" sz="1800" b="1" smtClean="0"/>
              <a:t>0’</a:t>
            </a:r>
            <a:endParaRPr lang="en-US" altLang="en-US" sz="1300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endParaRPr lang="en-US" altLang="en-US" sz="1800" b="1" smtClean="0"/>
          </a:p>
        </p:txBody>
      </p:sp>
    </p:spTree>
    <p:extLst>
      <p:ext uri="{BB962C8B-B14F-4D97-AF65-F5344CB8AC3E}">
        <p14:creationId xmlns:p14="http://schemas.microsoft.com/office/powerpoint/2010/main" val="1609156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Chương trình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SFT Hardworking</dc:creator>
  <cp:lastModifiedBy>SFT Hardworking</cp:lastModifiedBy>
  <cp:revision>23</cp:revision>
  <dcterms:created xsi:type="dcterms:W3CDTF">2006-08-16T00:00:00Z</dcterms:created>
  <dcterms:modified xsi:type="dcterms:W3CDTF">2015-12-04T23:30:50Z</dcterms:modified>
</cp:coreProperties>
</file>