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7" r:id="rId2"/>
  </p:sldMasterIdLst>
  <p:notesMasterIdLst>
    <p:notesMasterId r:id="rId33"/>
  </p:notesMasterIdLst>
  <p:sldIdLst>
    <p:sldId id="333" r:id="rId3"/>
    <p:sldId id="328" r:id="rId4"/>
    <p:sldId id="324" r:id="rId5"/>
    <p:sldId id="313" r:id="rId6"/>
    <p:sldId id="314" r:id="rId7"/>
    <p:sldId id="329" r:id="rId8"/>
    <p:sldId id="282" r:id="rId9"/>
    <p:sldId id="289" r:id="rId10"/>
    <p:sldId id="316" r:id="rId11"/>
    <p:sldId id="305" r:id="rId12"/>
    <p:sldId id="295" r:id="rId13"/>
    <p:sldId id="290" r:id="rId14"/>
    <p:sldId id="317" r:id="rId15"/>
    <p:sldId id="306" r:id="rId16"/>
    <p:sldId id="311" r:id="rId17"/>
    <p:sldId id="286" r:id="rId18"/>
    <p:sldId id="318" r:id="rId19"/>
    <p:sldId id="307" r:id="rId20"/>
    <p:sldId id="310" r:id="rId21"/>
    <p:sldId id="308" r:id="rId22"/>
    <p:sldId id="309" r:id="rId23"/>
    <p:sldId id="287" r:id="rId24"/>
    <p:sldId id="319" r:id="rId25"/>
    <p:sldId id="330" r:id="rId26"/>
    <p:sldId id="322" r:id="rId27"/>
    <p:sldId id="320" r:id="rId28"/>
    <p:sldId id="321" r:id="rId29"/>
    <p:sldId id="331" r:id="rId30"/>
    <p:sldId id="312" r:id="rId31"/>
    <p:sldId id="332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73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DA86F-CA0D-4B7C-8A8B-080B80DD59CC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3242E-4D93-4DBC-B0C1-B3C6F88B255B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500" dirty="0" smtClean="0"/>
        </a:p>
        <a:p>
          <a:r>
            <a:rPr lang="en-US" sz="1500" dirty="0" err="1" smtClean="0"/>
            <a:t>Bước</a:t>
          </a:r>
          <a:r>
            <a:rPr lang="en-US" sz="1500" dirty="0" smtClean="0"/>
            <a:t> 1: </a:t>
          </a:r>
          <a:r>
            <a:rPr lang="en-US" sz="1500" dirty="0" err="1" smtClean="0"/>
            <a:t>Đánh</a:t>
          </a:r>
          <a:r>
            <a:rPr lang="en-US" sz="1500" dirty="0" smtClean="0"/>
            <a:t> </a:t>
          </a:r>
          <a:r>
            <a:rPr lang="en-US" sz="1500" dirty="0" err="1" smtClean="0"/>
            <a:t>cắp</a:t>
          </a:r>
          <a:r>
            <a:rPr lang="en-US" sz="1500" dirty="0" smtClean="0"/>
            <a:t> </a:t>
          </a:r>
          <a:r>
            <a:rPr lang="en-US" sz="1500" dirty="0" err="1" smtClean="0"/>
            <a:t>tài</a:t>
          </a:r>
          <a:r>
            <a:rPr lang="en-US" sz="1500" dirty="0" smtClean="0"/>
            <a:t> </a:t>
          </a:r>
          <a:r>
            <a:rPr lang="en-US" sz="1500" dirty="0" err="1" smtClean="0"/>
            <a:t>khoản</a:t>
          </a:r>
          <a:r>
            <a:rPr lang="en-US" sz="1500" dirty="0" smtClean="0"/>
            <a:t> </a:t>
          </a:r>
          <a:r>
            <a:rPr lang="en-US" sz="1500" dirty="0" err="1" smtClean="0"/>
            <a:t>của</a:t>
          </a:r>
          <a:r>
            <a:rPr lang="en-US" sz="1500" dirty="0" smtClean="0"/>
            <a:t> Vendor.</a:t>
          </a:r>
          <a:endParaRPr lang="en-US" sz="1500" dirty="0"/>
        </a:p>
      </dgm:t>
    </dgm:pt>
    <dgm:pt modelId="{CCC39D37-5E11-4743-9153-12C0A11C56A8}" type="parTrans" cxnId="{1934AA85-5F5A-43B3-AB83-8586AEED172F}">
      <dgm:prSet/>
      <dgm:spPr/>
      <dgm:t>
        <a:bodyPr/>
        <a:lstStyle/>
        <a:p>
          <a:endParaRPr lang="en-US"/>
        </a:p>
      </dgm:t>
    </dgm:pt>
    <dgm:pt modelId="{4E31615F-7E01-4F6B-A133-745CC1CF1EC3}" type="sibTrans" cxnId="{1934AA85-5F5A-43B3-AB83-8586AEED172F}">
      <dgm:prSet/>
      <dgm:spPr/>
      <dgm:t>
        <a:bodyPr/>
        <a:lstStyle/>
        <a:p>
          <a:endParaRPr lang="en-US"/>
        </a:p>
      </dgm:t>
    </dgm:pt>
    <dgm:pt modelId="{054D4C13-1CEC-43AC-8683-D8FE58FB3BC6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500" dirty="0" smtClean="0"/>
        </a:p>
        <a:p>
          <a:r>
            <a:rPr lang="en-US" sz="1500" dirty="0" err="1" smtClean="0"/>
            <a:t>Bước</a:t>
          </a:r>
          <a:r>
            <a:rPr lang="en-US" sz="1500" dirty="0" smtClean="0"/>
            <a:t> 2: </a:t>
          </a:r>
          <a:r>
            <a:rPr lang="en-US" sz="1500" dirty="0" err="1" smtClean="0"/>
            <a:t>Đăng</a:t>
          </a:r>
          <a:r>
            <a:rPr lang="en-US" sz="1500" dirty="0" smtClean="0"/>
            <a:t> </a:t>
          </a:r>
          <a:r>
            <a:rPr lang="en-US" sz="1500" dirty="0" err="1" smtClean="0"/>
            <a:t>nhập</a:t>
          </a:r>
          <a:r>
            <a:rPr lang="en-US" sz="1500" dirty="0" smtClean="0"/>
            <a:t> </a:t>
          </a:r>
          <a:r>
            <a:rPr lang="en-US" sz="1500" dirty="0" err="1" smtClean="0"/>
            <a:t>hệ</a:t>
          </a:r>
          <a:r>
            <a:rPr lang="en-US" sz="1500" dirty="0" smtClean="0"/>
            <a:t> </a:t>
          </a:r>
          <a:r>
            <a:rPr lang="en-US" sz="1500" dirty="0" err="1" smtClean="0"/>
            <a:t>thống</a:t>
          </a:r>
          <a:r>
            <a:rPr lang="en-US" sz="1500" dirty="0" smtClean="0"/>
            <a:t> Target’s Portal.</a:t>
          </a:r>
          <a:endParaRPr lang="en-US" sz="1500" dirty="0"/>
        </a:p>
      </dgm:t>
    </dgm:pt>
    <dgm:pt modelId="{F6FE9687-1253-406D-B810-1C2CC9888479}" type="parTrans" cxnId="{88387B8A-4A84-4B80-B27C-45DBA4ABC331}">
      <dgm:prSet/>
      <dgm:spPr/>
      <dgm:t>
        <a:bodyPr/>
        <a:lstStyle/>
        <a:p>
          <a:endParaRPr lang="en-US"/>
        </a:p>
      </dgm:t>
    </dgm:pt>
    <dgm:pt modelId="{3776573B-5657-4B96-B1D8-29C8748C16C2}" type="sibTrans" cxnId="{88387B8A-4A84-4B80-B27C-45DBA4ABC331}">
      <dgm:prSet/>
      <dgm:spPr/>
      <dgm:t>
        <a:bodyPr/>
        <a:lstStyle/>
        <a:p>
          <a:endParaRPr lang="en-US"/>
        </a:p>
      </dgm:t>
    </dgm:pt>
    <dgm:pt modelId="{DAB5F739-740F-4329-9E21-DC31B1C392B2}">
      <dgm:prSet phldrT="[Text]" custT="1"/>
      <dgm:spPr/>
      <dgm:t>
        <a:bodyPr/>
        <a:lstStyle/>
        <a:p>
          <a:r>
            <a:rPr lang="en-US" sz="1200" dirty="0" smtClean="0"/>
            <a:t>A Billing System</a:t>
          </a:r>
          <a:endParaRPr lang="en-US" sz="1200" dirty="0"/>
        </a:p>
      </dgm:t>
    </dgm:pt>
    <dgm:pt modelId="{9C7C2A07-7C02-41DC-9AEB-417684884067}" type="parTrans" cxnId="{D8FA1980-56CC-445F-A011-951BB272425C}">
      <dgm:prSet/>
      <dgm:spPr/>
      <dgm:t>
        <a:bodyPr/>
        <a:lstStyle/>
        <a:p>
          <a:endParaRPr lang="en-US"/>
        </a:p>
      </dgm:t>
    </dgm:pt>
    <dgm:pt modelId="{68B9C21A-5B45-46B4-8AA6-0B0D0ED81265}" type="sibTrans" cxnId="{D8FA1980-56CC-445F-A011-951BB272425C}">
      <dgm:prSet/>
      <dgm:spPr/>
      <dgm:t>
        <a:bodyPr/>
        <a:lstStyle/>
        <a:p>
          <a:endParaRPr lang="en-US"/>
        </a:p>
      </dgm:t>
    </dgm:pt>
    <dgm:pt modelId="{F92437A2-334D-46BD-BBD9-BF43F4B9370F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400" dirty="0" smtClean="0"/>
        </a:p>
        <a:p>
          <a:r>
            <a:rPr lang="en-US" sz="1400" dirty="0" err="1" smtClean="0"/>
            <a:t>Bước</a:t>
          </a:r>
          <a:r>
            <a:rPr lang="en-US" sz="1400" dirty="0" smtClean="0"/>
            <a:t> 3:Khai </a:t>
          </a:r>
          <a:r>
            <a:rPr lang="en-US" sz="1400" dirty="0" err="1" smtClean="0"/>
            <a:t>thác</a:t>
          </a:r>
          <a:r>
            <a:rPr lang="en-US" sz="1400" dirty="0" smtClean="0"/>
            <a:t> </a:t>
          </a:r>
          <a:r>
            <a:rPr lang="en-US" sz="1400" dirty="0" err="1" smtClean="0"/>
            <a:t>lỗ</a:t>
          </a:r>
          <a:r>
            <a:rPr lang="en-US" sz="1400" dirty="0" smtClean="0"/>
            <a:t> </a:t>
          </a:r>
          <a:r>
            <a:rPr lang="en-US" sz="1400" dirty="0" err="1" smtClean="0"/>
            <a:t>hổng</a:t>
          </a:r>
          <a:r>
            <a:rPr lang="en-US" sz="1400" dirty="0" smtClean="0"/>
            <a:t> File Upload.</a:t>
          </a:r>
          <a:endParaRPr lang="en-US" sz="1400" dirty="0"/>
        </a:p>
      </dgm:t>
    </dgm:pt>
    <dgm:pt modelId="{CD44074B-CDC4-40EA-A8EC-E2A2551AC66E}" type="parTrans" cxnId="{3D7F9007-772F-4FEA-A13A-084659E581BC}">
      <dgm:prSet/>
      <dgm:spPr/>
      <dgm:t>
        <a:bodyPr/>
        <a:lstStyle/>
        <a:p>
          <a:endParaRPr lang="en-US"/>
        </a:p>
      </dgm:t>
    </dgm:pt>
    <dgm:pt modelId="{E5D458F2-275A-4884-8B7C-FEFA2920018B}" type="sibTrans" cxnId="{3D7F9007-772F-4FEA-A13A-084659E581BC}">
      <dgm:prSet/>
      <dgm:spPr/>
      <dgm:t>
        <a:bodyPr/>
        <a:lstStyle/>
        <a:p>
          <a:endParaRPr lang="en-US"/>
        </a:p>
      </dgm:t>
    </dgm:pt>
    <dgm:pt modelId="{716407A6-5342-440C-B65A-467C2117D611}">
      <dgm:prSet phldrT="[Text]" custT="1"/>
      <dgm:spPr/>
      <dgm:t>
        <a:bodyPr/>
        <a:lstStyle/>
        <a:p>
          <a:r>
            <a:rPr lang="en-US" sz="1200" dirty="0" err="1" smtClean="0"/>
            <a:t>Khai</a:t>
          </a:r>
          <a:r>
            <a:rPr lang="en-US" sz="1200" dirty="0" smtClean="0"/>
            <a:t> </a:t>
          </a:r>
          <a:r>
            <a:rPr lang="en-US" sz="1200" dirty="0" err="1" smtClean="0"/>
            <a:t>thác</a:t>
          </a:r>
          <a:r>
            <a:rPr lang="en-US" sz="1200" dirty="0" smtClean="0"/>
            <a:t> </a:t>
          </a:r>
          <a:r>
            <a:rPr lang="en-US" sz="1200" dirty="0" err="1" smtClean="0"/>
            <a:t>lỗ</a:t>
          </a:r>
          <a:r>
            <a:rPr lang="en-US" sz="1200" dirty="0" smtClean="0"/>
            <a:t> </a:t>
          </a:r>
          <a:r>
            <a:rPr lang="en-US" sz="1200" dirty="0" err="1" smtClean="0"/>
            <a:t>hổng</a:t>
          </a:r>
          <a:r>
            <a:rPr lang="en-US" sz="1200" dirty="0" smtClean="0"/>
            <a:t> </a:t>
          </a:r>
          <a:r>
            <a:rPr lang="en-US" sz="1200" dirty="0" err="1" smtClean="0"/>
            <a:t>để</a:t>
          </a:r>
          <a:r>
            <a:rPr lang="en-US" sz="1200" dirty="0" smtClean="0"/>
            <a:t> Upload </a:t>
          </a:r>
          <a:r>
            <a:rPr lang="en-US" sz="1200" dirty="0" err="1" smtClean="0"/>
            <a:t>WebShell</a:t>
          </a:r>
          <a:r>
            <a:rPr lang="en-US" sz="1200" dirty="0" smtClean="0"/>
            <a:t>.</a:t>
          </a:r>
          <a:endParaRPr lang="en-US" sz="1200" dirty="0"/>
        </a:p>
      </dgm:t>
    </dgm:pt>
    <dgm:pt modelId="{95379C85-17ED-4E32-ABF5-665E25C95804}" type="parTrans" cxnId="{AB98DA11-4550-4E70-BBF4-4A83DCE29057}">
      <dgm:prSet/>
      <dgm:spPr/>
      <dgm:t>
        <a:bodyPr/>
        <a:lstStyle/>
        <a:p>
          <a:endParaRPr lang="en-US"/>
        </a:p>
      </dgm:t>
    </dgm:pt>
    <dgm:pt modelId="{758670C0-0C46-4646-ACFE-4767A3843D91}" type="sibTrans" cxnId="{AB98DA11-4550-4E70-BBF4-4A83DCE29057}">
      <dgm:prSet/>
      <dgm:spPr/>
      <dgm:t>
        <a:bodyPr/>
        <a:lstStyle/>
        <a:p>
          <a:endParaRPr lang="en-US"/>
        </a:p>
      </dgm:t>
    </dgm:pt>
    <dgm:pt modelId="{EF0FD412-78E8-47E8-888D-4F22EAF9D618}">
      <dgm:prSet phldrT="[Text]" custT="1"/>
      <dgm:spPr/>
      <dgm:t>
        <a:bodyPr/>
        <a:lstStyle/>
        <a:p>
          <a:endParaRPr lang="en-US" sz="1200" dirty="0"/>
        </a:p>
      </dgm:t>
    </dgm:pt>
    <dgm:pt modelId="{56077ADA-76A8-44F2-9E6E-7CCDDDD9F0C9}" type="parTrans" cxnId="{62382C03-3C1A-415C-BD54-B1A964F41B14}">
      <dgm:prSet/>
      <dgm:spPr/>
      <dgm:t>
        <a:bodyPr/>
        <a:lstStyle/>
        <a:p>
          <a:endParaRPr lang="en-US"/>
        </a:p>
      </dgm:t>
    </dgm:pt>
    <dgm:pt modelId="{2732414A-4936-4CF6-BDD4-94D011F9D750}" type="sibTrans" cxnId="{62382C03-3C1A-415C-BD54-B1A964F41B14}">
      <dgm:prSet/>
      <dgm:spPr/>
      <dgm:t>
        <a:bodyPr/>
        <a:lstStyle/>
        <a:p>
          <a:endParaRPr lang="en-US"/>
        </a:p>
      </dgm:t>
    </dgm:pt>
    <dgm:pt modelId="{5B7CB3FB-4B25-4CA5-BA8B-A1EB59388B80}">
      <dgm:prSet phldrT="[Text]" custT="1"/>
      <dgm:spPr/>
      <dgm:t>
        <a:bodyPr/>
        <a:lstStyle/>
        <a:p>
          <a:r>
            <a:rPr lang="en-US" sz="1200" dirty="0" smtClean="0"/>
            <a:t>Up Shell </a:t>
          </a:r>
          <a:r>
            <a:rPr lang="en-US" sz="1200" dirty="0" err="1" smtClean="0"/>
            <a:t>lên</a:t>
          </a:r>
          <a:r>
            <a:rPr lang="en-US" sz="1200" dirty="0" smtClean="0"/>
            <a:t> Webserver.</a:t>
          </a:r>
          <a:endParaRPr lang="en-US" sz="1200" dirty="0"/>
        </a:p>
      </dgm:t>
    </dgm:pt>
    <dgm:pt modelId="{3917C4E8-6523-4899-ADA3-8298B28835CD}" type="parTrans" cxnId="{65B9688B-AB41-4B07-9A21-EF35C6594E2E}">
      <dgm:prSet/>
      <dgm:spPr/>
      <dgm:t>
        <a:bodyPr/>
        <a:lstStyle/>
        <a:p>
          <a:endParaRPr lang="en-US"/>
        </a:p>
      </dgm:t>
    </dgm:pt>
    <dgm:pt modelId="{F966B5CD-27AE-4E3E-8CE0-375AF40F74F9}" type="sibTrans" cxnId="{65B9688B-AB41-4B07-9A21-EF35C6594E2E}">
      <dgm:prSet/>
      <dgm:spPr/>
      <dgm:t>
        <a:bodyPr/>
        <a:lstStyle/>
        <a:p>
          <a:endParaRPr lang="en-US"/>
        </a:p>
      </dgm:t>
    </dgm:pt>
    <dgm:pt modelId="{7F4FCA09-5FEC-464D-A706-9A01FDC83452}">
      <dgm:prSet phldrT="[Text]" custT="1"/>
      <dgm:spPr/>
      <dgm:t>
        <a:bodyPr/>
        <a:lstStyle/>
        <a:p>
          <a:r>
            <a:rPr lang="en-US" sz="1200" dirty="0" smtClean="0"/>
            <a:t>Partners Online</a:t>
          </a:r>
          <a:endParaRPr lang="en-US" sz="1200" dirty="0"/>
        </a:p>
      </dgm:t>
    </dgm:pt>
    <dgm:pt modelId="{1401A209-1693-42E6-A8A1-B4CD471014DA}" type="parTrans" cxnId="{F73A46AE-7A8F-47EC-AC55-D67E3CEB6F49}">
      <dgm:prSet/>
      <dgm:spPr/>
      <dgm:t>
        <a:bodyPr/>
        <a:lstStyle/>
        <a:p>
          <a:endParaRPr lang="en-US"/>
        </a:p>
      </dgm:t>
    </dgm:pt>
    <dgm:pt modelId="{BB941F53-A2F1-4B4B-8049-474BCA355738}" type="sibTrans" cxnId="{F73A46AE-7A8F-47EC-AC55-D67E3CEB6F49}">
      <dgm:prSet/>
      <dgm:spPr/>
      <dgm:t>
        <a:bodyPr/>
        <a:lstStyle/>
        <a:p>
          <a:endParaRPr lang="en-US"/>
        </a:p>
      </dgm:t>
    </dgm:pt>
    <dgm:pt modelId="{61FB700B-B7F2-4579-AA35-69FE2E59092D}">
      <dgm:prSet phldrT="[Text]" custT="1"/>
      <dgm:spPr/>
      <dgm:t>
        <a:bodyPr/>
        <a:lstStyle/>
        <a:p>
          <a:r>
            <a:rPr lang="en-US" sz="1200" dirty="0" smtClean="0"/>
            <a:t>The Target’s Property Development Zone Web Application</a:t>
          </a:r>
          <a:endParaRPr lang="en-US" sz="1200" dirty="0"/>
        </a:p>
      </dgm:t>
    </dgm:pt>
    <dgm:pt modelId="{36C53109-B10B-4505-A4DF-0FB4A3604208}" type="parTrans" cxnId="{DED900A5-C24F-4A2A-BBEB-26AA7F4DFEAA}">
      <dgm:prSet/>
      <dgm:spPr/>
      <dgm:t>
        <a:bodyPr/>
        <a:lstStyle/>
        <a:p>
          <a:endParaRPr lang="en-US"/>
        </a:p>
      </dgm:t>
    </dgm:pt>
    <dgm:pt modelId="{1D71F5F7-0A0D-4859-948A-1532CB1D72A4}" type="sibTrans" cxnId="{DED900A5-C24F-4A2A-BBEB-26AA7F4DFEAA}">
      <dgm:prSet/>
      <dgm:spPr/>
      <dgm:t>
        <a:bodyPr/>
        <a:lstStyle/>
        <a:p>
          <a:endParaRPr lang="en-US"/>
        </a:p>
      </dgm:t>
    </dgm:pt>
    <dgm:pt modelId="{6C108200-A409-4FBB-8327-8CA857FDF375}">
      <dgm:prSet phldrT="[Text]" custT="1"/>
      <dgm:spPr/>
      <dgm:t>
        <a:bodyPr/>
        <a:lstStyle/>
        <a:p>
          <a:r>
            <a:rPr lang="en-US" sz="1200" dirty="0" smtClean="0"/>
            <a:t>Phishing Email</a:t>
          </a:r>
          <a:endParaRPr lang="en-US" sz="1200" dirty="0"/>
        </a:p>
      </dgm:t>
    </dgm:pt>
    <dgm:pt modelId="{75984220-57DE-4520-8B0B-DA639587C232}" type="parTrans" cxnId="{9CABC1A5-45DE-4B49-A2CE-A726E4783136}">
      <dgm:prSet/>
      <dgm:spPr/>
      <dgm:t>
        <a:bodyPr/>
        <a:lstStyle/>
        <a:p>
          <a:endParaRPr lang="en-US"/>
        </a:p>
      </dgm:t>
    </dgm:pt>
    <dgm:pt modelId="{BCBAED8A-B849-47AE-9A52-B6DC159C6ECB}" type="sibTrans" cxnId="{9CABC1A5-45DE-4B49-A2CE-A726E4783136}">
      <dgm:prSet/>
      <dgm:spPr/>
      <dgm:t>
        <a:bodyPr/>
        <a:lstStyle/>
        <a:p>
          <a:endParaRPr lang="en-US"/>
        </a:p>
      </dgm:t>
    </dgm:pt>
    <dgm:pt modelId="{BDC26941-9739-491E-ADFD-2A485EB6C64E}">
      <dgm:prSet phldrT="[Text]" custT="1"/>
      <dgm:spPr/>
      <dgm:t>
        <a:bodyPr/>
        <a:lstStyle/>
        <a:p>
          <a:r>
            <a:rPr lang="en-US" sz="1200" dirty="0" smtClean="0"/>
            <a:t>Citadel Malware</a:t>
          </a:r>
          <a:endParaRPr lang="en-US" sz="1200" dirty="0"/>
        </a:p>
      </dgm:t>
    </dgm:pt>
    <dgm:pt modelId="{578939FB-DED2-4D42-A766-57FF4551AF3B}" type="parTrans" cxnId="{3A1BDD51-EC77-4713-999D-114C74E5F6E3}">
      <dgm:prSet/>
      <dgm:spPr/>
      <dgm:t>
        <a:bodyPr/>
        <a:lstStyle/>
        <a:p>
          <a:endParaRPr lang="en-US"/>
        </a:p>
      </dgm:t>
    </dgm:pt>
    <dgm:pt modelId="{3CAF3453-2E09-4CDA-BFA4-390D7DB9F661}" type="sibTrans" cxnId="{3A1BDD51-EC77-4713-999D-114C74E5F6E3}">
      <dgm:prSet/>
      <dgm:spPr/>
      <dgm:t>
        <a:bodyPr/>
        <a:lstStyle/>
        <a:p>
          <a:endParaRPr lang="en-US"/>
        </a:p>
      </dgm:t>
    </dgm:pt>
    <dgm:pt modelId="{0B8BCF34-5977-465C-A2CB-01DC677A558C}">
      <dgm:prSet phldrT="[Text]" custT="1"/>
      <dgm:spPr/>
      <dgm:t>
        <a:bodyPr/>
        <a:lstStyle/>
        <a:p>
          <a:endParaRPr lang="en-US" sz="1200" dirty="0"/>
        </a:p>
      </dgm:t>
    </dgm:pt>
    <dgm:pt modelId="{73AE714D-D798-4AE6-B42C-B941BEE74816}" type="parTrans" cxnId="{29315D08-7796-44A2-97A8-1F136158CFDC}">
      <dgm:prSet/>
      <dgm:spPr/>
      <dgm:t>
        <a:bodyPr/>
        <a:lstStyle/>
        <a:p>
          <a:endParaRPr lang="en-US"/>
        </a:p>
      </dgm:t>
    </dgm:pt>
    <dgm:pt modelId="{7CA5004F-80E9-4D86-AE05-4E6476FB89C3}" type="sibTrans" cxnId="{29315D08-7796-44A2-97A8-1F136158CFDC}">
      <dgm:prSet/>
      <dgm:spPr/>
      <dgm:t>
        <a:bodyPr/>
        <a:lstStyle/>
        <a:p>
          <a:endParaRPr lang="en-US"/>
        </a:p>
      </dgm:t>
    </dgm:pt>
    <dgm:pt modelId="{51170984-36B0-43EE-96F4-53BA242FA7E7}">
      <dgm:prSet phldrT="[Text]" custT="1"/>
      <dgm:spPr/>
      <dgm:t>
        <a:bodyPr/>
        <a:lstStyle/>
        <a:p>
          <a:endParaRPr lang="en-US" sz="1200" dirty="0"/>
        </a:p>
      </dgm:t>
    </dgm:pt>
    <dgm:pt modelId="{E14592C7-64B8-408C-AE33-4814AB38D941}" type="parTrans" cxnId="{408A6060-BA30-4025-A5B3-41BD07654D8F}">
      <dgm:prSet/>
      <dgm:spPr/>
      <dgm:t>
        <a:bodyPr/>
        <a:lstStyle/>
        <a:p>
          <a:endParaRPr lang="en-US"/>
        </a:p>
      </dgm:t>
    </dgm:pt>
    <dgm:pt modelId="{09A883E3-7DF7-4006-B50E-6E2A076802E8}" type="sibTrans" cxnId="{408A6060-BA30-4025-A5B3-41BD07654D8F}">
      <dgm:prSet/>
      <dgm:spPr/>
      <dgm:t>
        <a:bodyPr/>
        <a:lstStyle/>
        <a:p>
          <a:endParaRPr lang="en-US"/>
        </a:p>
      </dgm:t>
    </dgm:pt>
    <dgm:pt modelId="{DDB04448-23CB-4042-8E49-6F243CEA8A0A}">
      <dgm:prSet phldrT="[Text]" custT="1"/>
      <dgm:spPr/>
      <dgm:t>
        <a:bodyPr/>
        <a:lstStyle/>
        <a:p>
          <a:endParaRPr lang="en-US" sz="1200" dirty="0"/>
        </a:p>
      </dgm:t>
    </dgm:pt>
    <dgm:pt modelId="{18E1DBF1-E425-4329-B7E4-1EBCE7B47BAC}" type="parTrans" cxnId="{5BDDADCA-6D2A-40E5-92A4-251379786E24}">
      <dgm:prSet/>
      <dgm:spPr/>
      <dgm:t>
        <a:bodyPr/>
        <a:lstStyle/>
        <a:p>
          <a:endParaRPr lang="en-US"/>
        </a:p>
      </dgm:t>
    </dgm:pt>
    <dgm:pt modelId="{9F1D4A07-90AB-4FF6-907C-94F1E976D229}" type="sibTrans" cxnId="{5BDDADCA-6D2A-40E5-92A4-251379786E24}">
      <dgm:prSet/>
      <dgm:spPr/>
      <dgm:t>
        <a:bodyPr/>
        <a:lstStyle/>
        <a:p>
          <a:endParaRPr lang="en-US"/>
        </a:p>
      </dgm:t>
    </dgm:pt>
    <dgm:pt modelId="{224376AB-7087-40E3-B4AC-1563F74145EC}">
      <dgm:prSet phldrT="[Text]" custT="1"/>
      <dgm:spPr/>
      <dgm:t>
        <a:bodyPr/>
        <a:lstStyle/>
        <a:p>
          <a:endParaRPr lang="en-US" sz="1200" dirty="0"/>
        </a:p>
      </dgm:t>
    </dgm:pt>
    <dgm:pt modelId="{1DB0519F-B81A-41E6-953D-E8F71B4E63ED}" type="parTrans" cxnId="{0011FBC7-3DA1-4843-8244-0E401DEB494A}">
      <dgm:prSet/>
      <dgm:spPr/>
      <dgm:t>
        <a:bodyPr/>
        <a:lstStyle/>
        <a:p>
          <a:endParaRPr lang="en-US"/>
        </a:p>
      </dgm:t>
    </dgm:pt>
    <dgm:pt modelId="{C328DCEF-E8AA-45C0-8231-D29AD5DC5C0D}" type="sibTrans" cxnId="{0011FBC7-3DA1-4843-8244-0E401DEB494A}">
      <dgm:prSet/>
      <dgm:spPr/>
      <dgm:t>
        <a:bodyPr/>
        <a:lstStyle/>
        <a:p>
          <a:endParaRPr lang="en-US"/>
        </a:p>
      </dgm:t>
    </dgm:pt>
    <dgm:pt modelId="{3B823F2E-9FDB-4F64-B2CD-9A96A43B8B10}">
      <dgm:prSet phldrT="[Text]" custT="1"/>
      <dgm:spPr/>
      <dgm:t>
        <a:bodyPr/>
        <a:lstStyle/>
        <a:p>
          <a:endParaRPr lang="en-US" sz="1200" dirty="0"/>
        </a:p>
      </dgm:t>
    </dgm:pt>
    <dgm:pt modelId="{B19FE374-7904-4D87-A779-76A51299FB17}" type="parTrans" cxnId="{F4566628-02CB-4F01-B06D-784A17DF56A0}">
      <dgm:prSet/>
      <dgm:spPr/>
      <dgm:t>
        <a:bodyPr/>
        <a:lstStyle/>
        <a:p>
          <a:endParaRPr lang="en-US"/>
        </a:p>
      </dgm:t>
    </dgm:pt>
    <dgm:pt modelId="{3AF84AB8-D80A-4CA3-B791-0E22BECCBAE9}" type="sibTrans" cxnId="{F4566628-02CB-4F01-B06D-784A17DF56A0}">
      <dgm:prSet/>
      <dgm:spPr/>
      <dgm:t>
        <a:bodyPr/>
        <a:lstStyle/>
        <a:p>
          <a:endParaRPr lang="en-US"/>
        </a:p>
      </dgm:t>
    </dgm:pt>
    <dgm:pt modelId="{13A6D11E-ED95-4058-B028-90CF3BE6BEF5}">
      <dgm:prSet phldrT="[Text]" custT="1"/>
      <dgm:spPr/>
      <dgm:t>
        <a:bodyPr/>
        <a:lstStyle/>
        <a:p>
          <a:endParaRPr lang="en-US" sz="1200" dirty="0"/>
        </a:p>
      </dgm:t>
    </dgm:pt>
    <dgm:pt modelId="{F4E6F78D-9653-498F-A097-A8AF35300DF4}" type="parTrans" cxnId="{05CA32FF-02CF-47C9-9A33-0248192DDD90}">
      <dgm:prSet/>
      <dgm:spPr/>
      <dgm:t>
        <a:bodyPr/>
        <a:lstStyle/>
        <a:p>
          <a:endParaRPr lang="en-US"/>
        </a:p>
      </dgm:t>
    </dgm:pt>
    <dgm:pt modelId="{8D22658F-2E50-420A-A7E4-C341436F36B4}" type="sibTrans" cxnId="{05CA32FF-02CF-47C9-9A33-0248192DDD90}">
      <dgm:prSet/>
      <dgm:spPr/>
      <dgm:t>
        <a:bodyPr/>
        <a:lstStyle/>
        <a:p>
          <a:endParaRPr lang="en-US"/>
        </a:p>
      </dgm:t>
    </dgm:pt>
    <dgm:pt modelId="{E2E87064-1D2F-44C9-BD93-26DF8135018E}">
      <dgm:prSet phldrT="[Text]" custT="1"/>
      <dgm:spPr/>
      <dgm:t>
        <a:bodyPr/>
        <a:lstStyle/>
        <a:p>
          <a:endParaRPr lang="en-US" sz="1200" dirty="0"/>
        </a:p>
      </dgm:t>
    </dgm:pt>
    <dgm:pt modelId="{CCB5EED3-081E-4962-9467-807080E68B0A}" type="parTrans" cxnId="{CF363F0B-F9C4-4437-968A-A6C75294AD1F}">
      <dgm:prSet/>
      <dgm:spPr/>
      <dgm:t>
        <a:bodyPr/>
        <a:lstStyle/>
        <a:p>
          <a:endParaRPr lang="en-US"/>
        </a:p>
      </dgm:t>
    </dgm:pt>
    <dgm:pt modelId="{78256A5D-7DD3-4570-97AC-693E575005F8}" type="sibTrans" cxnId="{CF363F0B-F9C4-4437-968A-A6C75294AD1F}">
      <dgm:prSet/>
      <dgm:spPr/>
      <dgm:t>
        <a:bodyPr/>
        <a:lstStyle/>
        <a:p>
          <a:endParaRPr lang="en-US"/>
        </a:p>
      </dgm:t>
    </dgm:pt>
    <dgm:pt modelId="{EDD37EC7-ABA7-4DEF-9895-0E60C8E95484}">
      <dgm:prSet phldrT="[Text]" custT="1"/>
      <dgm:spPr/>
      <dgm:t>
        <a:bodyPr/>
        <a:lstStyle/>
        <a:p>
          <a:endParaRPr lang="en-US" sz="1200" dirty="0"/>
        </a:p>
      </dgm:t>
    </dgm:pt>
    <dgm:pt modelId="{CBAE750C-2C19-437E-B624-EE35FE572445}" type="parTrans" cxnId="{236B62C0-501F-4C64-8E87-A131E68486C5}">
      <dgm:prSet/>
      <dgm:spPr/>
      <dgm:t>
        <a:bodyPr/>
        <a:lstStyle/>
        <a:p>
          <a:endParaRPr lang="en-US"/>
        </a:p>
      </dgm:t>
    </dgm:pt>
    <dgm:pt modelId="{2D68ACE6-33AC-46ED-AD45-56694746F2F7}" type="sibTrans" cxnId="{236B62C0-501F-4C64-8E87-A131E68486C5}">
      <dgm:prSet/>
      <dgm:spPr/>
      <dgm:t>
        <a:bodyPr/>
        <a:lstStyle/>
        <a:p>
          <a:endParaRPr lang="en-US"/>
        </a:p>
      </dgm:t>
    </dgm:pt>
    <dgm:pt modelId="{AF78785D-BEED-494C-9019-A32023DAD424}">
      <dgm:prSet phldrT="[Text]" custT="1"/>
      <dgm:spPr/>
      <dgm:t>
        <a:bodyPr/>
        <a:lstStyle/>
        <a:p>
          <a:r>
            <a:rPr lang="en-US" sz="1200" dirty="0" smtClean="0"/>
            <a:t>Google Hacking/Searching</a:t>
          </a:r>
          <a:endParaRPr lang="en-US" sz="1200" dirty="0"/>
        </a:p>
      </dgm:t>
    </dgm:pt>
    <dgm:pt modelId="{96111DFB-E5F3-4DB9-B813-61AECABC9A3B}" type="sibTrans" cxnId="{3D61F9BC-AC58-47B0-915F-88C586DC3504}">
      <dgm:prSet/>
      <dgm:spPr/>
      <dgm:t>
        <a:bodyPr/>
        <a:lstStyle/>
        <a:p>
          <a:endParaRPr lang="en-US"/>
        </a:p>
      </dgm:t>
    </dgm:pt>
    <dgm:pt modelId="{ACBD24AA-B921-4B53-9E18-2532720B422D}" type="parTrans" cxnId="{3D61F9BC-AC58-47B0-915F-88C586DC3504}">
      <dgm:prSet/>
      <dgm:spPr/>
      <dgm:t>
        <a:bodyPr/>
        <a:lstStyle/>
        <a:p>
          <a:endParaRPr lang="en-US"/>
        </a:p>
      </dgm:t>
    </dgm:pt>
    <dgm:pt modelId="{ECCF16DE-CEE6-45AE-B8C0-B43C1FB450B0}">
      <dgm:prSet phldrT="[Text]" custT="1"/>
      <dgm:spPr/>
      <dgm:t>
        <a:bodyPr/>
        <a:lstStyle/>
        <a:p>
          <a:endParaRPr lang="en-US" sz="1200" dirty="0"/>
        </a:p>
      </dgm:t>
    </dgm:pt>
    <dgm:pt modelId="{86A20148-C167-4651-8B88-7C8A72483A9B}" type="parTrans" cxnId="{D52CC9F9-36D9-4CAE-AF3B-A085FF064B1F}">
      <dgm:prSet/>
      <dgm:spPr/>
      <dgm:t>
        <a:bodyPr/>
        <a:lstStyle/>
        <a:p>
          <a:endParaRPr lang="en-US"/>
        </a:p>
      </dgm:t>
    </dgm:pt>
    <dgm:pt modelId="{7B6B25B9-90A1-4C8A-BD05-913A3EEA7875}" type="sibTrans" cxnId="{D52CC9F9-36D9-4CAE-AF3B-A085FF064B1F}">
      <dgm:prSet/>
      <dgm:spPr/>
      <dgm:t>
        <a:bodyPr/>
        <a:lstStyle/>
        <a:p>
          <a:endParaRPr lang="en-US"/>
        </a:p>
      </dgm:t>
    </dgm:pt>
    <dgm:pt modelId="{9A385DC1-A5DA-49DB-9644-0DE7403E84BC}">
      <dgm:prSet phldrT="[Text]" custT="1"/>
      <dgm:spPr/>
      <dgm:t>
        <a:bodyPr/>
        <a:lstStyle/>
        <a:p>
          <a:endParaRPr lang="en-US" sz="1200" dirty="0"/>
        </a:p>
      </dgm:t>
    </dgm:pt>
    <dgm:pt modelId="{9A176451-C45A-491A-A1D0-29E1DE58A478}" type="sibTrans" cxnId="{20CAC397-2D0D-4624-8129-07BF0C741128}">
      <dgm:prSet/>
      <dgm:spPr/>
      <dgm:t>
        <a:bodyPr/>
        <a:lstStyle/>
        <a:p>
          <a:endParaRPr lang="en-US"/>
        </a:p>
      </dgm:t>
    </dgm:pt>
    <dgm:pt modelId="{91581D63-7FD0-48F4-853A-909933E94950}" type="parTrans" cxnId="{20CAC397-2D0D-4624-8129-07BF0C741128}">
      <dgm:prSet/>
      <dgm:spPr/>
      <dgm:t>
        <a:bodyPr/>
        <a:lstStyle/>
        <a:p>
          <a:endParaRPr lang="en-US"/>
        </a:p>
      </dgm:t>
    </dgm:pt>
    <dgm:pt modelId="{FC1EE205-7728-49E0-B93E-D10FC711008D}" type="pres">
      <dgm:prSet presAssocID="{699DA86F-CA0D-4B7C-8A8B-080B80DD59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6C1ADC-6609-43D2-BDEA-5A9246402984}" type="pres">
      <dgm:prSet presAssocID="{3083242E-4D93-4DBC-B0C1-B3C6F88B255B}" presName="composite" presStyleCnt="0"/>
      <dgm:spPr/>
      <dgm:t>
        <a:bodyPr/>
        <a:lstStyle/>
        <a:p>
          <a:endParaRPr lang="en-US"/>
        </a:p>
      </dgm:t>
    </dgm:pt>
    <dgm:pt modelId="{F4DC39AC-7476-4A3E-BB81-708B635BE6B9}" type="pres">
      <dgm:prSet presAssocID="{3083242E-4D93-4DBC-B0C1-B3C6F88B25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98FC7-15C4-4691-85D3-B7781A983B13}" type="pres">
      <dgm:prSet presAssocID="{3083242E-4D93-4DBC-B0C1-B3C6F88B255B}" presName="parSh" presStyleLbl="node1" presStyleIdx="0" presStyleCnt="3"/>
      <dgm:spPr/>
      <dgm:t>
        <a:bodyPr/>
        <a:lstStyle/>
        <a:p>
          <a:endParaRPr lang="en-US"/>
        </a:p>
      </dgm:t>
    </dgm:pt>
    <dgm:pt modelId="{D2FB37F0-41B4-4549-8166-660B87031433}" type="pres">
      <dgm:prSet presAssocID="{3083242E-4D93-4DBC-B0C1-B3C6F88B255B}" presName="desTx" presStyleLbl="fgAcc1" presStyleIdx="0" presStyleCnt="3" custScaleY="61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9D0DA-EE11-407C-8ACD-B411467B1EE4}" type="pres">
      <dgm:prSet presAssocID="{4E31615F-7E01-4F6B-A133-745CC1CF1EC3}" presName="sibTrans" presStyleLbl="sibTrans2D1" presStyleIdx="0" presStyleCnt="2" custLinFactY="55527" custLinFactNeighborX="-4219" custLinFactNeighborY="100000"/>
      <dgm:spPr/>
      <dgm:t>
        <a:bodyPr/>
        <a:lstStyle/>
        <a:p>
          <a:endParaRPr lang="en-US"/>
        </a:p>
      </dgm:t>
    </dgm:pt>
    <dgm:pt modelId="{14625C46-62EA-41DB-9101-4266AA641793}" type="pres">
      <dgm:prSet presAssocID="{4E31615F-7E01-4F6B-A133-745CC1CF1EC3}" presName="connTx" presStyleLbl="sibTrans2D1" presStyleIdx="0" presStyleCnt="2"/>
      <dgm:spPr/>
      <dgm:t>
        <a:bodyPr/>
        <a:lstStyle/>
        <a:p>
          <a:endParaRPr lang="en-US"/>
        </a:p>
      </dgm:t>
    </dgm:pt>
    <dgm:pt modelId="{B714BC35-301C-4D6E-8B51-100B7CD7F13E}" type="pres">
      <dgm:prSet presAssocID="{054D4C13-1CEC-43AC-8683-D8FE58FB3BC6}" presName="composite" presStyleCnt="0"/>
      <dgm:spPr/>
      <dgm:t>
        <a:bodyPr/>
        <a:lstStyle/>
        <a:p>
          <a:endParaRPr lang="en-US"/>
        </a:p>
      </dgm:t>
    </dgm:pt>
    <dgm:pt modelId="{1BD47AB4-5B81-4006-9D72-765332D9B433}" type="pres">
      <dgm:prSet presAssocID="{054D4C13-1CEC-43AC-8683-D8FE58FB3BC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97706-D0ED-4E71-B0FC-6DAE099E87C5}" type="pres">
      <dgm:prSet presAssocID="{054D4C13-1CEC-43AC-8683-D8FE58FB3BC6}" presName="parSh" presStyleLbl="node1" presStyleIdx="1" presStyleCnt="3" custScaleX="108189" custLinFactNeighborX="2151" custLinFactNeighborY="1335"/>
      <dgm:spPr/>
      <dgm:t>
        <a:bodyPr/>
        <a:lstStyle/>
        <a:p>
          <a:endParaRPr lang="en-US"/>
        </a:p>
      </dgm:t>
    </dgm:pt>
    <dgm:pt modelId="{F939B7E5-458A-4515-A384-EA624BDF56A4}" type="pres">
      <dgm:prSet presAssocID="{054D4C13-1CEC-43AC-8683-D8FE58FB3BC6}" presName="desTx" presStyleLbl="fgAcc1" presStyleIdx="1" presStyleCnt="3" custScaleY="63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E881E-42C5-42E7-B6BC-00B4AF925911}" type="pres">
      <dgm:prSet presAssocID="{3776573B-5657-4B96-B1D8-29C8748C16C2}" presName="sibTrans" presStyleLbl="sibTrans2D1" presStyleIdx="1" presStyleCnt="2" custAng="62540" custScaleX="111334" custScaleY="99742" custLinFactY="57547" custLinFactNeighborX="-12404" custLinFactNeighborY="100000"/>
      <dgm:spPr/>
      <dgm:t>
        <a:bodyPr/>
        <a:lstStyle/>
        <a:p>
          <a:endParaRPr lang="en-US"/>
        </a:p>
      </dgm:t>
    </dgm:pt>
    <dgm:pt modelId="{1AFCD39B-0700-4AAB-94C2-56459BD3527C}" type="pres">
      <dgm:prSet presAssocID="{3776573B-5657-4B96-B1D8-29C8748C16C2}" presName="connTx" presStyleLbl="sibTrans2D1" presStyleIdx="1" presStyleCnt="2"/>
      <dgm:spPr/>
      <dgm:t>
        <a:bodyPr/>
        <a:lstStyle/>
        <a:p>
          <a:endParaRPr lang="en-US"/>
        </a:p>
      </dgm:t>
    </dgm:pt>
    <dgm:pt modelId="{64E45502-15DB-4750-9DCF-44DA53EAEA31}" type="pres">
      <dgm:prSet presAssocID="{F92437A2-334D-46BD-BBD9-BF43F4B9370F}" presName="composite" presStyleCnt="0"/>
      <dgm:spPr/>
      <dgm:t>
        <a:bodyPr/>
        <a:lstStyle/>
        <a:p>
          <a:endParaRPr lang="en-US"/>
        </a:p>
      </dgm:t>
    </dgm:pt>
    <dgm:pt modelId="{542A4767-C8A9-4B0A-BBB7-916E9176F325}" type="pres">
      <dgm:prSet presAssocID="{F92437A2-334D-46BD-BBD9-BF43F4B937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C49BC-20A2-4CC6-82E2-9F5911D47633}" type="pres">
      <dgm:prSet presAssocID="{F92437A2-334D-46BD-BBD9-BF43F4B9370F}" presName="parSh" presStyleLbl="node1" presStyleIdx="2" presStyleCnt="3"/>
      <dgm:spPr/>
      <dgm:t>
        <a:bodyPr/>
        <a:lstStyle/>
        <a:p>
          <a:endParaRPr lang="en-US"/>
        </a:p>
      </dgm:t>
    </dgm:pt>
    <dgm:pt modelId="{A3353695-EFB5-49FF-9CB3-E74FEBA9B307}" type="pres">
      <dgm:prSet presAssocID="{F92437A2-334D-46BD-BBD9-BF43F4B9370F}" presName="desTx" presStyleLbl="fgAcc1" presStyleIdx="2" presStyleCnt="3" custScaleY="649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8EDD38-1AD5-498C-9412-7253461BD6AE}" type="presOf" srcId="{5B7CB3FB-4B25-4CA5-BA8B-A1EB59388B80}" destId="{A3353695-EFB5-49FF-9CB3-E74FEBA9B307}" srcOrd="0" destOrd="4" presId="urn:microsoft.com/office/officeart/2005/8/layout/process3"/>
    <dgm:cxn modelId="{78738BF7-0EE2-4E58-933E-07DD1B191AFB}" type="presOf" srcId="{4E31615F-7E01-4F6B-A133-745CC1CF1EC3}" destId="{5559D0DA-EE11-407C-8ACD-B411467B1EE4}" srcOrd="0" destOrd="0" presId="urn:microsoft.com/office/officeart/2005/8/layout/process3"/>
    <dgm:cxn modelId="{CAAA51AF-2FA4-401D-98F7-5F3ACDCFD6E6}" type="presOf" srcId="{699DA86F-CA0D-4B7C-8A8B-080B80DD59CC}" destId="{FC1EE205-7728-49E0-B93E-D10FC711008D}" srcOrd="0" destOrd="0" presId="urn:microsoft.com/office/officeart/2005/8/layout/process3"/>
    <dgm:cxn modelId="{42AE8BCA-D0D9-4468-871F-3830F4D9A514}" type="presOf" srcId="{054D4C13-1CEC-43AC-8683-D8FE58FB3BC6}" destId="{06A97706-D0ED-4E71-B0FC-6DAE099E87C5}" srcOrd="1" destOrd="0" presId="urn:microsoft.com/office/officeart/2005/8/layout/process3"/>
    <dgm:cxn modelId="{D52CC9F9-36D9-4CAE-AF3B-A085FF064B1F}" srcId="{3083242E-4D93-4DBC-B0C1-B3C6F88B255B}" destId="{ECCF16DE-CEE6-45AE-B8C0-B43C1FB450B0}" srcOrd="2" destOrd="0" parTransId="{86A20148-C167-4651-8B88-7C8A72483A9B}" sibTransId="{7B6B25B9-90A1-4C8A-BD05-913A3EEA7875}"/>
    <dgm:cxn modelId="{CF363F0B-F9C4-4437-968A-A6C75294AD1F}" srcId="{F92437A2-334D-46BD-BBD9-BF43F4B9370F}" destId="{E2E87064-1D2F-44C9-BD93-26DF8135018E}" srcOrd="1" destOrd="0" parTransId="{CCB5EED3-081E-4962-9467-807080E68B0A}" sibTransId="{78256A5D-7DD3-4570-97AC-693E575005F8}"/>
    <dgm:cxn modelId="{FF5F323B-3CBC-44C8-8273-82A4D0F202EC}" type="presOf" srcId="{3083242E-4D93-4DBC-B0C1-B3C6F88B255B}" destId="{94798FC7-15C4-4691-85D3-B7781A983B13}" srcOrd="1" destOrd="0" presId="urn:microsoft.com/office/officeart/2005/8/layout/process3"/>
    <dgm:cxn modelId="{D2299B75-FED1-4215-8AF5-67F2272AB32F}" type="presOf" srcId="{7F4FCA09-5FEC-464D-A706-9A01FDC83452}" destId="{F939B7E5-458A-4515-A384-EA624BDF56A4}" srcOrd="0" destOrd="4" presId="urn:microsoft.com/office/officeart/2005/8/layout/process3"/>
    <dgm:cxn modelId="{05CA32FF-02CF-47C9-9A33-0248192DDD90}" srcId="{F92437A2-334D-46BD-BBD9-BF43F4B9370F}" destId="{13A6D11E-ED95-4058-B028-90CF3BE6BEF5}" srcOrd="0" destOrd="0" parTransId="{F4E6F78D-9653-498F-A097-A8AF35300DF4}" sibTransId="{8D22658F-2E50-420A-A7E4-C341436F36B4}"/>
    <dgm:cxn modelId="{29315D08-7796-44A2-97A8-1F136158CFDC}" srcId="{3083242E-4D93-4DBC-B0C1-B3C6F88B255B}" destId="{0B8BCF34-5977-465C-A2CB-01DC677A558C}" srcOrd="0" destOrd="0" parTransId="{73AE714D-D798-4AE6-B42C-B941BEE74816}" sibTransId="{7CA5004F-80E9-4D86-AE05-4E6476FB89C3}"/>
    <dgm:cxn modelId="{6EF1AD6B-B4F6-4A12-823A-AE795365089B}" type="presOf" srcId="{3776573B-5657-4B96-B1D8-29C8748C16C2}" destId="{1AFCD39B-0700-4AAB-94C2-56459BD3527C}" srcOrd="1" destOrd="0" presId="urn:microsoft.com/office/officeart/2005/8/layout/process3"/>
    <dgm:cxn modelId="{9C181870-1E88-44FC-8A9A-AC99875A008A}" type="presOf" srcId="{DDB04448-23CB-4042-8E49-6F243CEA8A0A}" destId="{F939B7E5-458A-4515-A384-EA624BDF56A4}" srcOrd="0" destOrd="1" presId="urn:microsoft.com/office/officeart/2005/8/layout/process3"/>
    <dgm:cxn modelId="{20CAC397-2D0D-4624-8129-07BF0C741128}" srcId="{3083242E-4D93-4DBC-B0C1-B3C6F88B255B}" destId="{9A385DC1-A5DA-49DB-9644-0DE7403E84BC}" srcOrd="4" destOrd="0" parTransId="{91581D63-7FD0-48F4-853A-909933E94950}" sibTransId="{9A176451-C45A-491A-A1D0-29E1DE58A478}"/>
    <dgm:cxn modelId="{DED900A5-C24F-4A2A-BBEB-26AA7F4DFEAA}" srcId="{054D4C13-1CEC-43AC-8683-D8FE58FB3BC6}" destId="{61FB700B-B7F2-4579-AA35-69FE2E59092D}" srcOrd="6" destOrd="0" parTransId="{36C53109-B10B-4505-A4DF-0FB4A3604208}" sibTransId="{1D71F5F7-0A0D-4859-948A-1532CB1D72A4}"/>
    <dgm:cxn modelId="{D0331C01-A0DD-41C8-927D-F2F88956F409}" type="presOf" srcId="{EF0FD412-78E8-47E8-888D-4F22EAF9D618}" destId="{A3353695-EFB5-49FF-9CB3-E74FEBA9B307}" srcOrd="0" destOrd="5" presId="urn:microsoft.com/office/officeart/2005/8/layout/process3"/>
    <dgm:cxn modelId="{D8FA1980-56CC-445F-A011-951BB272425C}" srcId="{054D4C13-1CEC-43AC-8683-D8FE58FB3BC6}" destId="{DAB5F739-740F-4329-9E21-DC31B1C392B2}" srcOrd="2" destOrd="0" parTransId="{9C7C2A07-7C02-41DC-9AEB-417684884067}" sibTransId="{68B9C21A-5B45-46B4-8AA6-0B0D0ED81265}"/>
    <dgm:cxn modelId="{B1B25D3A-1F50-4D6D-95C7-F94D5F388398}" type="presOf" srcId="{AF78785D-BEED-494C-9019-A32023DAD424}" destId="{D2FB37F0-41B4-4549-8166-660B87031433}" srcOrd="0" destOrd="1" presId="urn:microsoft.com/office/officeart/2005/8/layout/process3"/>
    <dgm:cxn modelId="{5E054D71-6204-4725-BD3F-E3B939614B50}" type="presOf" srcId="{3776573B-5657-4B96-B1D8-29C8748C16C2}" destId="{D09E881E-42C5-42E7-B6BC-00B4AF925911}" srcOrd="0" destOrd="0" presId="urn:microsoft.com/office/officeart/2005/8/layout/process3"/>
    <dgm:cxn modelId="{A2058C28-EABE-4889-9910-36F7ED641F90}" type="presOf" srcId="{F92437A2-334D-46BD-BBD9-BF43F4B9370F}" destId="{542A4767-C8A9-4B0A-BBB7-916E9176F325}" srcOrd="0" destOrd="0" presId="urn:microsoft.com/office/officeart/2005/8/layout/process3"/>
    <dgm:cxn modelId="{3D7F9007-772F-4FEA-A13A-084659E581BC}" srcId="{699DA86F-CA0D-4B7C-8A8B-080B80DD59CC}" destId="{F92437A2-334D-46BD-BBD9-BF43F4B9370F}" srcOrd="2" destOrd="0" parTransId="{CD44074B-CDC4-40EA-A8EC-E2A2551AC66E}" sibTransId="{E5D458F2-275A-4884-8B7C-FEFA2920018B}"/>
    <dgm:cxn modelId="{2FF94D59-B501-468F-9208-9AA1E6B5C8C3}" type="presOf" srcId="{224376AB-7087-40E3-B4AC-1563F74145EC}" destId="{F939B7E5-458A-4515-A384-EA624BDF56A4}" srcOrd="0" destOrd="3" presId="urn:microsoft.com/office/officeart/2005/8/layout/process3"/>
    <dgm:cxn modelId="{9BFB6BB5-6FE6-4D40-A1EC-ACE94AB4505B}" type="presOf" srcId="{6C108200-A409-4FBB-8327-8CA857FDF375}" destId="{D2FB37F0-41B4-4549-8166-660B87031433}" srcOrd="0" destOrd="3" presId="urn:microsoft.com/office/officeart/2005/8/layout/process3"/>
    <dgm:cxn modelId="{7016BA4A-C9F5-46E3-A340-10284635B24A}" type="presOf" srcId="{054D4C13-1CEC-43AC-8683-D8FE58FB3BC6}" destId="{1BD47AB4-5B81-4006-9D72-765332D9B433}" srcOrd="0" destOrd="0" presId="urn:microsoft.com/office/officeart/2005/8/layout/process3"/>
    <dgm:cxn modelId="{3A1BDD51-EC77-4713-999D-114C74E5F6E3}" srcId="{3083242E-4D93-4DBC-B0C1-B3C6F88B255B}" destId="{BDC26941-9739-491E-ADFD-2A485EB6C64E}" srcOrd="5" destOrd="0" parTransId="{578939FB-DED2-4D42-A766-57FF4551AF3B}" sibTransId="{3CAF3453-2E09-4CDA-BFA4-390D7DB9F661}"/>
    <dgm:cxn modelId="{58FD7315-6C2F-4D40-B86D-7469D37DC51E}" type="presOf" srcId="{61FB700B-B7F2-4579-AA35-69FE2E59092D}" destId="{F939B7E5-458A-4515-A384-EA624BDF56A4}" srcOrd="0" destOrd="6" presId="urn:microsoft.com/office/officeart/2005/8/layout/process3"/>
    <dgm:cxn modelId="{EC574145-91D7-46BA-918E-C76B0E72D0DC}" type="presOf" srcId="{F92437A2-334D-46BD-BBD9-BF43F4B9370F}" destId="{9A3C49BC-20A2-4CC6-82E2-9F5911D47633}" srcOrd="1" destOrd="0" presId="urn:microsoft.com/office/officeart/2005/8/layout/process3"/>
    <dgm:cxn modelId="{2BC5FA66-55C1-44C5-B75B-9692F8840C7F}" type="presOf" srcId="{9A385DC1-A5DA-49DB-9644-0DE7403E84BC}" destId="{D2FB37F0-41B4-4549-8166-660B87031433}" srcOrd="0" destOrd="4" presId="urn:microsoft.com/office/officeart/2005/8/layout/process3"/>
    <dgm:cxn modelId="{1934AA85-5F5A-43B3-AB83-8586AEED172F}" srcId="{699DA86F-CA0D-4B7C-8A8B-080B80DD59CC}" destId="{3083242E-4D93-4DBC-B0C1-B3C6F88B255B}" srcOrd="0" destOrd="0" parTransId="{CCC39D37-5E11-4743-9153-12C0A11C56A8}" sibTransId="{4E31615F-7E01-4F6B-A133-745CC1CF1EC3}"/>
    <dgm:cxn modelId="{E6C606FE-965B-4CF2-8861-78243F71FAE9}" type="presOf" srcId="{13A6D11E-ED95-4058-B028-90CF3BE6BEF5}" destId="{A3353695-EFB5-49FF-9CB3-E74FEBA9B307}" srcOrd="0" destOrd="0" presId="urn:microsoft.com/office/officeart/2005/8/layout/process3"/>
    <dgm:cxn modelId="{F4566628-02CB-4F01-B06D-784A17DF56A0}" srcId="{054D4C13-1CEC-43AC-8683-D8FE58FB3BC6}" destId="{3B823F2E-9FDB-4F64-B2CD-9A96A43B8B10}" srcOrd="5" destOrd="0" parTransId="{B19FE374-7904-4D87-A779-76A51299FB17}" sibTransId="{3AF84AB8-D80A-4CA3-B791-0E22BECCBAE9}"/>
    <dgm:cxn modelId="{9CABC1A5-45DE-4B49-A2CE-A726E4783136}" srcId="{3083242E-4D93-4DBC-B0C1-B3C6F88B255B}" destId="{6C108200-A409-4FBB-8327-8CA857FDF375}" srcOrd="3" destOrd="0" parTransId="{75984220-57DE-4520-8B0B-DA639587C232}" sibTransId="{BCBAED8A-B849-47AE-9A52-B6DC159C6ECB}"/>
    <dgm:cxn modelId="{65B9688B-AB41-4B07-9A21-EF35C6594E2E}" srcId="{F92437A2-334D-46BD-BBD9-BF43F4B9370F}" destId="{5B7CB3FB-4B25-4CA5-BA8B-A1EB59388B80}" srcOrd="4" destOrd="0" parTransId="{3917C4E8-6523-4899-ADA3-8298B28835CD}" sibTransId="{F966B5CD-27AE-4E3E-8CE0-375AF40F74F9}"/>
    <dgm:cxn modelId="{157BF6AE-0946-4430-A617-5B5CE7BD2D85}" type="presOf" srcId="{EDD37EC7-ABA7-4DEF-9895-0E60C8E95484}" destId="{A3353695-EFB5-49FF-9CB3-E74FEBA9B307}" srcOrd="0" destOrd="3" presId="urn:microsoft.com/office/officeart/2005/8/layout/process3"/>
    <dgm:cxn modelId="{F7410B79-312C-4EC7-98D0-A8E06261AA6E}" type="presOf" srcId="{3B823F2E-9FDB-4F64-B2CD-9A96A43B8B10}" destId="{F939B7E5-458A-4515-A384-EA624BDF56A4}" srcOrd="0" destOrd="5" presId="urn:microsoft.com/office/officeart/2005/8/layout/process3"/>
    <dgm:cxn modelId="{5BDDADCA-6D2A-40E5-92A4-251379786E24}" srcId="{054D4C13-1CEC-43AC-8683-D8FE58FB3BC6}" destId="{DDB04448-23CB-4042-8E49-6F243CEA8A0A}" srcOrd="1" destOrd="0" parTransId="{18E1DBF1-E425-4329-B7E4-1EBCE7B47BAC}" sibTransId="{9F1D4A07-90AB-4FF6-907C-94F1E976D229}"/>
    <dgm:cxn modelId="{0011FBC7-3DA1-4843-8244-0E401DEB494A}" srcId="{054D4C13-1CEC-43AC-8683-D8FE58FB3BC6}" destId="{224376AB-7087-40E3-B4AC-1563F74145EC}" srcOrd="3" destOrd="0" parTransId="{1DB0519F-B81A-41E6-953D-E8F71B4E63ED}" sibTransId="{C328DCEF-E8AA-45C0-8231-D29AD5DC5C0D}"/>
    <dgm:cxn modelId="{236B62C0-501F-4C64-8E87-A131E68486C5}" srcId="{F92437A2-334D-46BD-BBD9-BF43F4B9370F}" destId="{EDD37EC7-ABA7-4DEF-9895-0E60C8E95484}" srcOrd="3" destOrd="0" parTransId="{CBAE750C-2C19-437E-B624-EE35FE572445}" sibTransId="{2D68ACE6-33AC-46ED-AD45-56694746F2F7}"/>
    <dgm:cxn modelId="{C89A1312-F9C5-4571-B669-BC9AD34FCE48}" type="presOf" srcId="{716407A6-5342-440C-B65A-467C2117D611}" destId="{A3353695-EFB5-49FF-9CB3-E74FEBA9B307}" srcOrd="0" destOrd="2" presId="urn:microsoft.com/office/officeart/2005/8/layout/process3"/>
    <dgm:cxn modelId="{88387B8A-4A84-4B80-B27C-45DBA4ABC331}" srcId="{699DA86F-CA0D-4B7C-8A8B-080B80DD59CC}" destId="{054D4C13-1CEC-43AC-8683-D8FE58FB3BC6}" srcOrd="1" destOrd="0" parTransId="{F6FE9687-1253-406D-B810-1C2CC9888479}" sibTransId="{3776573B-5657-4B96-B1D8-29C8748C16C2}"/>
    <dgm:cxn modelId="{3D61F9BC-AC58-47B0-915F-88C586DC3504}" srcId="{3083242E-4D93-4DBC-B0C1-B3C6F88B255B}" destId="{AF78785D-BEED-494C-9019-A32023DAD424}" srcOrd="1" destOrd="0" parTransId="{ACBD24AA-B921-4B53-9E18-2532720B422D}" sibTransId="{96111DFB-E5F3-4DB9-B813-61AECABC9A3B}"/>
    <dgm:cxn modelId="{5FFF2AF5-6665-440B-8E2B-7538F5C99E58}" type="presOf" srcId="{ECCF16DE-CEE6-45AE-B8C0-B43C1FB450B0}" destId="{D2FB37F0-41B4-4549-8166-660B87031433}" srcOrd="0" destOrd="2" presId="urn:microsoft.com/office/officeart/2005/8/layout/process3"/>
    <dgm:cxn modelId="{B0954273-F335-40BE-B786-272184328998}" type="presOf" srcId="{DAB5F739-740F-4329-9E21-DC31B1C392B2}" destId="{F939B7E5-458A-4515-A384-EA624BDF56A4}" srcOrd="0" destOrd="2" presId="urn:microsoft.com/office/officeart/2005/8/layout/process3"/>
    <dgm:cxn modelId="{ED117BBE-AE9B-4EAC-80EB-1A72E5B8938C}" type="presOf" srcId="{E2E87064-1D2F-44C9-BD93-26DF8135018E}" destId="{A3353695-EFB5-49FF-9CB3-E74FEBA9B307}" srcOrd="0" destOrd="1" presId="urn:microsoft.com/office/officeart/2005/8/layout/process3"/>
    <dgm:cxn modelId="{A12E4A81-D6C4-4248-9813-34A7D7421906}" type="presOf" srcId="{51170984-36B0-43EE-96F4-53BA242FA7E7}" destId="{F939B7E5-458A-4515-A384-EA624BDF56A4}" srcOrd="0" destOrd="0" presId="urn:microsoft.com/office/officeart/2005/8/layout/process3"/>
    <dgm:cxn modelId="{62382C03-3C1A-415C-BD54-B1A964F41B14}" srcId="{F92437A2-334D-46BD-BBD9-BF43F4B9370F}" destId="{EF0FD412-78E8-47E8-888D-4F22EAF9D618}" srcOrd="5" destOrd="0" parTransId="{56077ADA-76A8-44F2-9E6E-7CCDDDD9F0C9}" sibTransId="{2732414A-4936-4CF6-BDD4-94D011F9D750}"/>
    <dgm:cxn modelId="{F73A46AE-7A8F-47EC-AC55-D67E3CEB6F49}" srcId="{054D4C13-1CEC-43AC-8683-D8FE58FB3BC6}" destId="{7F4FCA09-5FEC-464D-A706-9A01FDC83452}" srcOrd="4" destOrd="0" parTransId="{1401A209-1693-42E6-A8A1-B4CD471014DA}" sibTransId="{BB941F53-A2F1-4B4B-8049-474BCA355738}"/>
    <dgm:cxn modelId="{FC03A355-04A1-4CBC-AAFF-D83C133B6800}" type="presOf" srcId="{4E31615F-7E01-4F6B-A133-745CC1CF1EC3}" destId="{14625C46-62EA-41DB-9101-4266AA641793}" srcOrd="1" destOrd="0" presId="urn:microsoft.com/office/officeart/2005/8/layout/process3"/>
    <dgm:cxn modelId="{6739A358-DD71-435B-BC6A-56CD80CA167D}" type="presOf" srcId="{BDC26941-9739-491E-ADFD-2A485EB6C64E}" destId="{D2FB37F0-41B4-4549-8166-660B87031433}" srcOrd="0" destOrd="5" presId="urn:microsoft.com/office/officeart/2005/8/layout/process3"/>
    <dgm:cxn modelId="{33BF126B-5BD7-4545-A370-C1A073A61BC0}" type="presOf" srcId="{3083242E-4D93-4DBC-B0C1-B3C6F88B255B}" destId="{F4DC39AC-7476-4A3E-BB81-708B635BE6B9}" srcOrd="0" destOrd="0" presId="urn:microsoft.com/office/officeart/2005/8/layout/process3"/>
    <dgm:cxn modelId="{AB98DA11-4550-4E70-BBF4-4A83DCE29057}" srcId="{F92437A2-334D-46BD-BBD9-BF43F4B9370F}" destId="{716407A6-5342-440C-B65A-467C2117D611}" srcOrd="2" destOrd="0" parTransId="{95379C85-17ED-4E32-ABF5-665E25C95804}" sibTransId="{758670C0-0C46-4646-ACFE-4767A3843D91}"/>
    <dgm:cxn modelId="{408A6060-BA30-4025-A5B3-41BD07654D8F}" srcId="{054D4C13-1CEC-43AC-8683-D8FE58FB3BC6}" destId="{51170984-36B0-43EE-96F4-53BA242FA7E7}" srcOrd="0" destOrd="0" parTransId="{E14592C7-64B8-408C-AE33-4814AB38D941}" sibTransId="{09A883E3-7DF7-4006-B50E-6E2A076802E8}"/>
    <dgm:cxn modelId="{8059B505-382F-4825-B7D0-7F66A9132F03}" type="presOf" srcId="{0B8BCF34-5977-465C-A2CB-01DC677A558C}" destId="{D2FB37F0-41B4-4549-8166-660B87031433}" srcOrd="0" destOrd="0" presId="urn:microsoft.com/office/officeart/2005/8/layout/process3"/>
    <dgm:cxn modelId="{8DE585A1-61A0-4521-9B3D-35BF3C900EAB}" type="presParOf" srcId="{FC1EE205-7728-49E0-B93E-D10FC711008D}" destId="{A16C1ADC-6609-43D2-BDEA-5A9246402984}" srcOrd="0" destOrd="0" presId="urn:microsoft.com/office/officeart/2005/8/layout/process3"/>
    <dgm:cxn modelId="{366F563B-105F-4928-B5B2-31BACD38341A}" type="presParOf" srcId="{A16C1ADC-6609-43D2-BDEA-5A9246402984}" destId="{F4DC39AC-7476-4A3E-BB81-708B635BE6B9}" srcOrd="0" destOrd="0" presId="urn:microsoft.com/office/officeart/2005/8/layout/process3"/>
    <dgm:cxn modelId="{B2DA5B6A-238A-41E6-97C1-E8D7A2EA3ECD}" type="presParOf" srcId="{A16C1ADC-6609-43D2-BDEA-5A9246402984}" destId="{94798FC7-15C4-4691-85D3-B7781A983B13}" srcOrd="1" destOrd="0" presId="urn:microsoft.com/office/officeart/2005/8/layout/process3"/>
    <dgm:cxn modelId="{4856F2C1-DE6D-44DA-9A4D-B6670905FAE8}" type="presParOf" srcId="{A16C1ADC-6609-43D2-BDEA-5A9246402984}" destId="{D2FB37F0-41B4-4549-8166-660B87031433}" srcOrd="2" destOrd="0" presId="urn:microsoft.com/office/officeart/2005/8/layout/process3"/>
    <dgm:cxn modelId="{CCEFA672-9D42-41FC-8CB0-C9C61483770A}" type="presParOf" srcId="{FC1EE205-7728-49E0-B93E-D10FC711008D}" destId="{5559D0DA-EE11-407C-8ACD-B411467B1EE4}" srcOrd="1" destOrd="0" presId="urn:microsoft.com/office/officeart/2005/8/layout/process3"/>
    <dgm:cxn modelId="{5998B1F1-ED74-4A3E-8033-18DCCF672E95}" type="presParOf" srcId="{5559D0DA-EE11-407C-8ACD-B411467B1EE4}" destId="{14625C46-62EA-41DB-9101-4266AA641793}" srcOrd="0" destOrd="0" presId="urn:microsoft.com/office/officeart/2005/8/layout/process3"/>
    <dgm:cxn modelId="{30711FE3-32D8-4287-B11D-44CD27EF91DF}" type="presParOf" srcId="{FC1EE205-7728-49E0-B93E-D10FC711008D}" destId="{B714BC35-301C-4D6E-8B51-100B7CD7F13E}" srcOrd="2" destOrd="0" presId="urn:microsoft.com/office/officeart/2005/8/layout/process3"/>
    <dgm:cxn modelId="{41338715-DF04-48F1-A3D4-326EE98E8F77}" type="presParOf" srcId="{B714BC35-301C-4D6E-8B51-100B7CD7F13E}" destId="{1BD47AB4-5B81-4006-9D72-765332D9B433}" srcOrd="0" destOrd="0" presId="urn:microsoft.com/office/officeart/2005/8/layout/process3"/>
    <dgm:cxn modelId="{E97E5073-5F85-49DA-A308-535D44699585}" type="presParOf" srcId="{B714BC35-301C-4D6E-8B51-100B7CD7F13E}" destId="{06A97706-D0ED-4E71-B0FC-6DAE099E87C5}" srcOrd="1" destOrd="0" presId="urn:microsoft.com/office/officeart/2005/8/layout/process3"/>
    <dgm:cxn modelId="{066F5E9F-2CF6-4E36-AE2F-38D92E91D912}" type="presParOf" srcId="{B714BC35-301C-4D6E-8B51-100B7CD7F13E}" destId="{F939B7E5-458A-4515-A384-EA624BDF56A4}" srcOrd="2" destOrd="0" presId="urn:microsoft.com/office/officeart/2005/8/layout/process3"/>
    <dgm:cxn modelId="{1F9E9C4E-15B0-4E4A-919A-0B059B08D39F}" type="presParOf" srcId="{FC1EE205-7728-49E0-B93E-D10FC711008D}" destId="{D09E881E-42C5-42E7-B6BC-00B4AF925911}" srcOrd="3" destOrd="0" presId="urn:microsoft.com/office/officeart/2005/8/layout/process3"/>
    <dgm:cxn modelId="{3640EF8E-3F58-4E9F-ABD6-173B984E6E74}" type="presParOf" srcId="{D09E881E-42C5-42E7-B6BC-00B4AF925911}" destId="{1AFCD39B-0700-4AAB-94C2-56459BD3527C}" srcOrd="0" destOrd="0" presId="urn:microsoft.com/office/officeart/2005/8/layout/process3"/>
    <dgm:cxn modelId="{54D9302E-607A-4E0E-BB4A-7E07416B2BF8}" type="presParOf" srcId="{FC1EE205-7728-49E0-B93E-D10FC711008D}" destId="{64E45502-15DB-4750-9DCF-44DA53EAEA31}" srcOrd="4" destOrd="0" presId="urn:microsoft.com/office/officeart/2005/8/layout/process3"/>
    <dgm:cxn modelId="{4924F1ED-0ADD-4AE0-9A50-DC621F1602B3}" type="presParOf" srcId="{64E45502-15DB-4750-9DCF-44DA53EAEA31}" destId="{542A4767-C8A9-4B0A-BBB7-916E9176F325}" srcOrd="0" destOrd="0" presId="urn:microsoft.com/office/officeart/2005/8/layout/process3"/>
    <dgm:cxn modelId="{B74D26A2-2180-449C-8F14-738C8E6D13CE}" type="presParOf" srcId="{64E45502-15DB-4750-9DCF-44DA53EAEA31}" destId="{9A3C49BC-20A2-4CC6-82E2-9F5911D47633}" srcOrd="1" destOrd="0" presId="urn:microsoft.com/office/officeart/2005/8/layout/process3"/>
    <dgm:cxn modelId="{84EF802F-2752-4177-A968-39459912069B}" type="presParOf" srcId="{64E45502-15DB-4750-9DCF-44DA53EAEA31}" destId="{A3353695-EFB5-49FF-9CB3-E74FEBA9B30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29FA3-4A78-4EC9-8A76-8701433B7161}" type="doc">
      <dgm:prSet loTypeId="urn:microsoft.com/office/officeart/2005/8/layout/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018B6B-E5DC-4437-9DC4-C21BE1F62F5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4: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kiếm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trên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server.</a:t>
          </a:r>
          <a:endParaRPr lang="en-US" sz="1500" dirty="0">
            <a:latin typeface="Times New Roman" pitchFamily="18" charset="0"/>
            <a:cs typeface="Times New Roman" pitchFamily="18" charset="0"/>
          </a:endParaRPr>
        </a:p>
      </dgm:t>
    </dgm:pt>
    <dgm:pt modelId="{7C84C751-F520-4329-81E4-3E9043C0BA76}" type="parTrans" cxnId="{DC43A068-D2C7-47D4-9B6F-2687BBD0AA56}">
      <dgm:prSet/>
      <dgm:spPr/>
      <dgm:t>
        <a:bodyPr/>
        <a:lstStyle/>
        <a:p>
          <a:endParaRPr lang="en-US"/>
        </a:p>
      </dgm:t>
    </dgm:pt>
    <dgm:pt modelId="{42E65A32-3F39-48F4-AF9D-806849F2B8E8}" type="sibTrans" cxnId="{DC43A068-D2C7-47D4-9B6F-2687BBD0AA56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44F8F71-DC83-4388-8818-40BD5378991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LDAP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truy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cập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Active Directory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3E66AB92-33C5-49EA-BA5F-F0FF10DE79EC}" type="parTrans" cxnId="{BCD4B6E8-0423-4B0E-92DB-BD6CD9E171AC}">
      <dgm:prSet/>
      <dgm:spPr/>
      <dgm:t>
        <a:bodyPr/>
        <a:lstStyle/>
        <a:p>
          <a:endParaRPr lang="en-US"/>
        </a:p>
      </dgm:t>
    </dgm:pt>
    <dgm:pt modelId="{D1AE070C-3094-4F7D-B0F6-45506FC669A4}" type="sibTrans" cxnId="{BCD4B6E8-0423-4B0E-92DB-BD6CD9E171AC}">
      <dgm:prSet/>
      <dgm:spPr/>
      <dgm:t>
        <a:bodyPr/>
        <a:lstStyle/>
        <a:p>
          <a:endParaRPr lang="en-US"/>
        </a:p>
      </dgm:t>
    </dgm:pt>
    <dgm:pt modelId="{0BEA72C4-9FA1-4A19-9BA6-9E510FBAF564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5: Leo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thang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đặc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quyền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lên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500" dirty="0">
            <a:latin typeface="Times New Roman" pitchFamily="18" charset="0"/>
            <a:cs typeface="Times New Roman" pitchFamily="18" charset="0"/>
          </a:endParaRPr>
        </a:p>
      </dgm:t>
    </dgm:pt>
    <dgm:pt modelId="{302D9DA2-7BE1-451E-B01B-C46537E43A57}" type="parTrans" cxnId="{7880408A-C311-450E-846F-F08DA016EDDC}">
      <dgm:prSet/>
      <dgm:spPr/>
      <dgm:t>
        <a:bodyPr/>
        <a:lstStyle/>
        <a:p>
          <a:endParaRPr lang="en-US"/>
        </a:p>
      </dgm:t>
    </dgm:pt>
    <dgm:pt modelId="{DD40B2B2-B612-4AFB-AC6B-EB36F0485659}" type="sibTrans" cxnId="{7880408A-C311-450E-846F-F08DA016EDDC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9588A56-2DEB-4245-BB35-AD32FA4BFF4B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kỹ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thuật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Pass-the-hash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FBCE91EA-5814-4DA8-ACF8-B5A60EB2F86E}" type="parTrans" cxnId="{DF0897EE-4A28-48F2-B0BF-AB948755802B}">
      <dgm:prSet/>
      <dgm:spPr/>
      <dgm:t>
        <a:bodyPr/>
        <a:lstStyle/>
        <a:p>
          <a:endParaRPr lang="en-US"/>
        </a:p>
      </dgm:t>
    </dgm:pt>
    <dgm:pt modelId="{8376E249-3B0B-4B4C-A77D-A8E822DD9E54}" type="sibTrans" cxnId="{DF0897EE-4A28-48F2-B0BF-AB948755802B}">
      <dgm:prSet/>
      <dgm:spPr/>
      <dgm:t>
        <a:bodyPr/>
        <a:lstStyle/>
        <a:p>
          <a:endParaRPr lang="en-US"/>
        </a:p>
      </dgm:t>
    </dgm:pt>
    <dgm:pt modelId="{C37A07EE-241F-4FD4-996D-849429F6459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6: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mới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.</a:t>
          </a:r>
        </a:p>
        <a:p>
          <a:endParaRPr lang="en-US" sz="1500" dirty="0">
            <a:latin typeface="Times New Roman" pitchFamily="18" charset="0"/>
            <a:cs typeface="Times New Roman" pitchFamily="18" charset="0"/>
          </a:endParaRPr>
        </a:p>
      </dgm:t>
    </dgm:pt>
    <dgm:pt modelId="{3731A0ED-2F4F-48B1-9C04-88690DFE9A17}" type="parTrans" cxnId="{B4106AAC-C0F5-4BA8-8EB4-775F020BCC98}">
      <dgm:prSet/>
      <dgm:spPr/>
      <dgm:t>
        <a:bodyPr/>
        <a:lstStyle/>
        <a:p>
          <a:endParaRPr lang="en-US"/>
        </a:p>
      </dgm:t>
    </dgm:pt>
    <dgm:pt modelId="{E91A24FE-F76A-45BF-8ABB-8362E48E6F6E}" type="sibTrans" cxnId="{B4106AAC-C0F5-4BA8-8EB4-775F020BCC98}">
      <dgm:prSet/>
      <dgm:spPr/>
      <dgm:t>
        <a:bodyPr/>
        <a:lstStyle/>
        <a:p>
          <a:endParaRPr lang="en-US"/>
        </a:p>
      </dgm:t>
    </dgm:pt>
    <dgm:pt modelId="{7D0426B6-0F65-464A-9963-7E51FDFA5A75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Chống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đổi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password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A6A3CF88-3410-48E0-BF4C-F42656556223}" type="parTrans" cxnId="{EF04C0E6-A0B3-427C-A529-6ED4FBF950E8}">
      <dgm:prSet/>
      <dgm:spPr/>
      <dgm:t>
        <a:bodyPr/>
        <a:lstStyle/>
        <a:p>
          <a:endParaRPr lang="en-US"/>
        </a:p>
      </dgm:t>
    </dgm:pt>
    <dgm:pt modelId="{2A7215A4-8155-4DE7-94AC-483DE9B19603}" type="sibTrans" cxnId="{EF04C0E6-A0B3-427C-A529-6ED4FBF950E8}">
      <dgm:prSet/>
      <dgm:spPr/>
      <dgm:t>
        <a:bodyPr/>
        <a:lstStyle/>
        <a:p>
          <a:endParaRPr lang="en-US"/>
        </a:p>
      </dgm:t>
    </dgm:pt>
    <dgm:pt modelId="{33877EA7-85B9-4FE5-8FCF-586150E704D2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8CFFFE73-64E8-4D43-ADAC-58BD76EEF84F}" type="parTrans" cxnId="{CC22FF88-9D43-429C-8A50-B6C00DC37884}">
      <dgm:prSet/>
      <dgm:spPr/>
      <dgm:t>
        <a:bodyPr/>
        <a:lstStyle/>
        <a:p>
          <a:endParaRPr lang="en-US"/>
        </a:p>
      </dgm:t>
    </dgm:pt>
    <dgm:pt modelId="{98F00DF4-09DA-42E6-964D-3F8DB27F1FA7}" type="sibTrans" cxnId="{CC22FF88-9D43-429C-8A50-B6C00DC37884}">
      <dgm:prSet/>
      <dgm:spPr/>
      <dgm:t>
        <a:bodyPr/>
        <a:lstStyle/>
        <a:p>
          <a:endParaRPr lang="en-US"/>
        </a:p>
      </dgm:t>
    </dgm:pt>
    <dgm:pt modelId="{0E99E6D1-1D6E-4ECA-BC6B-C0FD4DC500B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Tổng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hợp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MSSQL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POS.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4683D24C-3148-4960-A973-CF592659DBEA}" type="parTrans" cxnId="{D439035F-D905-45C4-8EB2-9EE3E9A785A8}">
      <dgm:prSet/>
      <dgm:spPr/>
      <dgm:t>
        <a:bodyPr/>
        <a:lstStyle/>
        <a:p>
          <a:endParaRPr lang="en-US"/>
        </a:p>
      </dgm:t>
    </dgm:pt>
    <dgm:pt modelId="{A8715714-49FE-440C-A8FB-8C994242E5F6}" type="sibTrans" cxnId="{D439035F-D905-45C4-8EB2-9EE3E9A785A8}">
      <dgm:prSet/>
      <dgm:spPr/>
      <dgm:t>
        <a:bodyPr/>
        <a:lstStyle/>
        <a:p>
          <a:endParaRPr lang="en-US"/>
        </a:p>
      </dgm:t>
    </dgm:pt>
    <dgm:pt modelId="{2E87814A-6AFD-4C95-BD6D-140A3FF1465F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tools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bảo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mật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(WCE)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F9886258-F219-4B56-B5D5-83259E87827D}" type="parTrans" cxnId="{7B8921BB-005F-419A-B96C-DBF2032BC17F}">
      <dgm:prSet/>
      <dgm:spPr/>
      <dgm:t>
        <a:bodyPr/>
        <a:lstStyle/>
        <a:p>
          <a:endParaRPr lang="en-US"/>
        </a:p>
      </dgm:t>
    </dgm:pt>
    <dgm:pt modelId="{84BCE017-547C-45B1-BD54-8AD234432542}" type="sibTrans" cxnId="{7B8921BB-005F-419A-B96C-DBF2032BC17F}">
      <dgm:prSet/>
      <dgm:spPr/>
      <dgm:t>
        <a:bodyPr/>
        <a:lstStyle/>
        <a:p>
          <a:endParaRPr lang="en-US"/>
        </a:p>
      </dgm:t>
    </dgm:pt>
    <dgm:pt modelId="{C76B85E4-8F8F-4213-85D6-6E7DAF19294F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20BB553D-E922-49C6-9740-FC014C5B725F}" type="parTrans" cxnId="{386020F8-EC44-4B50-A2C8-3159D3D44A8D}">
      <dgm:prSet/>
      <dgm:spPr/>
      <dgm:t>
        <a:bodyPr/>
        <a:lstStyle/>
        <a:p>
          <a:endParaRPr lang="en-US"/>
        </a:p>
      </dgm:t>
    </dgm:pt>
    <dgm:pt modelId="{EDBFD76D-368D-4216-A015-52CBF3BDDCC5}" type="sibTrans" cxnId="{386020F8-EC44-4B50-A2C8-3159D3D44A8D}">
      <dgm:prSet/>
      <dgm:spPr/>
      <dgm:t>
        <a:bodyPr/>
        <a:lstStyle/>
        <a:p>
          <a:endParaRPr lang="en-US"/>
        </a:p>
      </dgm:t>
    </dgm:pt>
    <dgm:pt modelId="{C57CB419-DE4E-4217-8847-2D82E6459234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Windows (Remote Desktop…)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9DDA6722-B450-4A5E-BAFA-6D40C229A4E3}" type="parTrans" cxnId="{107A9CE8-E360-4054-949B-BD9265C70B79}">
      <dgm:prSet/>
      <dgm:spPr/>
      <dgm:t>
        <a:bodyPr/>
        <a:lstStyle/>
        <a:p>
          <a:endParaRPr lang="en-US"/>
        </a:p>
      </dgm:t>
    </dgm:pt>
    <dgm:pt modelId="{FA3F388C-4EEE-406D-9945-DAB0964727C5}" type="sibTrans" cxnId="{107A9CE8-E360-4054-949B-BD9265C70B79}">
      <dgm:prSet/>
      <dgm:spPr/>
      <dgm:t>
        <a:bodyPr/>
        <a:lstStyle/>
        <a:p>
          <a:endParaRPr lang="en-US"/>
        </a:p>
      </dgm:t>
    </dgm:pt>
    <dgm:pt modelId="{5215B3A8-24C1-4DD2-98E7-79A957139166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quyền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ẩn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tiến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Malware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bằng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tiến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3E5E5E0D-B23F-46E5-9B13-0E256FE373D7}" type="parTrans" cxnId="{C47B8D70-F517-4A28-B64F-A20F3CDCD160}">
      <dgm:prSet/>
      <dgm:spPr/>
      <dgm:t>
        <a:bodyPr/>
        <a:lstStyle/>
        <a:p>
          <a:endParaRPr lang="en-US"/>
        </a:p>
      </dgm:t>
    </dgm:pt>
    <dgm:pt modelId="{D6F59CDB-C3B0-41FD-BD10-7E7D41ECA88E}" type="sibTrans" cxnId="{C47B8D70-F517-4A28-B64F-A20F3CDCD160}">
      <dgm:prSet/>
      <dgm:spPr/>
      <dgm:t>
        <a:bodyPr/>
        <a:lstStyle/>
        <a:p>
          <a:endParaRPr lang="en-US"/>
        </a:p>
      </dgm:t>
    </dgm:pt>
    <dgm:pt modelId="{3F2CAAB7-12D4-4042-91FC-EF9D71A9BBFE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818F60D3-741F-42CF-B2A0-1A59C5AD4129}" type="parTrans" cxnId="{5439BAF3-A01D-4337-9BE7-BDF1B6290806}">
      <dgm:prSet/>
      <dgm:spPr/>
      <dgm:t>
        <a:bodyPr/>
        <a:lstStyle/>
        <a:p>
          <a:endParaRPr lang="en-US"/>
        </a:p>
      </dgm:t>
    </dgm:pt>
    <dgm:pt modelId="{4FE2357E-1F24-4B51-B39C-B89EA6B4D9BB}" type="sibTrans" cxnId="{5439BAF3-A01D-4337-9BE7-BDF1B6290806}">
      <dgm:prSet/>
      <dgm:spPr/>
      <dgm:t>
        <a:bodyPr/>
        <a:lstStyle/>
        <a:p>
          <a:endParaRPr lang="en-US"/>
        </a:p>
      </dgm:t>
    </dgm:pt>
    <dgm:pt modelId="{2270F828-7E59-4CDB-BC71-5CDBCB0E1F65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8F752E45-0CE6-4F07-AD3E-6018EA25FB52}" type="parTrans" cxnId="{19880709-3D63-4F4C-B20E-CFB4628541BC}">
      <dgm:prSet/>
      <dgm:spPr/>
      <dgm:t>
        <a:bodyPr/>
        <a:lstStyle/>
        <a:p>
          <a:endParaRPr lang="en-US"/>
        </a:p>
      </dgm:t>
    </dgm:pt>
    <dgm:pt modelId="{5B6DF77E-8034-4A92-83A6-8E8049BDE593}" type="sibTrans" cxnId="{19880709-3D63-4F4C-B20E-CFB4628541BC}">
      <dgm:prSet/>
      <dgm:spPr/>
      <dgm:t>
        <a:bodyPr/>
        <a:lstStyle/>
        <a:p>
          <a:endParaRPr lang="en-US"/>
        </a:p>
      </dgm:t>
    </dgm:pt>
    <dgm:pt modelId="{26D15193-C74B-4973-AAAA-88DD2A138146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05D25D8F-5615-43E0-984C-68296F0F5902}" type="parTrans" cxnId="{EAA8C34E-F15E-424C-A97F-8EBED80E7A80}">
      <dgm:prSet/>
      <dgm:spPr/>
      <dgm:t>
        <a:bodyPr/>
        <a:lstStyle/>
        <a:p>
          <a:endParaRPr lang="en-US"/>
        </a:p>
      </dgm:t>
    </dgm:pt>
    <dgm:pt modelId="{9E3050E0-6286-475C-8D3C-BDEAA47B2D69}" type="sibTrans" cxnId="{EAA8C34E-F15E-424C-A97F-8EBED80E7A80}">
      <dgm:prSet/>
      <dgm:spPr/>
      <dgm:t>
        <a:bodyPr/>
        <a:lstStyle/>
        <a:p>
          <a:endParaRPr lang="en-US"/>
        </a:p>
      </dgm:t>
    </dgm:pt>
    <dgm:pt modelId="{A4220905-F7D3-433A-AB05-617BC48C54C8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6BCAA59C-848E-4F7D-AEA9-9A26E7883253}" type="parTrans" cxnId="{ED7760F7-567B-4059-9EC8-159EC83E04E5}">
      <dgm:prSet/>
      <dgm:spPr/>
      <dgm:t>
        <a:bodyPr/>
        <a:lstStyle/>
        <a:p>
          <a:endParaRPr lang="en-US"/>
        </a:p>
      </dgm:t>
    </dgm:pt>
    <dgm:pt modelId="{FE7BE7B6-8816-44D2-862F-19BE801ED130}" type="sibTrans" cxnId="{ED7760F7-567B-4059-9EC8-159EC83E04E5}">
      <dgm:prSet/>
      <dgm:spPr/>
      <dgm:t>
        <a:bodyPr/>
        <a:lstStyle/>
        <a:p>
          <a:endParaRPr lang="en-US"/>
        </a:p>
      </dgm:t>
    </dgm:pt>
    <dgm:pt modelId="{4DF9E238-73E2-4C45-AF18-CAC3A37E824F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32105651-31C3-47B4-B83B-AD163794C8A5}" type="parTrans" cxnId="{9F23319D-B839-42DF-8816-9533F017A8FC}">
      <dgm:prSet/>
      <dgm:spPr/>
      <dgm:t>
        <a:bodyPr/>
        <a:lstStyle/>
        <a:p>
          <a:endParaRPr lang="en-US"/>
        </a:p>
      </dgm:t>
    </dgm:pt>
    <dgm:pt modelId="{6EC7A9A7-CD20-47C8-83DC-DFD159FAC10A}" type="sibTrans" cxnId="{9F23319D-B839-42DF-8816-9533F017A8FC}">
      <dgm:prSet/>
      <dgm:spPr/>
      <dgm:t>
        <a:bodyPr/>
        <a:lstStyle/>
        <a:p>
          <a:endParaRPr lang="en-US"/>
        </a:p>
      </dgm:t>
    </dgm:pt>
    <dgm:pt modelId="{DA43D9EF-8B7B-4547-9FF0-3417E82977A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89BA0B1F-22A7-45B3-B92B-158CA4EE0D9D}" type="parTrans" cxnId="{11AB27DB-1A7A-4662-A893-977A8A8B10E4}">
      <dgm:prSet/>
      <dgm:spPr/>
      <dgm:t>
        <a:bodyPr/>
        <a:lstStyle/>
        <a:p>
          <a:endParaRPr lang="en-US"/>
        </a:p>
      </dgm:t>
    </dgm:pt>
    <dgm:pt modelId="{B4C931B1-53D8-4D54-B853-93BBCC5DDBF9}" type="sibTrans" cxnId="{11AB27DB-1A7A-4662-A893-977A8A8B10E4}">
      <dgm:prSet/>
      <dgm:spPr/>
      <dgm:t>
        <a:bodyPr/>
        <a:lstStyle/>
        <a:p>
          <a:endParaRPr lang="en-US"/>
        </a:p>
      </dgm:t>
    </dgm:pt>
    <dgm:pt modelId="{E7E63B6F-E468-40C7-BD30-E3C086C8D386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AD80D69B-FFF2-4EEE-A45A-4145C2D2F121}" type="parTrans" cxnId="{AC305F0C-6DBA-4E2B-85C4-773D671B514C}">
      <dgm:prSet/>
      <dgm:spPr/>
      <dgm:t>
        <a:bodyPr/>
        <a:lstStyle/>
        <a:p>
          <a:endParaRPr lang="en-US"/>
        </a:p>
      </dgm:t>
    </dgm:pt>
    <dgm:pt modelId="{3D0A04F0-5A94-43EF-A2D4-827C3C13E7EC}" type="sibTrans" cxnId="{AC305F0C-6DBA-4E2B-85C4-773D671B514C}">
      <dgm:prSet/>
      <dgm:spPr/>
      <dgm:t>
        <a:bodyPr/>
        <a:lstStyle/>
        <a:p>
          <a:endParaRPr lang="en-US"/>
        </a:p>
      </dgm:t>
    </dgm:pt>
    <dgm:pt modelId="{9A345563-EDF5-46C6-A5D6-B84F20BB798B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FDE1EA63-1201-44C2-9DE8-4CCC10DF30E9}" type="parTrans" cxnId="{770DAC40-B3D6-49A0-A375-D00A32588F86}">
      <dgm:prSet/>
      <dgm:spPr/>
      <dgm:t>
        <a:bodyPr/>
        <a:lstStyle/>
        <a:p>
          <a:endParaRPr lang="en-US"/>
        </a:p>
      </dgm:t>
    </dgm:pt>
    <dgm:pt modelId="{2F62D5A0-3D42-432C-B319-E3D2E4BC81C6}" type="sibTrans" cxnId="{770DAC40-B3D6-49A0-A375-D00A32588F86}">
      <dgm:prSet/>
      <dgm:spPr/>
      <dgm:t>
        <a:bodyPr/>
        <a:lstStyle/>
        <a:p>
          <a:endParaRPr lang="en-US"/>
        </a:p>
      </dgm:t>
    </dgm:pt>
    <dgm:pt modelId="{F466FE68-A1FA-4540-A013-DAA7B581103C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43EB04D5-AFF7-4FF5-A3C9-CFDA19C658CC}" type="parTrans" cxnId="{DF9E527B-F986-4384-A3FF-250B1346A310}">
      <dgm:prSet/>
      <dgm:spPr/>
      <dgm:t>
        <a:bodyPr/>
        <a:lstStyle/>
        <a:p>
          <a:endParaRPr lang="en-US"/>
        </a:p>
      </dgm:t>
    </dgm:pt>
    <dgm:pt modelId="{F98B90E0-69CF-4AED-B98A-26D841A00629}" type="sibTrans" cxnId="{DF9E527B-F986-4384-A3FF-250B1346A310}">
      <dgm:prSet/>
      <dgm:spPr/>
      <dgm:t>
        <a:bodyPr/>
        <a:lstStyle/>
        <a:p>
          <a:endParaRPr lang="en-US"/>
        </a:p>
      </dgm:t>
    </dgm:pt>
    <dgm:pt modelId="{C9EC0250-95AD-451E-9859-505F4139F044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4B4B34AA-8594-49F3-B1BE-6E2EA7C337B1}" type="parTrans" cxnId="{2E3C197D-0699-4A7A-8119-2429935AC275}">
      <dgm:prSet/>
      <dgm:spPr/>
      <dgm:t>
        <a:bodyPr/>
        <a:lstStyle/>
        <a:p>
          <a:endParaRPr lang="en-US"/>
        </a:p>
      </dgm:t>
    </dgm:pt>
    <dgm:pt modelId="{88FDFC3D-5089-4848-9F1B-50F0831F2F38}" type="sibTrans" cxnId="{2E3C197D-0699-4A7A-8119-2429935AC275}">
      <dgm:prSet/>
      <dgm:spPr/>
      <dgm:t>
        <a:bodyPr/>
        <a:lstStyle/>
        <a:p>
          <a:endParaRPr lang="en-US"/>
        </a:p>
      </dgm:t>
    </dgm:pt>
    <dgm:pt modelId="{F99D3DE3-E35A-4DF5-BBDF-D1FAA9B692C1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E801BD5A-79EE-4CB7-A7FC-AE8C88FC998E}" type="parTrans" cxnId="{F76CFF3C-2C74-409B-80FF-0CA8C3F0DB90}">
      <dgm:prSet/>
      <dgm:spPr/>
      <dgm:t>
        <a:bodyPr/>
        <a:lstStyle/>
        <a:p>
          <a:endParaRPr lang="en-US"/>
        </a:p>
      </dgm:t>
    </dgm:pt>
    <dgm:pt modelId="{FE429DA0-1429-4E40-A8CF-EBEB5EDE601B}" type="sibTrans" cxnId="{F76CFF3C-2C74-409B-80FF-0CA8C3F0DB90}">
      <dgm:prSet/>
      <dgm:spPr/>
      <dgm:t>
        <a:bodyPr/>
        <a:lstStyle/>
        <a:p>
          <a:endParaRPr lang="en-US"/>
        </a:p>
      </dgm:t>
    </dgm:pt>
    <dgm:pt modelId="{41DF0E84-A4FD-4EF0-8CE8-7AC4277829FC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4501157D-CC9E-42E1-A159-97F76A9461A5}" type="parTrans" cxnId="{0F520B08-00D4-4F38-996D-74867C41B1DE}">
      <dgm:prSet/>
      <dgm:spPr/>
      <dgm:t>
        <a:bodyPr/>
        <a:lstStyle/>
        <a:p>
          <a:endParaRPr lang="en-US"/>
        </a:p>
      </dgm:t>
    </dgm:pt>
    <dgm:pt modelId="{4DE07F22-059D-4055-8654-73457B1316A4}" type="sibTrans" cxnId="{0F520B08-00D4-4F38-996D-74867C41B1DE}">
      <dgm:prSet/>
      <dgm:spPr/>
      <dgm:t>
        <a:bodyPr/>
        <a:lstStyle/>
        <a:p>
          <a:endParaRPr lang="en-US"/>
        </a:p>
      </dgm:t>
    </dgm:pt>
    <dgm:pt modelId="{58D11B06-CBFE-4235-932E-3F04E1BFBD49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B844E451-530F-403C-9D19-F32DF090B6D7}" type="parTrans" cxnId="{33CFD497-C5F8-49A1-8416-EF8ED361D4BA}">
      <dgm:prSet/>
      <dgm:spPr/>
      <dgm:t>
        <a:bodyPr/>
        <a:lstStyle/>
        <a:p>
          <a:endParaRPr lang="en-US"/>
        </a:p>
      </dgm:t>
    </dgm:pt>
    <dgm:pt modelId="{C0842BE9-65FC-4DB4-84F6-5DED4BB8F41F}" type="sibTrans" cxnId="{33CFD497-C5F8-49A1-8416-EF8ED361D4BA}">
      <dgm:prSet/>
      <dgm:spPr/>
      <dgm:t>
        <a:bodyPr/>
        <a:lstStyle/>
        <a:p>
          <a:endParaRPr lang="en-US"/>
        </a:p>
      </dgm:t>
    </dgm:pt>
    <dgm:pt modelId="{5A821D2F-FB09-4A2D-A008-75666E2B3538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DCE02398-1916-4BF7-86DE-C4553DA79496}" type="parTrans" cxnId="{C0375412-2321-4F63-A51F-71792D5F6AD2}">
      <dgm:prSet/>
      <dgm:spPr/>
      <dgm:t>
        <a:bodyPr/>
        <a:lstStyle/>
        <a:p>
          <a:endParaRPr lang="en-US"/>
        </a:p>
      </dgm:t>
    </dgm:pt>
    <dgm:pt modelId="{330AA3DA-5D79-4D73-A8A4-39DD1FBB234C}" type="sibTrans" cxnId="{C0375412-2321-4F63-A51F-71792D5F6AD2}">
      <dgm:prSet/>
      <dgm:spPr/>
      <dgm:t>
        <a:bodyPr/>
        <a:lstStyle/>
        <a:p>
          <a:endParaRPr lang="en-US"/>
        </a:p>
      </dgm:t>
    </dgm:pt>
    <dgm:pt modelId="{C63B61C4-387B-4E86-9AD9-6996B6EF0FF8}" type="pres">
      <dgm:prSet presAssocID="{95F29FA3-4A78-4EC9-8A76-8701433B716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1D5E76-34ED-4728-A1FF-C8375850C6B7}" type="pres">
      <dgm:prSet presAssocID="{63018B6B-E5DC-4437-9DC4-C21BE1F62F50}" presName="composite" presStyleCnt="0"/>
      <dgm:spPr/>
      <dgm:t>
        <a:bodyPr/>
        <a:lstStyle/>
        <a:p>
          <a:endParaRPr lang="en-US"/>
        </a:p>
      </dgm:t>
    </dgm:pt>
    <dgm:pt modelId="{D9484B4B-2090-4463-9387-CE400DE820C3}" type="pres">
      <dgm:prSet presAssocID="{63018B6B-E5DC-4437-9DC4-C21BE1F62F5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AE9EB-419A-401C-899B-CDBF53E9C498}" type="pres">
      <dgm:prSet presAssocID="{63018B6B-E5DC-4437-9DC4-C21BE1F62F50}" presName="parSh" presStyleLbl="node1" presStyleIdx="0" presStyleCnt="3"/>
      <dgm:spPr/>
      <dgm:t>
        <a:bodyPr/>
        <a:lstStyle/>
        <a:p>
          <a:endParaRPr lang="en-US"/>
        </a:p>
      </dgm:t>
    </dgm:pt>
    <dgm:pt modelId="{749AD33C-5537-4367-A948-82EE14FC624A}" type="pres">
      <dgm:prSet presAssocID="{63018B6B-E5DC-4437-9DC4-C21BE1F62F5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43F2D-A83A-4FDC-94C7-A1254EDD9BF6}" type="pres">
      <dgm:prSet presAssocID="{42E65A32-3F39-48F4-AF9D-806849F2B8E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E02992C-0E66-4DA4-9882-E77CD6637FC9}" type="pres">
      <dgm:prSet presAssocID="{42E65A32-3F39-48F4-AF9D-806849F2B8E8}" presName="connTx" presStyleLbl="sibTrans2D1" presStyleIdx="0" presStyleCnt="2"/>
      <dgm:spPr/>
      <dgm:t>
        <a:bodyPr/>
        <a:lstStyle/>
        <a:p>
          <a:endParaRPr lang="en-US"/>
        </a:p>
      </dgm:t>
    </dgm:pt>
    <dgm:pt modelId="{B511550B-3710-425D-98E4-70E96A747302}" type="pres">
      <dgm:prSet presAssocID="{0BEA72C4-9FA1-4A19-9BA6-9E510FBAF564}" presName="composite" presStyleCnt="0"/>
      <dgm:spPr/>
      <dgm:t>
        <a:bodyPr/>
        <a:lstStyle/>
        <a:p>
          <a:endParaRPr lang="en-US"/>
        </a:p>
      </dgm:t>
    </dgm:pt>
    <dgm:pt modelId="{77D605E7-23DC-4F3D-9A91-2571DDB4CDE6}" type="pres">
      <dgm:prSet presAssocID="{0BEA72C4-9FA1-4A19-9BA6-9E510FBAF56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190B2-4B3B-4794-9630-A74FFCD375D2}" type="pres">
      <dgm:prSet presAssocID="{0BEA72C4-9FA1-4A19-9BA6-9E510FBAF564}" presName="parSh" presStyleLbl="node1" presStyleIdx="1" presStyleCnt="3"/>
      <dgm:spPr/>
      <dgm:t>
        <a:bodyPr/>
        <a:lstStyle/>
        <a:p>
          <a:endParaRPr lang="en-US"/>
        </a:p>
      </dgm:t>
    </dgm:pt>
    <dgm:pt modelId="{65D5402E-224C-4F64-8F7D-2396AB6A2D43}" type="pres">
      <dgm:prSet presAssocID="{0BEA72C4-9FA1-4A19-9BA6-9E510FBAF564}" presName="desTx" presStyleLbl="fgAcc1" presStyleIdx="1" presStyleCnt="3" custLinFactNeighborX="-872" custLinFactNeighborY="30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55D7C-7C20-47FC-8643-F2DB03AA430E}" type="pres">
      <dgm:prSet presAssocID="{DD40B2B2-B612-4AFB-AC6B-EB36F048565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3206D77-ED06-469E-9DF4-8A0FF7583FDE}" type="pres">
      <dgm:prSet presAssocID="{DD40B2B2-B612-4AFB-AC6B-EB36F0485659}" presName="connTx" presStyleLbl="sibTrans2D1" presStyleIdx="1" presStyleCnt="2"/>
      <dgm:spPr/>
      <dgm:t>
        <a:bodyPr/>
        <a:lstStyle/>
        <a:p>
          <a:endParaRPr lang="en-US"/>
        </a:p>
      </dgm:t>
    </dgm:pt>
    <dgm:pt modelId="{27987D2E-106C-4A9D-8566-F8DA7C3549BF}" type="pres">
      <dgm:prSet presAssocID="{C37A07EE-241F-4FD4-996D-849429F64590}" presName="composite" presStyleCnt="0"/>
      <dgm:spPr/>
      <dgm:t>
        <a:bodyPr/>
        <a:lstStyle/>
        <a:p>
          <a:endParaRPr lang="en-US"/>
        </a:p>
      </dgm:t>
    </dgm:pt>
    <dgm:pt modelId="{BC2EA894-5E38-4B65-B430-9C99C9F6103B}" type="pres">
      <dgm:prSet presAssocID="{C37A07EE-241F-4FD4-996D-849429F6459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E0FC8-1170-4FEF-A507-21CA19F8DF90}" type="pres">
      <dgm:prSet presAssocID="{C37A07EE-241F-4FD4-996D-849429F64590}" presName="parSh" presStyleLbl="node1" presStyleIdx="2" presStyleCnt="3"/>
      <dgm:spPr/>
      <dgm:t>
        <a:bodyPr/>
        <a:lstStyle/>
        <a:p>
          <a:endParaRPr lang="en-US"/>
        </a:p>
      </dgm:t>
    </dgm:pt>
    <dgm:pt modelId="{B287D939-305C-4CF1-9740-0A3F16945659}" type="pres">
      <dgm:prSet presAssocID="{C37A07EE-241F-4FD4-996D-849429F6459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106AAC-C0F5-4BA8-8EB4-775F020BCC98}" srcId="{95F29FA3-4A78-4EC9-8A76-8701433B7161}" destId="{C37A07EE-241F-4FD4-996D-849429F64590}" srcOrd="2" destOrd="0" parTransId="{3731A0ED-2F4F-48B1-9C04-88690DFE9A17}" sibTransId="{E91A24FE-F76A-45BF-8ABB-8362E48E6F6E}"/>
    <dgm:cxn modelId="{0955A730-8C16-470B-BA58-9D5AF39DE3AA}" type="presOf" srcId="{7D0426B6-0F65-464A-9963-7E51FDFA5A75}" destId="{B287D939-305C-4CF1-9740-0A3F16945659}" srcOrd="0" destOrd="1" presId="urn:microsoft.com/office/officeart/2005/8/layout/process3"/>
    <dgm:cxn modelId="{2E3C197D-0699-4A7A-8119-2429935AC275}" srcId="{0BEA72C4-9FA1-4A19-9BA6-9E510FBAF564}" destId="{C9EC0250-95AD-451E-9859-505F4139F044}" srcOrd="4" destOrd="0" parTransId="{4B4B34AA-8594-49F3-B1BE-6E2EA7C337B1}" sibTransId="{88FDFC3D-5089-4848-9F1B-50F0831F2F38}"/>
    <dgm:cxn modelId="{CBCE3E0F-747C-4B87-A373-1238BE5EE839}" type="presOf" srcId="{26D15193-C74B-4973-AAAA-88DD2A138146}" destId="{749AD33C-5537-4367-A948-82EE14FC624A}" srcOrd="0" destOrd="5" presId="urn:microsoft.com/office/officeart/2005/8/layout/process3"/>
    <dgm:cxn modelId="{DF0897EE-4A28-48F2-B0BF-AB948755802B}" srcId="{0BEA72C4-9FA1-4A19-9BA6-9E510FBAF564}" destId="{E9588A56-2DEB-4245-BB35-AD32FA4BFF4B}" srcOrd="3" destOrd="0" parTransId="{FBCE91EA-5814-4DA8-ACF8-B5A60EB2F86E}" sibTransId="{8376E249-3B0B-4B4C-A77D-A8E822DD9E54}"/>
    <dgm:cxn modelId="{DCA5D9F1-E2A6-4A3D-913B-721357D07265}" type="presOf" srcId="{DD40B2B2-B612-4AFB-AC6B-EB36F0485659}" destId="{7D055D7C-7C20-47FC-8643-F2DB03AA430E}" srcOrd="0" destOrd="0" presId="urn:microsoft.com/office/officeart/2005/8/layout/process3"/>
    <dgm:cxn modelId="{9F23319D-B839-42DF-8816-9533F017A8FC}" srcId="{63018B6B-E5DC-4437-9DC4-C21BE1F62F50}" destId="{4DF9E238-73E2-4C45-AF18-CAC3A37E824F}" srcOrd="1" destOrd="0" parTransId="{32105651-31C3-47B4-B83B-AD163794C8A5}" sibTransId="{6EC7A9A7-CD20-47C8-83DC-DFD159FAC10A}"/>
    <dgm:cxn modelId="{25599223-127C-4B2A-A804-5F3656104808}" type="presOf" srcId="{C44F8F71-DC83-4388-8818-40BD53789913}" destId="{749AD33C-5537-4367-A948-82EE14FC624A}" srcOrd="0" destOrd="3" presId="urn:microsoft.com/office/officeart/2005/8/layout/process3"/>
    <dgm:cxn modelId="{0366E66F-E622-4B56-A85F-E6314D9166B9}" type="presOf" srcId="{E9588A56-2DEB-4245-BB35-AD32FA4BFF4B}" destId="{65D5402E-224C-4F64-8F7D-2396AB6A2D43}" srcOrd="0" destOrd="3" presId="urn:microsoft.com/office/officeart/2005/8/layout/process3"/>
    <dgm:cxn modelId="{EAA8C34E-F15E-424C-A97F-8EBED80E7A80}" srcId="{63018B6B-E5DC-4437-9DC4-C21BE1F62F50}" destId="{26D15193-C74B-4973-AAAA-88DD2A138146}" srcOrd="5" destOrd="0" parTransId="{05D25D8F-5615-43E0-984C-68296F0F5902}" sibTransId="{9E3050E0-6286-475C-8D3C-BDEAA47B2D69}"/>
    <dgm:cxn modelId="{B5E9B59A-5678-402B-9EBC-78F418E25A1E}" type="presOf" srcId="{0E99E6D1-1D6E-4ECA-BC6B-C0FD4DC500B0}" destId="{749AD33C-5537-4367-A948-82EE14FC624A}" srcOrd="0" destOrd="6" presId="urn:microsoft.com/office/officeart/2005/8/layout/process3"/>
    <dgm:cxn modelId="{33CFD497-C5F8-49A1-8416-EF8ED361D4BA}" srcId="{C37A07EE-241F-4FD4-996D-849429F64590}" destId="{58D11B06-CBFE-4235-932E-3F04E1BFBD49}" srcOrd="2" destOrd="0" parTransId="{B844E451-530F-403C-9D19-F32DF090B6D7}" sibTransId="{C0842BE9-65FC-4DB4-84F6-5DED4BB8F41F}"/>
    <dgm:cxn modelId="{19880709-3D63-4F4C-B20E-CFB4628541BC}" srcId="{63018B6B-E5DC-4437-9DC4-C21BE1F62F50}" destId="{2270F828-7E59-4CDB-BC71-5CDBCB0E1F65}" srcOrd="4" destOrd="0" parTransId="{8F752E45-0CE6-4F07-AD3E-6018EA25FB52}" sibTransId="{5B6DF77E-8034-4A92-83A6-8E8049BDE593}"/>
    <dgm:cxn modelId="{CC29F017-0869-457A-A6DE-A40B1BD483D6}" type="presOf" srcId="{2270F828-7E59-4CDB-BC71-5CDBCB0E1F65}" destId="{749AD33C-5537-4367-A948-82EE14FC624A}" srcOrd="0" destOrd="4" presId="urn:microsoft.com/office/officeart/2005/8/layout/process3"/>
    <dgm:cxn modelId="{107A9CE8-E360-4054-949B-BD9265C70B79}" srcId="{C37A07EE-241F-4FD4-996D-849429F64590}" destId="{C57CB419-DE4E-4217-8847-2D82E6459234}" srcOrd="3" destOrd="0" parTransId="{9DDA6722-B450-4A5E-BAFA-6D40C229A4E3}" sibTransId="{FA3F388C-4EEE-406D-9945-DAB0964727C5}"/>
    <dgm:cxn modelId="{ED7760F7-567B-4059-9EC8-159EC83E04E5}" srcId="{63018B6B-E5DC-4437-9DC4-C21BE1F62F50}" destId="{A4220905-F7D3-433A-AB05-617BC48C54C8}" srcOrd="0" destOrd="0" parTransId="{6BCAA59C-848E-4F7D-AEA9-9A26E7883253}" sibTransId="{FE7BE7B6-8816-44D2-862F-19BE801ED130}"/>
    <dgm:cxn modelId="{23208DD8-BDA4-4D31-AF01-2AD8C6B0475B}" type="presOf" srcId="{33877EA7-85B9-4FE5-8FCF-586150E704D2}" destId="{749AD33C-5537-4367-A948-82EE14FC624A}" srcOrd="0" destOrd="7" presId="urn:microsoft.com/office/officeart/2005/8/layout/process3"/>
    <dgm:cxn modelId="{9AFE5A82-ED83-4B6F-B630-F955AAC0162B}" type="presOf" srcId="{5A821D2F-FB09-4A2D-A008-75666E2B3538}" destId="{B287D939-305C-4CF1-9740-0A3F16945659}" srcOrd="0" destOrd="4" presId="urn:microsoft.com/office/officeart/2005/8/layout/process3"/>
    <dgm:cxn modelId="{C66B2024-8343-4EA9-AF4E-5AD237EFFC7C}" type="presOf" srcId="{C9EC0250-95AD-451E-9859-505F4139F044}" destId="{65D5402E-224C-4F64-8F7D-2396AB6A2D43}" srcOrd="0" destOrd="4" presId="urn:microsoft.com/office/officeart/2005/8/layout/process3"/>
    <dgm:cxn modelId="{77A07DA9-ECD6-4CCB-ADE1-83B1C24CE7FD}" type="presOf" srcId="{41DF0E84-A4FD-4EF0-8CE8-7AC4277829FC}" destId="{B287D939-305C-4CF1-9740-0A3F16945659}" srcOrd="0" destOrd="0" presId="urn:microsoft.com/office/officeart/2005/8/layout/process3"/>
    <dgm:cxn modelId="{BA785369-F749-4A5C-B7D8-559C3563918A}" type="presOf" srcId="{5215B3A8-24C1-4DD2-98E7-79A957139166}" destId="{B287D939-305C-4CF1-9740-0A3F16945659}" srcOrd="0" destOrd="5" presId="urn:microsoft.com/office/officeart/2005/8/layout/process3"/>
    <dgm:cxn modelId="{770DAC40-B3D6-49A0-A375-D00A32588F86}" srcId="{0BEA72C4-9FA1-4A19-9BA6-9E510FBAF564}" destId="{9A345563-EDF5-46C6-A5D6-B84F20BB798B}" srcOrd="1" destOrd="0" parTransId="{FDE1EA63-1201-44C2-9DE8-4CCC10DF30E9}" sibTransId="{2F62D5A0-3D42-432C-B319-E3D2E4BC81C6}"/>
    <dgm:cxn modelId="{30220C2B-0F15-4A20-93CB-7AD82245A164}" type="presOf" srcId="{C57CB419-DE4E-4217-8847-2D82E6459234}" destId="{B287D939-305C-4CF1-9740-0A3F16945659}" srcOrd="0" destOrd="3" presId="urn:microsoft.com/office/officeart/2005/8/layout/process3"/>
    <dgm:cxn modelId="{70E69003-EA67-4F71-B01F-141F4B36E3F7}" type="presOf" srcId="{0BEA72C4-9FA1-4A19-9BA6-9E510FBAF564}" destId="{77D605E7-23DC-4F3D-9A91-2571DDB4CDE6}" srcOrd="0" destOrd="0" presId="urn:microsoft.com/office/officeart/2005/8/layout/process3"/>
    <dgm:cxn modelId="{7C674B61-497A-4F7D-B83A-13008D730111}" type="presOf" srcId="{9A345563-EDF5-46C6-A5D6-B84F20BB798B}" destId="{65D5402E-224C-4F64-8F7D-2396AB6A2D43}" srcOrd="0" destOrd="1" presId="urn:microsoft.com/office/officeart/2005/8/layout/process3"/>
    <dgm:cxn modelId="{0F520B08-00D4-4F38-996D-74867C41B1DE}" srcId="{C37A07EE-241F-4FD4-996D-849429F64590}" destId="{41DF0E84-A4FD-4EF0-8CE8-7AC4277829FC}" srcOrd="0" destOrd="0" parTransId="{4501157D-CC9E-42E1-A159-97F76A9461A5}" sibTransId="{4DE07F22-059D-4055-8654-73457B1316A4}"/>
    <dgm:cxn modelId="{12AFF3AB-B99A-41EE-A5DC-F60BEC5D666F}" type="presOf" srcId="{E7E63B6F-E468-40C7-BD30-E3C086C8D386}" destId="{65D5402E-224C-4F64-8F7D-2396AB6A2D43}" srcOrd="0" destOrd="0" presId="urn:microsoft.com/office/officeart/2005/8/layout/process3"/>
    <dgm:cxn modelId="{11AB27DB-1A7A-4662-A893-977A8A8B10E4}" srcId="{63018B6B-E5DC-4437-9DC4-C21BE1F62F50}" destId="{DA43D9EF-8B7B-4547-9FF0-3417E82977AA}" srcOrd="2" destOrd="0" parTransId="{89BA0B1F-22A7-45B3-B92B-158CA4EE0D9D}" sibTransId="{B4C931B1-53D8-4D54-B853-93BBCC5DDBF9}"/>
    <dgm:cxn modelId="{AC305F0C-6DBA-4E2B-85C4-773D671B514C}" srcId="{0BEA72C4-9FA1-4A19-9BA6-9E510FBAF564}" destId="{E7E63B6F-E468-40C7-BD30-E3C086C8D386}" srcOrd="0" destOrd="0" parTransId="{AD80D69B-FFF2-4EEE-A45A-4145C2D2F121}" sibTransId="{3D0A04F0-5A94-43EF-A2D4-827C3C13E7EC}"/>
    <dgm:cxn modelId="{D84E9DE2-49E4-403E-97D9-C9FC494D24E7}" type="presOf" srcId="{F99D3DE3-E35A-4DF5-BBDF-D1FAA9B692C1}" destId="{65D5402E-224C-4F64-8F7D-2396AB6A2D43}" srcOrd="0" destOrd="5" presId="urn:microsoft.com/office/officeart/2005/8/layout/process3"/>
    <dgm:cxn modelId="{089F6F28-8A5C-45D6-8085-47BC411A6BCF}" type="presOf" srcId="{3F2CAAB7-12D4-4042-91FC-EF9D71A9BBFE}" destId="{B287D939-305C-4CF1-9740-0A3F16945659}" srcOrd="0" destOrd="6" presId="urn:microsoft.com/office/officeart/2005/8/layout/process3"/>
    <dgm:cxn modelId="{5439BAF3-A01D-4337-9BE7-BDF1B6290806}" srcId="{C37A07EE-241F-4FD4-996D-849429F64590}" destId="{3F2CAAB7-12D4-4042-91FC-EF9D71A9BBFE}" srcOrd="6" destOrd="0" parTransId="{818F60D3-741F-42CF-B2A0-1A59C5AD4129}" sibTransId="{4FE2357E-1F24-4B51-B39C-B89EA6B4D9BB}"/>
    <dgm:cxn modelId="{56C0C24C-B434-403E-8D4B-0CA41A928EFA}" type="presOf" srcId="{63018B6B-E5DC-4437-9DC4-C21BE1F62F50}" destId="{D9484B4B-2090-4463-9387-CE400DE820C3}" srcOrd="0" destOrd="0" presId="urn:microsoft.com/office/officeart/2005/8/layout/process3"/>
    <dgm:cxn modelId="{1EFC0981-5F67-4362-857B-C44C2BDAD9D1}" type="presOf" srcId="{42E65A32-3F39-48F4-AF9D-806849F2B8E8}" destId="{8E02992C-0E66-4DA4-9882-E77CD6637FC9}" srcOrd="1" destOrd="0" presId="urn:microsoft.com/office/officeart/2005/8/layout/process3"/>
    <dgm:cxn modelId="{919D2436-11A4-4B1C-99DF-4BC8A2B31741}" type="presOf" srcId="{C37A07EE-241F-4FD4-996D-849429F64590}" destId="{A44E0FC8-1170-4FEF-A507-21CA19F8DF90}" srcOrd="1" destOrd="0" presId="urn:microsoft.com/office/officeart/2005/8/layout/process3"/>
    <dgm:cxn modelId="{386020F8-EC44-4B50-A2C8-3159D3D44A8D}" srcId="{C37A07EE-241F-4FD4-996D-849429F64590}" destId="{C76B85E4-8F8F-4213-85D6-6E7DAF19294F}" srcOrd="7" destOrd="0" parTransId="{20BB553D-E922-49C6-9740-FC014C5B725F}" sibTransId="{EDBFD76D-368D-4216-A015-52CBF3BDDCC5}"/>
    <dgm:cxn modelId="{3BC810C6-6323-4310-B292-CCF1888026C1}" type="presOf" srcId="{2E87814A-6AFD-4C95-BD6D-140A3FF1465F}" destId="{65D5402E-224C-4F64-8F7D-2396AB6A2D43}" srcOrd="0" destOrd="6" presId="urn:microsoft.com/office/officeart/2005/8/layout/process3"/>
    <dgm:cxn modelId="{95A23DB0-3FAF-46E8-B8E3-A442036148B8}" type="presOf" srcId="{C76B85E4-8F8F-4213-85D6-6E7DAF19294F}" destId="{B287D939-305C-4CF1-9740-0A3F16945659}" srcOrd="0" destOrd="7" presId="urn:microsoft.com/office/officeart/2005/8/layout/process3"/>
    <dgm:cxn modelId="{F76CFF3C-2C74-409B-80FF-0CA8C3F0DB90}" srcId="{0BEA72C4-9FA1-4A19-9BA6-9E510FBAF564}" destId="{F99D3DE3-E35A-4DF5-BBDF-D1FAA9B692C1}" srcOrd="5" destOrd="0" parTransId="{E801BD5A-79EE-4CB7-A7FC-AE8C88FC998E}" sibTransId="{FE429DA0-1429-4E40-A8CF-EBEB5EDE601B}"/>
    <dgm:cxn modelId="{C39190A5-1E0F-43C0-8A94-8A5F6D1F0C16}" type="presOf" srcId="{F466FE68-A1FA-4540-A013-DAA7B581103C}" destId="{65D5402E-224C-4F64-8F7D-2396AB6A2D43}" srcOrd="0" destOrd="2" presId="urn:microsoft.com/office/officeart/2005/8/layout/process3"/>
    <dgm:cxn modelId="{CEBADBB3-04EC-4F72-8FC6-7935057F13D1}" type="presOf" srcId="{DA43D9EF-8B7B-4547-9FF0-3417E82977AA}" destId="{749AD33C-5537-4367-A948-82EE14FC624A}" srcOrd="0" destOrd="2" presId="urn:microsoft.com/office/officeart/2005/8/layout/process3"/>
    <dgm:cxn modelId="{EF04C0E6-A0B3-427C-A529-6ED4FBF950E8}" srcId="{C37A07EE-241F-4FD4-996D-849429F64590}" destId="{7D0426B6-0F65-464A-9963-7E51FDFA5A75}" srcOrd="1" destOrd="0" parTransId="{A6A3CF88-3410-48E0-BF4C-F42656556223}" sibTransId="{2A7215A4-8155-4DE7-94AC-483DE9B19603}"/>
    <dgm:cxn modelId="{ECF4CB2E-B1D4-48EA-B703-7CF4C1AC85EF}" type="presOf" srcId="{63018B6B-E5DC-4437-9DC4-C21BE1F62F50}" destId="{103AE9EB-419A-401C-899B-CDBF53E9C498}" srcOrd="1" destOrd="0" presId="urn:microsoft.com/office/officeart/2005/8/layout/process3"/>
    <dgm:cxn modelId="{C47B8D70-F517-4A28-B64F-A20F3CDCD160}" srcId="{C37A07EE-241F-4FD4-996D-849429F64590}" destId="{5215B3A8-24C1-4DD2-98E7-79A957139166}" srcOrd="5" destOrd="0" parTransId="{3E5E5E0D-B23F-46E5-9B13-0E256FE373D7}" sibTransId="{D6F59CDB-C3B0-41FD-BD10-7E7D41ECA88E}"/>
    <dgm:cxn modelId="{D8E34E6C-8C34-4A73-95E0-B7B23B5DFDBA}" type="presOf" srcId="{A4220905-F7D3-433A-AB05-617BC48C54C8}" destId="{749AD33C-5537-4367-A948-82EE14FC624A}" srcOrd="0" destOrd="0" presId="urn:microsoft.com/office/officeart/2005/8/layout/process3"/>
    <dgm:cxn modelId="{CC22FF88-9D43-429C-8A50-B6C00DC37884}" srcId="{63018B6B-E5DC-4437-9DC4-C21BE1F62F50}" destId="{33877EA7-85B9-4FE5-8FCF-586150E704D2}" srcOrd="7" destOrd="0" parTransId="{8CFFFE73-64E8-4D43-ADAC-58BD76EEF84F}" sibTransId="{98F00DF4-09DA-42E6-964D-3F8DB27F1FA7}"/>
    <dgm:cxn modelId="{3008A882-8B8F-42C2-AFD5-0E2814649A70}" type="presOf" srcId="{4DF9E238-73E2-4C45-AF18-CAC3A37E824F}" destId="{749AD33C-5537-4367-A948-82EE14FC624A}" srcOrd="0" destOrd="1" presId="urn:microsoft.com/office/officeart/2005/8/layout/process3"/>
    <dgm:cxn modelId="{DC43A068-D2C7-47D4-9B6F-2687BBD0AA56}" srcId="{95F29FA3-4A78-4EC9-8A76-8701433B7161}" destId="{63018B6B-E5DC-4437-9DC4-C21BE1F62F50}" srcOrd="0" destOrd="0" parTransId="{7C84C751-F520-4329-81E4-3E9043C0BA76}" sibTransId="{42E65A32-3F39-48F4-AF9D-806849F2B8E8}"/>
    <dgm:cxn modelId="{3980CCDF-87AA-4BA8-B50B-44EE2B8B7F24}" type="presOf" srcId="{C37A07EE-241F-4FD4-996D-849429F64590}" destId="{BC2EA894-5E38-4B65-B430-9C99C9F6103B}" srcOrd="0" destOrd="0" presId="urn:microsoft.com/office/officeart/2005/8/layout/process3"/>
    <dgm:cxn modelId="{DF9E527B-F986-4384-A3FF-250B1346A310}" srcId="{0BEA72C4-9FA1-4A19-9BA6-9E510FBAF564}" destId="{F466FE68-A1FA-4540-A013-DAA7B581103C}" srcOrd="2" destOrd="0" parTransId="{43EB04D5-AFF7-4FF5-A3C9-CFDA19C658CC}" sibTransId="{F98B90E0-69CF-4AED-B98A-26D841A00629}"/>
    <dgm:cxn modelId="{C0375412-2321-4F63-A51F-71792D5F6AD2}" srcId="{C37A07EE-241F-4FD4-996D-849429F64590}" destId="{5A821D2F-FB09-4A2D-A008-75666E2B3538}" srcOrd="4" destOrd="0" parTransId="{DCE02398-1916-4BF7-86DE-C4553DA79496}" sibTransId="{330AA3DA-5D79-4D73-A8A4-39DD1FBB234C}"/>
    <dgm:cxn modelId="{9BCDEBEE-3FD7-4E5D-903A-4192873CDF85}" type="presOf" srcId="{42E65A32-3F39-48F4-AF9D-806849F2B8E8}" destId="{15A43F2D-A83A-4FDC-94C7-A1254EDD9BF6}" srcOrd="0" destOrd="0" presId="urn:microsoft.com/office/officeart/2005/8/layout/process3"/>
    <dgm:cxn modelId="{424BD4DB-EA68-48F3-8326-7AFF495EC856}" type="presOf" srcId="{0BEA72C4-9FA1-4A19-9BA6-9E510FBAF564}" destId="{6C1190B2-4B3B-4794-9630-A74FFCD375D2}" srcOrd="1" destOrd="0" presId="urn:microsoft.com/office/officeart/2005/8/layout/process3"/>
    <dgm:cxn modelId="{7AA4F8B0-95C8-4E1B-9A06-9C8042689E72}" type="presOf" srcId="{95F29FA3-4A78-4EC9-8A76-8701433B7161}" destId="{C63B61C4-387B-4E86-9AD9-6996B6EF0FF8}" srcOrd="0" destOrd="0" presId="urn:microsoft.com/office/officeart/2005/8/layout/process3"/>
    <dgm:cxn modelId="{7B8921BB-005F-419A-B96C-DBF2032BC17F}" srcId="{0BEA72C4-9FA1-4A19-9BA6-9E510FBAF564}" destId="{2E87814A-6AFD-4C95-BD6D-140A3FF1465F}" srcOrd="6" destOrd="0" parTransId="{F9886258-F219-4B56-B5D5-83259E87827D}" sibTransId="{84BCE017-547C-45B1-BD54-8AD234432542}"/>
    <dgm:cxn modelId="{CE895306-BA0A-4BE6-BB3E-3041DBD110E0}" type="presOf" srcId="{58D11B06-CBFE-4235-932E-3F04E1BFBD49}" destId="{B287D939-305C-4CF1-9740-0A3F16945659}" srcOrd="0" destOrd="2" presId="urn:microsoft.com/office/officeart/2005/8/layout/process3"/>
    <dgm:cxn modelId="{BCD4B6E8-0423-4B0E-92DB-BD6CD9E171AC}" srcId="{63018B6B-E5DC-4437-9DC4-C21BE1F62F50}" destId="{C44F8F71-DC83-4388-8818-40BD53789913}" srcOrd="3" destOrd="0" parTransId="{3E66AB92-33C5-49EA-BA5F-F0FF10DE79EC}" sibTransId="{D1AE070C-3094-4F7D-B0F6-45506FC669A4}"/>
    <dgm:cxn modelId="{D439035F-D905-45C4-8EB2-9EE3E9A785A8}" srcId="{63018B6B-E5DC-4437-9DC4-C21BE1F62F50}" destId="{0E99E6D1-1D6E-4ECA-BC6B-C0FD4DC500B0}" srcOrd="6" destOrd="0" parTransId="{4683D24C-3148-4960-A973-CF592659DBEA}" sibTransId="{A8715714-49FE-440C-A8FB-8C994242E5F6}"/>
    <dgm:cxn modelId="{BCB197FB-AB5E-449B-BBEF-B4733343F0CA}" type="presOf" srcId="{DD40B2B2-B612-4AFB-AC6B-EB36F0485659}" destId="{23206D77-ED06-469E-9DF4-8A0FF7583FDE}" srcOrd="1" destOrd="0" presId="urn:microsoft.com/office/officeart/2005/8/layout/process3"/>
    <dgm:cxn modelId="{7880408A-C311-450E-846F-F08DA016EDDC}" srcId="{95F29FA3-4A78-4EC9-8A76-8701433B7161}" destId="{0BEA72C4-9FA1-4A19-9BA6-9E510FBAF564}" srcOrd="1" destOrd="0" parTransId="{302D9DA2-7BE1-451E-B01B-C46537E43A57}" sibTransId="{DD40B2B2-B612-4AFB-AC6B-EB36F0485659}"/>
    <dgm:cxn modelId="{FACA79BE-8F7F-4AC6-904C-2C742C90278A}" type="presParOf" srcId="{C63B61C4-387B-4E86-9AD9-6996B6EF0FF8}" destId="{261D5E76-34ED-4728-A1FF-C8375850C6B7}" srcOrd="0" destOrd="0" presId="urn:microsoft.com/office/officeart/2005/8/layout/process3"/>
    <dgm:cxn modelId="{E6D5E7D6-2AB3-4CCF-802A-0BDB77EC0BA9}" type="presParOf" srcId="{261D5E76-34ED-4728-A1FF-C8375850C6B7}" destId="{D9484B4B-2090-4463-9387-CE400DE820C3}" srcOrd="0" destOrd="0" presId="urn:microsoft.com/office/officeart/2005/8/layout/process3"/>
    <dgm:cxn modelId="{F96CE636-CCBF-41E1-85A2-B983412DBC0C}" type="presParOf" srcId="{261D5E76-34ED-4728-A1FF-C8375850C6B7}" destId="{103AE9EB-419A-401C-899B-CDBF53E9C498}" srcOrd="1" destOrd="0" presId="urn:microsoft.com/office/officeart/2005/8/layout/process3"/>
    <dgm:cxn modelId="{DDD4A355-D08B-48EB-9FAE-9AB700FAAC30}" type="presParOf" srcId="{261D5E76-34ED-4728-A1FF-C8375850C6B7}" destId="{749AD33C-5537-4367-A948-82EE14FC624A}" srcOrd="2" destOrd="0" presId="urn:microsoft.com/office/officeart/2005/8/layout/process3"/>
    <dgm:cxn modelId="{36B513D3-0C86-493F-94DB-21EFB4FB6A61}" type="presParOf" srcId="{C63B61C4-387B-4E86-9AD9-6996B6EF0FF8}" destId="{15A43F2D-A83A-4FDC-94C7-A1254EDD9BF6}" srcOrd="1" destOrd="0" presId="urn:microsoft.com/office/officeart/2005/8/layout/process3"/>
    <dgm:cxn modelId="{7EF121CD-79B1-4581-97F7-C8377C4F0FC8}" type="presParOf" srcId="{15A43F2D-A83A-4FDC-94C7-A1254EDD9BF6}" destId="{8E02992C-0E66-4DA4-9882-E77CD6637FC9}" srcOrd="0" destOrd="0" presId="urn:microsoft.com/office/officeart/2005/8/layout/process3"/>
    <dgm:cxn modelId="{698497EC-1109-403F-ABC1-B3C956968E53}" type="presParOf" srcId="{C63B61C4-387B-4E86-9AD9-6996B6EF0FF8}" destId="{B511550B-3710-425D-98E4-70E96A747302}" srcOrd="2" destOrd="0" presId="urn:microsoft.com/office/officeart/2005/8/layout/process3"/>
    <dgm:cxn modelId="{101290B2-22AF-4A79-BDF9-5244398A662D}" type="presParOf" srcId="{B511550B-3710-425D-98E4-70E96A747302}" destId="{77D605E7-23DC-4F3D-9A91-2571DDB4CDE6}" srcOrd="0" destOrd="0" presId="urn:microsoft.com/office/officeart/2005/8/layout/process3"/>
    <dgm:cxn modelId="{3C7CCD4C-14B3-4618-817C-66FB75BCA32C}" type="presParOf" srcId="{B511550B-3710-425D-98E4-70E96A747302}" destId="{6C1190B2-4B3B-4794-9630-A74FFCD375D2}" srcOrd="1" destOrd="0" presId="urn:microsoft.com/office/officeart/2005/8/layout/process3"/>
    <dgm:cxn modelId="{3B4E584C-003E-4450-890F-09E354668B3F}" type="presParOf" srcId="{B511550B-3710-425D-98E4-70E96A747302}" destId="{65D5402E-224C-4F64-8F7D-2396AB6A2D43}" srcOrd="2" destOrd="0" presId="urn:microsoft.com/office/officeart/2005/8/layout/process3"/>
    <dgm:cxn modelId="{769F3F02-2EF9-43E0-9081-D89774702D2E}" type="presParOf" srcId="{C63B61C4-387B-4E86-9AD9-6996B6EF0FF8}" destId="{7D055D7C-7C20-47FC-8643-F2DB03AA430E}" srcOrd="3" destOrd="0" presId="urn:microsoft.com/office/officeart/2005/8/layout/process3"/>
    <dgm:cxn modelId="{2D2CAC02-E2EB-4C29-834D-0737D035E9A2}" type="presParOf" srcId="{7D055D7C-7C20-47FC-8643-F2DB03AA430E}" destId="{23206D77-ED06-469E-9DF4-8A0FF7583FDE}" srcOrd="0" destOrd="0" presId="urn:microsoft.com/office/officeart/2005/8/layout/process3"/>
    <dgm:cxn modelId="{0695BED2-DF7D-45B1-BDC1-EE92D7718067}" type="presParOf" srcId="{C63B61C4-387B-4E86-9AD9-6996B6EF0FF8}" destId="{27987D2E-106C-4A9D-8566-F8DA7C3549BF}" srcOrd="4" destOrd="0" presId="urn:microsoft.com/office/officeart/2005/8/layout/process3"/>
    <dgm:cxn modelId="{E8E5AD2D-33D7-4D7B-A320-E6B72557329C}" type="presParOf" srcId="{27987D2E-106C-4A9D-8566-F8DA7C3549BF}" destId="{BC2EA894-5E38-4B65-B430-9C99C9F6103B}" srcOrd="0" destOrd="0" presId="urn:microsoft.com/office/officeart/2005/8/layout/process3"/>
    <dgm:cxn modelId="{EFAF7512-1109-44AB-BF2F-1A918D59C8FA}" type="presParOf" srcId="{27987D2E-106C-4A9D-8566-F8DA7C3549BF}" destId="{A44E0FC8-1170-4FEF-A507-21CA19F8DF90}" srcOrd="1" destOrd="0" presId="urn:microsoft.com/office/officeart/2005/8/layout/process3"/>
    <dgm:cxn modelId="{5F49F1C1-4077-49EF-992E-D215E0FE2691}" type="presParOf" srcId="{27987D2E-106C-4A9D-8566-F8DA7C3549BF}" destId="{B287D939-305C-4CF1-9740-0A3F169456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6D92F3-97A9-4391-9CA5-36A6877C915D}" type="doc">
      <dgm:prSet loTypeId="urn:microsoft.com/office/officeart/2005/8/layout/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187D34-8E6C-45A7-90D2-528CD14A3908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50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7: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Lan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rộng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cuộc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tấn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sang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500" dirty="0">
            <a:latin typeface="Times New Roman" pitchFamily="18" charset="0"/>
            <a:cs typeface="Times New Roman" pitchFamily="18" charset="0"/>
          </a:endParaRPr>
        </a:p>
      </dgm:t>
    </dgm:pt>
    <dgm:pt modelId="{089E0A90-3F83-4063-A41E-DB3541D0AC93}" type="parTrans" cxnId="{7CDB6EF7-8672-4D8D-A48B-1463B59210AA}">
      <dgm:prSet/>
      <dgm:spPr/>
      <dgm:t>
        <a:bodyPr/>
        <a:lstStyle/>
        <a:p>
          <a:endParaRPr lang="en-US"/>
        </a:p>
      </dgm:t>
    </dgm:pt>
    <dgm:pt modelId="{25EA04F8-2205-4025-9D04-49724E2DEB5C}" type="sibTrans" cxnId="{7CDB6EF7-8672-4D8D-A48B-1463B59210AA}">
      <dgm:prSet custT="1"/>
      <dgm:spPr/>
      <dgm:t>
        <a:bodyPr/>
        <a:lstStyle/>
        <a:p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B2414880-8938-4CE2-B816-5661C03E3206}">
      <dgm:prSet phldrT="[Text]" custT="1"/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Bypass Firewall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47498B33-113F-4975-AC88-B3F0A87E0868}" type="parTrans" cxnId="{09B55C20-28A1-4306-B910-D1C288153B0C}">
      <dgm:prSet/>
      <dgm:spPr/>
      <dgm:t>
        <a:bodyPr/>
        <a:lstStyle/>
        <a:p>
          <a:endParaRPr lang="en-US"/>
        </a:p>
      </dgm:t>
    </dgm:pt>
    <dgm:pt modelId="{8626E7FE-CE38-4CD8-A173-219B523F62B8}" type="sibTrans" cxnId="{09B55C20-28A1-4306-B910-D1C288153B0C}">
      <dgm:prSet/>
      <dgm:spPr/>
      <dgm:t>
        <a:bodyPr/>
        <a:lstStyle/>
        <a:p>
          <a:endParaRPr lang="en-US"/>
        </a:p>
      </dgm:t>
    </dgm:pt>
    <dgm:pt modelId="{11355594-C129-40ED-B299-C0D33D16BD11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50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8: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cắp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70M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500" dirty="0">
            <a:latin typeface="Times New Roman" pitchFamily="18" charset="0"/>
            <a:cs typeface="Times New Roman" pitchFamily="18" charset="0"/>
          </a:endParaRPr>
        </a:p>
      </dgm:t>
    </dgm:pt>
    <dgm:pt modelId="{A28DB151-F3D6-4C16-809E-D0C56CF48B4F}" type="parTrans" cxnId="{0B18D942-3270-4E7B-B7A6-6E553366C552}">
      <dgm:prSet/>
      <dgm:spPr/>
      <dgm:t>
        <a:bodyPr/>
        <a:lstStyle/>
        <a:p>
          <a:endParaRPr lang="en-US"/>
        </a:p>
      </dgm:t>
    </dgm:pt>
    <dgm:pt modelId="{9FDF4E92-2E7D-4924-98A6-D8F9935E9628}" type="sibTrans" cxnId="{0B18D942-3270-4E7B-B7A6-6E553366C552}">
      <dgm:prSet custT="1"/>
      <dgm:spPr/>
      <dgm:t>
        <a:bodyPr/>
        <a:lstStyle/>
        <a:p>
          <a:endParaRPr lang="en-US" sz="1200">
            <a:latin typeface="Times New Roman" pitchFamily="18" charset="0"/>
            <a:cs typeface="Times New Roman" pitchFamily="18" charset="0"/>
          </a:endParaRPr>
        </a:p>
      </dgm:t>
    </dgm:pt>
    <dgm:pt modelId="{83BAB057-7E52-4815-BF1B-A7B6C9BFE7D4}">
      <dgm:prSet phldrT="[Text]" custT="1"/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tools (osql.exe, isql.exe, bcp.exe)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truy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đến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csdl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33C13AAC-ED90-4FF1-80BD-FEFC92A764C0}" type="parTrans" cxnId="{B5C79717-4496-4BEC-B779-B2943BA52789}">
      <dgm:prSet/>
      <dgm:spPr/>
      <dgm:t>
        <a:bodyPr/>
        <a:lstStyle/>
        <a:p>
          <a:endParaRPr lang="en-US"/>
        </a:p>
      </dgm:t>
    </dgm:pt>
    <dgm:pt modelId="{C38FC03C-C0F3-4D87-8712-FE32D8119B7C}" type="sibTrans" cxnId="{B5C79717-4496-4BEC-B779-B2943BA52789}">
      <dgm:prSet/>
      <dgm:spPr/>
      <dgm:t>
        <a:bodyPr/>
        <a:lstStyle/>
        <a:p>
          <a:endParaRPr lang="en-US"/>
        </a:p>
      </dgm:t>
    </dgm:pt>
    <dgm:pt modelId="{E5C46231-D546-4E8D-8E0C-D762C6CA653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50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9:Tấn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POS</a:t>
          </a:r>
          <a:endParaRPr lang="en-US" sz="1500" dirty="0">
            <a:latin typeface="Times New Roman" pitchFamily="18" charset="0"/>
            <a:cs typeface="Times New Roman" pitchFamily="18" charset="0"/>
          </a:endParaRPr>
        </a:p>
      </dgm:t>
    </dgm:pt>
    <dgm:pt modelId="{DA7F5E5C-9201-42BE-A286-93954E4DB3A2}" type="parTrans" cxnId="{8EACE4D2-8808-457D-8375-60DCD193D201}">
      <dgm:prSet/>
      <dgm:spPr/>
      <dgm:t>
        <a:bodyPr/>
        <a:lstStyle/>
        <a:p>
          <a:endParaRPr lang="en-US"/>
        </a:p>
      </dgm:t>
    </dgm:pt>
    <dgm:pt modelId="{80229603-C87C-4774-A388-FCB36029D9EF}" type="sibTrans" cxnId="{8EACE4D2-8808-457D-8375-60DCD193D201}">
      <dgm:prSet/>
      <dgm:spPr/>
      <dgm:t>
        <a:bodyPr/>
        <a:lstStyle/>
        <a:p>
          <a:endParaRPr lang="en-US"/>
        </a:p>
      </dgm:t>
    </dgm:pt>
    <dgm:pt modelId="{18EE206F-143A-4249-84E0-7C3091FFA90A}">
      <dgm:prSet phldrT="[Text]" custT="1"/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Cài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Kaptoxa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Malware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294F77FE-B467-4C60-B620-D54EF376E223}" type="parTrans" cxnId="{E03D6B01-6DB8-4FB0-ACA5-D75295AEAF0C}">
      <dgm:prSet/>
      <dgm:spPr/>
      <dgm:t>
        <a:bodyPr/>
        <a:lstStyle/>
        <a:p>
          <a:endParaRPr lang="en-US"/>
        </a:p>
      </dgm:t>
    </dgm:pt>
    <dgm:pt modelId="{6802D524-5B27-4DAC-A036-C73550DE4856}" type="sibTrans" cxnId="{E03D6B01-6DB8-4FB0-ACA5-D75295AEAF0C}">
      <dgm:prSet/>
      <dgm:spPr/>
      <dgm:t>
        <a:bodyPr/>
        <a:lstStyle/>
        <a:p>
          <a:endParaRPr lang="en-US"/>
        </a:p>
      </dgm:t>
    </dgm:pt>
    <dgm:pt modelId="{4DE77594-72D1-4BBF-910D-316AF4C23D42}">
      <dgm:prSet phldrT="[Text]" custT="1"/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Angry scan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Ip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, Tunnel Network…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BC07BC6E-6356-4D87-9C98-02CA6E1A6C7A}" type="parTrans" cxnId="{EBA2F033-FB98-4DEE-B385-448755715811}">
      <dgm:prSet/>
      <dgm:spPr/>
      <dgm:t>
        <a:bodyPr/>
        <a:lstStyle/>
        <a:p>
          <a:endParaRPr lang="en-US"/>
        </a:p>
      </dgm:t>
    </dgm:pt>
    <dgm:pt modelId="{4A8F60D3-6B72-4C21-A8C9-B8C7AF4E2097}" type="sibTrans" cxnId="{EBA2F033-FB98-4DEE-B385-448755715811}">
      <dgm:prSet/>
      <dgm:spPr/>
      <dgm:t>
        <a:bodyPr/>
        <a:lstStyle/>
        <a:p>
          <a:endParaRPr lang="en-US"/>
        </a:p>
      </dgm:t>
    </dgm:pt>
    <dgm:pt modelId="{AB173C5E-E828-4AA6-ADE9-2861ABCCF1D1}">
      <dgm:prSet phldrT="[Text]" custT="1"/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Remote Desktop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mạng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bộ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F2E7EB1A-4EB9-42E0-9666-9CF91B78A425}" type="parTrans" cxnId="{893F9F9E-2256-43A2-9545-56461358446C}">
      <dgm:prSet/>
      <dgm:spPr/>
      <dgm:t>
        <a:bodyPr/>
        <a:lstStyle/>
        <a:p>
          <a:endParaRPr lang="en-US"/>
        </a:p>
      </dgm:t>
    </dgm:pt>
    <dgm:pt modelId="{0FF25658-34B4-4CD4-82E3-968203AC6554}" type="sibTrans" cxnId="{893F9F9E-2256-43A2-9545-56461358446C}">
      <dgm:prSet/>
      <dgm:spPr/>
      <dgm:t>
        <a:bodyPr/>
        <a:lstStyle/>
        <a:p>
          <a:endParaRPr lang="en-US"/>
        </a:p>
      </dgm:t>
    </dgm:pt>
    <dgm:pt modelId="{CCA92D65-758B-4CE7-9014-404B15896D49}">
      <dgm:prSet phldrT="[Text]" custT="1"/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Lấy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70M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nhưng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38070E37-0955-4A61-8089-9FB4090B5B1D}" type="parTrans" cxnId="{6E7377C1-38E6-466B-91A0-7206D0F2F434}">
      <dgm:prSet/>
      <dgm:spPr/>
      <dgm:t>
        <a:bodyPr/>
        <a:lstStyle/>
        <a:p>
          <a:endParaRPr lang="en-US"/>
        </a:p>
      </dgm:t>
    </dgm:pt>
    <dgm:pt modelId="{778C9BB4-1F90-443E-9A3E-A3ED5D822EE6}" type="sibTrans" cxnId="{6E7377C1-38E6-466B-91A0-7206D0F2F434}">
      <dgm:prSet/>
      <dgm:spPr/>
      <dgm:t>
        <a:bodyPr/>
        <a:lstStyle/>
        <a:p>
          <a:endParaRPr lang="en-US"/>
        </a:p>
      </dgm:t>
    </dgm:pt>
    <dgm:pt modelId="{535E29EA-3466-44D1-8127-AFE8FBEB9678}">
      <dgm:prSet phldrT="[Text]" custT="1"/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Scan memory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file.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C13D50FB-15C8-430B-898E-384356C9A174}" type="parTrans" cxnId="{DE384DA2-A28A-4AE9-BCC7-413C5FDB96C9}">
      <dgm:prSet/>
      <dgm:spPr/>
      <dgm:t>
        <a:bodyPr/>
        <a:lstStyle/>
        <a:p>
          <a:endParaRPr lang="en-US"/>
        </a:p>
      </dgm:t>
    </dgm:pt>
    <dgm:pt modelId="{72DE17FB-CFF3-4C89-A508-E4BB05746DA8}" type="sibTrans" cxnId="{DE384DA2-A28A-4AE9-BCC7-413C5FDB96C9}">
      <dgm:prSet/>
      <dgm:spPr/>
      <dgm:t>
        <a:bodyPr/>
        <a:lstStyle/>
        <a:p>
          <a:endParaRPr lang="en-US"/>
        </a:p>
      </dgm:t>
    </dgm:pt>
    <dgm:pt modelId="{CCA73E15-2AA7-414A-9556-6F133A97F991}">
      <dgm:prSet phldrT="[Text]" custT="1"/>
      <dgm:spPr/>
      <dgm:t>
        <a:bodyPr/>
        <a:lstStyle/>
        <a:p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Ẩn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tiến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Malware </a:t>
          </a:r>
          <a:r>
            <a:rPr lang="en-US" sz="1200" dirty="0" err="1" smtClean="0">
              <a:latin typeface="Times New Roman" pitchFamily="18" charset="0"/>
              <a:cs typeface="Times New Roman" pitchFamily="18" charset="0"/>
            </a:rPr>
            <a:t>dạng</a:t>
          </a:r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 POSWDS</a:t>
          </a:r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73B2762E-F920-4F2C-9C06-86606BD00EDF}" type="parTrans" cxnId="{9823E3AB-F968-4AD6-8D22-20EB841C9A4B}">
      <dgm:prSet/>
      <dgm:spPr/>
      <dgm:t>
        <a:bodyPr/>
        <a:lstStyle/>
        <a:p>
          <a:endParaRPr lang="en-US"/>
        </a:p>
      </dgm:t>
    </dgm:pt>
    <dgm:pt modelId="{67D2839A-1633-48D7-9678-6FBD6441F23A}" type="sibTrans" cxnId="{9823E3AB-F968-4AD6-8D22-20EB841C9A4B}">
      <dgm:prSet/>
      <dgm:spPr/>
      <dgm:t>
        <a:bodyPr/>
        <a:lstStyle/>
        <a:p>
          <a:endParaRPr lang="en-US"/>
        </a:p>
      </dgm:t>
    </dgm:pt>
    <dgm:pt modelId="{295FB365-5E82-4142-8BEC-CE51F74B3560}">
      <dgm:prSet phldrT="[Text]" custT="1"/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EF096DFE-005C-4624-8900-0C6A9F11F4DF}" type="parTrans" cxnId="{F9027CA0-6ADA-4591-857B-90EB54785A4A}">
      <dgm:prSet/>
      <dgm:spPr/>
    </dgm:pt>
    <dgm:pt modelId="{EF5BD467-5D20-426C-B7F0-879CE0DE4027}" type="sibTrans" cxnId="{F9027CA0-6ADA-4591-857B-90EB54785A4A}">
      <dgm:prSet/>
      <dgm:spPr/>
    </dgm:pt>
    <dgm:pt modelId="{C949F7E0-518E-41C3-A43A-B7444DBE4AE2}">
      <dgm:prSet phldrT="[Text]" custT="1"/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6E2E5E88-CCBD-4F2C-AC9D-87991F5CB333}" type="parTrans" cxnId="{21B0D827-D128-4A42-9D11-8017394850B7}">
      <dgm:prSet/>
      <dgm:spPr/>
    </dgm:pt>
    <dgm:pt modelId="{00DB4C99-533C-4B76-A8F5-BDF0FE62DDE2}" type="sibTrans" cxnId="{21B0D827-D128-4A42-9D11-8017394850B7}">
      <dgm:prSet/>
      <dgm:spPr/>
    </dgm:pt>
    <dgm:pt modelId="{57568909-5CF6-4F06-ABBA-9E606185D009}">
      <dgm:prSet phldrT="[Text]" custT="1"/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9E2D48DE-2280-4BD2-83E5-7423695DF33C}" type="parTrans" cxnId="{977D47C6-7074-4A9E-ABAB-DD10F1F8B1EC}">
      <dgm:prSet/>
      <dgm:spPr/>
    </dgm:pt>
    <dgm:pt modelId="{9DE0F30F-0AFA-4E59-8EAE-80BE94AF438D}" type="sibTrans" cxnId="{977D47C6-7074-4A9E-ABAB-DD10F1F8B1EC}">
      <dgm:prSet/>
      <dgm:spPr/>
    </dgm:pt>
    <dgm:pt modelId="{033C07B5-A0D6-438F-A272-CA4DA91F4EBF}">
      <dgm:prSet phldrT="[Text]" custT="1"/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76298C81-C2E6-427B-9EAC-BB7622BEC838}" type="parTrans" cxnId="{96FD727D-C3AE-4D11-9533-1DF6096A542A}">
      <dgm:prSet/>
      <dgm:spPr/>
    </dgm:pt>
    <dgm:pt modelId="{A4342669-F778-43DB-9BAE-7E7733685D34}" type="sibTrans" cxnId="{96FD727D-C3AE-4D11-9533-1DF6096A542A}">
      <dgm:prSet/>
      <dgm:spPr/>
    </dgm:pt>
    <dgm:pt modelId="{0C6CA4BF-5CE4-4A75-9CBC-3EAD542184CA}">
      <dgm:prSet phldrT="[Text]" custT="1"/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EDE34752-BB88-457B-92DA-1F201FDF5F2B}" type="parTrans" cxnId="{B781BC77-26DF-4FEA-8744-B0855FD6972A}">
      <dgm:prSet/>
      <dgm:spPr/>
    </dgm:pt>
    <dgm:pt modelId="{22011E32-0ABC-4667-9667-8405EE835E53}" type="sibTrans" cxnId="{B781BC77-26DF-4FEA-8744-B0855FD6972A}">
      <dgm:prSet/>
      <dgm:spPr/>
    </dgm:pt>
    <dgm:pt modelId="{4A109EAD-789C-4804-9AB3-EEA05A967673}">
      <dgm:prSet phldrT="[Text]" custT="1"/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1F3DE621-F47B-4FEB-80FC-D118BCB527FF}" type="parTrans" cxnId="{5E51EDF3-EB6A-474B-905F-C42DA617FF47}">
      <dgm:prSet/>
      <dgm:spPr/>
    </dgm:pt>
    <dgm:pt modelId="{D250A705-C25B-423D-B886-1C97EE5DA94C}" type="sibTrans" cxnId="{5E51EDF3-EB6A-474B-905F-C42DA617FF47}">
      <dgm:prSet/>
      <dgm:spPr/>
    </dgm:pt>
    <dgm:pt modelId="{EA380BCE-FB6B-4855-AFC9-6CA3B83A09E8}">
      <dgm:prSet phldrT="[Text]" custT="1"/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E8905D20-614E-4631-9F7E-DF0C2059007D}" type="parTrans" cxnId="{D9A38FB9-EC70-4B3C-B221-3D7D5C77DEDB}">
      <dgm:prSet/>
      <dgm:spPr/>
    </dgm:pt>
    <dgm:pt modelId="{F0B105CF-0F08-4B30-9989-626F572DDC97}" type="sibTrans" cxnId="{D9A38FB9-EC70-4B3C-B221-3D7D5C77DEDB}">
      <dgm:prSet/>
      <dgm:spPr/>
    </dgm:pt>
    <dgm:pt modelId="{2F9AFC23-219E-48B3-959C-DE96725922CE}">
      <dgm:prSet phldrT="[Text]" custT="1"/>
      <dgm:spPr/>
      <dgm:t>
        <a:bodyPr/>
        <a:lstStyle/>
        <a:p>
          <a:endParaRPr lang="en-US" sz="1200" dirty="0">
            <a:latin typeface="Times New Roman" pitchFamily="18" charset="0"/>
            <a:cs typeface="Times New Roman" pitchFamily="18" charset="0"/>
          </a:endParaRPr>
        </a:p>
      </dgm:t>
    </dgm:pt>
    <dgm:pt modelId="{052E13B7-4357-4B74-9ACB-D60275C4689D}" type="parTrans" cxnId="{5936853F-E8F5-49EB-95DE-59EE32E87F6A}">
      <dgm:prSet/>
      <dgm:spPr/>
    </dgm:pt>
    <dgm:pt modelId="{045E8E0C-D211-4DD1-9CB0-5F6832165253}" type="sibTrans" cxnId="{5936853F-E8F5-49EB-95DE-59EE32E87F6A}">
      <dgm:prSet/>
      <dgm:spPr/>
    </dgm:pt>
    <dgm:pt modelId="{1422C6B9-3809-41AB-885F-CC49CB7C06FF}" type="pres">
      <dgm:prSet presAssocID="{476D92F3-97A9-4391-9CA5-36A6877C915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D80E80-4B46-44B5-9EDA-B717CA915569}" type="pres">
      <dgm:prSet presAssocID="{24187D34-8E6C-45A7-90D2-528CD14A3908}" presName="composite" presStyleCnt="0"/>
      <dgm:spPr/>
      <dgm:t>
        <a:bodyPr/>
        <a:lstStyle/>
        <a:p>
          <a:endParaRPr lang="en-US"/>
        </a:p>
      </dgm:t>
    </dgm:pt>
    <dgm:pt modelId="{7CAEBBB9-9E5A-498A-9A14-C7898BA57C42}" type="pres">
      <dgm:prSet presAssocID="{24187D34-8E6C-45A7-90D2-528CD14A390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3D508-3CBF-4B39-A020-E76394ED7FE3}" type="pres">
      <dgm:prSet presAssocID="{24187D34-8E6C-45A7-90D2-528CD14A3908}" presName="parSh" presStyleLbl="node1" presStyleIdx="0" presStyleCnt="3" custScaleX="105466" custScaleY="103336"/>
      <dgm:spPr/>
      <dgm:t>
        <a:bodyPr/>
        <a:lstStyle/>
        <a:p>
          <a:endParaRPr lang="en-US"/>
        </a:p>
      </dgm:t>
    </dgm:pt>
    <dgm:pt modelId="{317B209D-7FB6-4BAD-8DDD-3F623EB2F3BD}" type="pres">
      <dgm:prSet presAssocID="{24187D34-8E6C-45A7-90D2-528CD14A3908}" presName="desTx" presStyleLbl="fgAcc1" presStyleIdx="0" presStyleCnt="3" custScaleY="59106" custLinFactNeighborX="-2499" custLinFactNeighborY="-9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9E1-2165-4226-BE55-6B6B69882996}" type="pres">
      <dgm:prSet presAssocID="{25EA04F8-2205-4025-9D04-49724E2DEB5C}" presName="sibTrans" presStyleLbl="sibTrans2D1" presStyleIdx="0" presStyleCnt="2" custLinFactY="51561" custLinFactNeighborX="-2537" custLinFactNeighborY="100000"/>
      <dgm:spPr/>
      <dgm:t>
        <a:bodyPr/>
        <a:lstStyle/>
        <a:p>
          <a:endParaRPr lang="en-US"/>
        </a:p>
      </dgm:t>
    </dgm:pt>
    <dgm:pt modelId="{29842BFA-46F0-40FD-89BB-F823410727CB}" type="pres">
      <dgm:prSet presAssocID="{25EA04F8-2205-4025-9D04-49724E2DEB5C}" presName="connTx" presStyleLbl="sibTrans2D1" presStyleIdx="0" presStyleCnt="2"/>
      <dgm:spPr/>
      <dgm:t>
        <a:bodyPr/>
        <a:lstStyle/>
        <a:p>
          <a:endParaRPr lang="en-US"/>
        </a:p>
      </dgm:t>
    </dgm:pt>
    <dgm:pt modelId="{184782C3-879B-4456-8B07-B25871F382FB}" type="pres">
      <dgm:prSet presAssocID="{11355594-C129-40ED-B299-C0D33D16BD11}" presName="composite" presStyleCnt="0"/>
      <dgm:spPr/>
      <dgm:t>
        <a:bodyPr/>
        <a:lstStyle/>
        <a:p>
          <a:endParaRPr lang="en-US"/>
        </a:p>
      </dgm:t>
    </dgm:pt>
    <dgm:pt modelId="{61F3D84D-A58D-4AF4-8011-012449E157D5}" type="pres">
      <dgm:prSet presAssocID="{11355594-C129-40ED-B299-C0D33D16BD1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876EF-E5E8-42A5-879A-4E83FA30D00A}" type="pres">
      <dgm:prSet presAssocID="{11355594-C129-40ED-B299-C0D33D16BD11}" presName="parSh" presStyleLbl="node1" presStyleIdx="1" presStyleCnt="3" custScaleX="103746" custScaleY="100685"/>
      <dgm:spPr/>
      <dgm:t>
        <a:bodyPr/>
        <a:lstStyle/>
        <a:p>
          <a:endParaRPr lang="en-US"/>
        </a:p>
      </dgm:t>
    </dgm:pt>
    <dgm:pt modelId="{B65BADF7-265A-4884-9F54-21F033186399}" type="pres">
      <dgm:prSet presAssocID="{11355594-C129-40ED-B299-C0D33D16BD11}" presName="desTx" presStyleLbl="fgAcc1" presStyleIdx="1" presStyleCnt="3" custScaleY="59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AB5B5-EE83-4623-B437-C49AACB85BF5}" type="pres">
      <dgm:prSet presAssocID="{9FDF4E92-2E7D-4924-98A6-D8F9935E9628}" presName="sibTrans" presStyleLbl="sibTrans2D1" presStyleIdx="1" presStyleCnt="2" custLinFactY="38381" custLinFactNeighborX="-14483" custLinFactNeighborY="100000"/>
      <dgm:spPr/>
      <dgm:t>
        <a:bodyPr/>
        <a:lstStyle/>
        <a:p>
          <a:endParaRPr lang="en-US"/>
        </a:p>
      </dgm:t>
    </dgm:pt>
    <dgm:pt modelId="{31F989BB-B5A1-4C2B-85FC-F05FBE4F8136}" type="pres">
      <dgm:prSet presAssocID="{9FDF4E92-2E7D-4924-98A6-D8F9935E9628}" presName="connTx" presStyleLbl="sibTrans2D1" presStyleIdx="1" presStyleCnt="2"/>
      <dgm:spPr/>
      <dgm:t>
        <a:bodyPr/>
        <a:lstStyle/>
        <a:p>
          <a:endParaRPr lang="en-US"/>
        </a:p>
      </dgm:t>
    </dgm:pt>
    <dgm:pt modelId="{9368C279-8E3A-492A-A9B0-B96AC7C45E08}" type="pres">
      <dgm:prSet presAssocID="{E5C46231-D546-4E8D-8E0C-D762C6CA6537}" presName="composite" presStyleCnt="0"/>
      <dgm:spPr/>
      <dgm:t>
        <a:bodyPr/>
        <a:lstStyle/>
        <a:p>
          <a:endParaRPr lang="en-US"/>
        </a:p>
      </dgm:t>
    </dgm:pt>
    <dgm:pt modelId="{8EC453A0-C42F-46C5-BC2E-0C9D31E63963}" type="pres">
      <dgm:prSet presAssocID="{E5C46231-D546-4E8D-8E0C-D762C6CA653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CCD69-3AA2-429D-8D2F-C52F7D40EB96}" type="pres">
      <dgm:prSet presAssocID="{E5C46231-D546-4E8D-8E0C-D762C6CA6537}" presName="parSh" presStyleLbl="node1" presStyleIdx="2" presStyleCnt="3" custScaleX="105798" custScaleY="102220"/>
      <dgm:spPr/>
      <dgm:t>
        <a:bodyPr/>
        <a:lstStyle/>
        <a:p>
          <a:endParaRPr lang="en-US"/>
        </a:p>
      </dgm:t>
    </dgm:pt>
    <dgm:pt modelId="{B8EC2833-5AFA-4269-A725-5EE7EC1F4466}" type="pres">
      <dgm:prSet presAssocID="{E5C46231-D546-4E8D-8E0C-D762C6CA6537}" presName="desTx" presStyleLbl="fgAcc1" presStyleIdx="2" presStyleCnt="3" custScaleY="61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A2F033-FB98-4DEE-B385-448755715811}" srcId="{24187D34-8E6C-45A7-90D2-528CD14A3908}" destId="{4DE77594-72D1-4BBF-910D-316AF4C23D42}" srcOrd="3" destOrd="0" parTransId="{BC07BC6E-6356-4D87-9C98-02CA6E1A6C7A}" sibTransId="{4A8F60D3-6B72-4C21-A8C9-B8C7AF4E2097}"/>
    <dgm:cxn modelId="{11DC0C91-44D6-4FE0-ADBA-8FD7BA196800}" type="presOf" srcId="{24187D34-8E6C-45A7-90D2-528CD14A3908}" destId="{7CAEBBB9-9E5A-498A-9A14-C7898BA57C42}" srcOrd="0" destOrd="0" presId="urn:microsoft.com/office/officeart/2005/8/layout/process3"/>
    <dgm:cxn modelId="{977D47C6-7074-4A9E-ABAB-DD10F1F8B1EC}" srcId="{24187D34-8E6C-45A7-90D2-528CD14A3908}" destId="{57568909-5CF6-4F06-ABBA-9E606185D009}" srcOrd="1" destOrd="0" parTransId="{9E2D48DE-2280-4BD2-83E5-7423695DF33C}" sibTransId="{9DE0F30F-0AFA-4E59-8EAE-80BE94AF438D}"/>
    <dgm:cxn modelId="{09B55C20-28A1-4306-B910-D1C288153B0C}" srcId="{24187D34-8E6C-45A7-90D2-528CD14A3908}" destId="{B2414880-8938-4CE2-B816-5661C03E3206}" srcOrd="0" destOrd="0" parTransId="{47498B33-113F-4975-AC88-B3F0A87E0868}" sibTransId="{8626E7FE-CE38-4CD8-A173-219B523F62B8}"/>
    <dgm:cxn modelId="{6E7377C1-38E6-466B-91A0-7206D0F2F434}" srcId="{11355594-C129-40ED-B299-C0D33D16BD11}" destId="{CCA92D65-758B-4CE7-9014-404B15896D49}" srcOrd="3" destOrd="0" parTransId="{38070E37-0955-4A61-8089-9FB4090B5B1D}" sibTransId="{778C9BB4-1F90-443E-9A3E-A3ED5D822EE6}"/>
    <dgm:cxn modelId="{529CEBB3-0ECA-491B-9E09-C2C6A8A7217E}" type="presOf" srcId="{18EE206F-143A-4249-84E0-7C3091FFA90A}" destId="{B8EC2833-5AFA-4269-A725-5EE7EC1F4466}" srcOrd="0" destOrd="0" presId="urn:microsoft.com/office/officeart/2005/8/layout/process3"/>
    <dgm:cxn modelId="{DE384DA2-A28A-4AE9-BCC7-413C5FDB96C9}" srcId="{E5C46231-D546-4E8D-8E0C-D762C6CA6537}" destId="{535E29EA-3466-44D1-8127-AFE8FBEB9678}" srcOrd="2" destOrd="0" parTransId="{C13D50FB-15C8-430B-898E-384356C9A174}" sibTransId="{72DE17FB-CFF3-4C89-A508-E4BB05746DA8}"/>
    <dgm:cxn modelId="{D9A38FB9-EC70-4B3C-B221-3D7D5C77DEDB}" srcId="{E5C46231-D546-4E8D-8E0C-D762C6CA6537}" destId="{EA380BCE-FB6B-4855-AFC9-6CA3B83A09E8}" srcOrd="1" destOrd="0" parTransId="{E8905D20-614E-4631-9F7E-DF0C2059007D}" sibTransId="{F0B105CF-0F08-4B30-9989-626F572DDC97}"/>
    <dgm:cxn modelId="{C6956019-3482-4C1A-9FA0-D0C57DB191B0}" type="presOf" srcId="{4DE77594-72D1-4BBF-910D-316AF4C23D42}" destId="{317B209D-7FB6-4BAD-8DDD-3F623EB2F3BD}" srcOrd="0" destOrd="3" presId="urn:microsoft.com/office/officeart/2005/8/layout/process3"/>
    <dgm:cxn modelId="{DC7FC6B3-D936-428E-8304-71EF17FEBE16}" type="presOf" srcId="{83BAB057-7E52-4815-BF1B-A7B6C9BFE7D4}" destId="{B65BADF7-265A-4884-9F54-21F033186399}" srcOrd="0" destOrd="0" presId="urn:microsoft.com/office/officeart/2005/8/layout/process3"/>
    <dgm:cxn modelId="{CC9E9E22-0814-4D79-84F3-1AFA1FD286EF}" type="presOf" srcId="{476D92F3-97A9-4391-9CA5-36A6877C915D}" destId="{1422C6B9-3809-41AB-885F-CC49CB7C06FF}" srcOrd="0" destOrd="0" presId="urn:microsoft.com/office/officeart/2005/8/layout/process3"/>
    <dgm:cxn modelId="{D904D9B5-CB09-41D4-B2DB-D46DF1120959}" type="presOf" srcId="{9FDF4E92-2E7D-4924-98A6-D8F9935E9628}" destId="{926AB5B5-EE83-4623-B437-C49AACB85BF5}" srcOrd="0" destOrd="0" presId="urn:microsoft.com/office/officeart/2005/8/layout/process3"/>
    <dgm:cxn modelId="{8EACE4D2-8808-457D-8375-60DCD193D201}" srcId="{476D92F3-97A9-4391-9CA5-36A6877C915D}" destId="{E5C46231-D546-4E8D-8E0C-D762C6CA6537}" srcOrd="2" destOrd="0" parTransId="{DA7F5E5C-9201-42BE-A286-93954E4DB3A2}" sibTransId="{80229603-C87C-4774-A388-FCB36029D9EF}"/>
    <dgm:cxn modelId="{914BFCD4-6AF3-448D-B1EE-FC29DCCF33A3}" type="presOf" srcId="{11355594-C129-40ED-B299-C0D33D16BD11}" destId="{AE2876EF-E5E8-42A5-879A-4E83FA30D00A}" srcOrd="1" destOrd="0" presId="urn:microsoft.com/office/officeart/2005/8/layout/process3"/>
    <dgm:cxn modelId="{86CD5947-2A59-454E-8E39-A3144D6D57C2}" type="presOf" srcId="{AB173C5E-E828-4AA6-ADE9-2861ABCCF1D1}" destId="{317B209D-7FB6-4BAD-8DDD-3F623EB2F3BD}" srcOrd="0" destOrd="6" presId="urn:microsoft.com/office/officeart/2005/8/layout/process3"/>
    <dgm:cxn modelId="{57FC00AF-3476-4E0A-B4EF-16AA902D2809}" type="presOf" srcId="{E5C46231-D546-4E8D-8E0C-D762C6CA6537}" destId="{8EC453A0-C42F-46C5-BC2E-0C9D31E63963}" srcOrd="0" destOrd="0" presId="urn:microsoft.com/office/officeart/2005/8/layout/process3"/>
    <dgm:cxn modelId="{7CDB6EF7-8672-4D8D-A48B-1463B59210AA}" srcId="{476D92F3-97A9-4391-9CA5-36A6877C915D}" destId="{24187D34-8E6C-45A7-90D2-528CD14A3908}" srcOrd="0" destOrd="0" parTransId="{089E0A90-3F83-4063-A41E-DB3541D0AC93}" sibTransId="{25EA04F8-2205-4025-9D04-49724E2DEB5C}"/>
    <dgm:cxn modelId="{899C914B-01A2-42C1-A662-347D8D3ED55D}" type="presOf" srcId="{C949F7E0-518E-41C3-A43A-B7444DBE4AE2}" destId="{317B209D-7FB6-4BAD-8DDD-3F623EB2F3BD}" srcOrd="0" destOrd="5" presId="urn:microsoft.com/office/officeart/2005/8/layout/process3"/>
    <dgm:cxn modelId="{4F2D9285-0198-4FCD-85F6-8872B33B078D}" type="presOf" srcId="{CCA73E15-2AA7-414A-9556-6F133A97F991}" destId="{B8EC2833-5AFA-4269-A725-5EE7EC1F4466}" srcOrd="0" destOrd="4" presId="urn:microsoft.com/office/officeart/2005/8/layout/process3"/>
    <dgm:cxn modelId="{A95C3AF0-0161-461F-87CF-4948EA3A4CB5}" type="presOf" srcId="{0C6CA4BF-5CE4-4A75-9CBC-3EAD542184CA}" destId="{B65BADF7-265A-4884-9F54-21F033186399}" srcOrd="0" destOrd="1" presId="urn:microsoft.com/office/officeart/2005/8/layout/process3"/>
    <dgm:cxn modelId="{4EE2D654-478D-4178-BB7B-FDDED9B0AC84}" type="presOf" srcId="{57568909-5CF6-4F06-ABBA-9E606185D009}" destId="{317B209D-7FB6-4BAD-8DDD-3F623EB2F3BD}" srcOrd="0" destOrd="1" presId="urn:microsoft.com/office/officeart/2005/8/layout/process3"/>
    <dgm:cxn modelId="{02CAE3AA-FE6F-4461-A6DF-26AC64B76DED}" type="presOf" srcId="{E5C46231-D546-4E8D-8E0C-D762C6CA6537}" destId="{E12CCD69-3AA2-429D-8D2F-C52F7D40EB96}" srcOrd="1" destOrd="0" presId="urn:microsoft.com/office/officeart/2005/8/layout/process3"/>
    <dgm:cxn modelId="{302875F3-0633-4C7B-BD23-F165FBCC989B}" type="presOf" srcId="{25EA04F8-2205-4025-9D04-49724E2DEB5C}" destId="{7F36E9E1-2165-4226-BE55-6B6B69882996}" srcOrd="0" destOrd="0" presId="urn:microsoft.com/office/officeart/2005/8/layout/process3"/>
    <dgm:cxn modelId="{96FD727D-C3AE-4D11-9533-1DF6096A542A}" srcId="{24187D34-8E6C-45A7-90D2-528CD14A3908}" destId="{033C07B5-A0D6-438F-A272-CA4DA91F4EBF}" srcOrd="2" destOrd="0" parTransId="{76298C81-C2E6-427B-9EAC-BB7622BEC838}" sibTransId="{A4342669-F778-43DB-9BAE-7E7733685D34}"/>
    <dgm:cxn modelId="{5E51EDF3-EB6A-474B-905F-C42DA617FF47}" srcId="{11355594-C129-40ED-B299-C0D33D16BD11}" destId="{4A109EAD-789C-4804-9AB3-EEA05A967673}" srcOrd="2" destOrd="0" parTransId="{1F3DE621-F47B-4FEB-80FC-D118BCB527FF}" sibTransId="{D250A705-C25B-423D-B886-1C97EE5DA94C}"/>
    <dgm:cxn modelId="{8B49DBE8-03BF-41A0-93DF-1105CC856A78}" type="presOf" srcId="{4A109EAD-789C-4804-9AB3-EEA05A967673}" destId="{B65BADF7-265A-4884-9F54-21F033186399}" srcOrd="0" destOrd="2" presId="urn:microsoft.com/office/officeart/2005/8/layout/process3"/>
    <dgm:cxn modelId="{18FB3104-E281-451A-8FC4-B41ED9E76D69}" type="presOf" srcId="{295FB365-5E82-4142-8BEC-CE51F74B3560}" destId="{317B209D-7FB6-4BAD-8DDD-3F623EB2F3BD}" srcOrd="0" destOrd="4" presId="urn:microsoft.com/office/officeart/2005/8/layout/process3"/>
    <dgm:cxn modelId="{05AE37A9-02DD-40F6-9AD0-6A41DAF237C2}" type="presOf" srcId="{B2414880-8938-4CE2-B816-5661C03E3206}" destId="{317B209D-7FB6-4BAD-8DDD-3F623EB2F3BD}" srcOrd="0" destOrd="0" presId="urn:microsoft.com/office/officeart/2005/8/layout/process3"/>
    <dgm:cxn modelId="{9C6DF69D-DD5A-4FCF-B15D-3708E5E4E273}" type="presOf" srcId="{CCA92D65-758B-4CE7-9014-404B15896D49}" destId="{B65BADF7-265A-4884-9F54-21F033186399}" srcOrd="0" destOrd="3" presId="urn:microsoft.com/office/officeart/2005/8/layout/process3"/>
    <dgm:cxn modelId="{B30BFF89-0803-4DD3-B64C-080A0543442C}" type="presOf" srcId="{033C07B5-A0D6-438F-A272-CA4DA91F4EBF}" destId="{317B209D-7FB6-4BAD-8DDD-3F623EB2F3BD}" srcOrd="0" destOrd="2" presId="urn:microsoft.com/office/officeart/2005/8/layout/process3"/>
    <dgm:cxn modelId="{486ADF1C-9FDB-4829-A189-C4274FD71B41}" type="presOf" srcId="{11355594-C129-40ED-B299-C0D33D16BD11}" destId="{61F3D84D-A58D-4AF4-8011-012449E157D5}" srcOrd="0" destOrd="0" presId="urn:microsoft.com/office/officeart/2005/8/layout/process3"/>
    <dgm:cxn modelId="{74B60E0B-28C4-4797-B9A1-8B0C87E3BEB1}" type="presOf" srcId="{2F9AFC23-219E-48B3-959C-DE96725922CE}" destId="{B8EC2833-5AFA-4269-A725-5EE7EC1F4466}" srcOrd="0" destOrd="3" presId="urn:microsoft.com/office/officeart/2005/8/layout/process3"/>
    <dgm:cxn modelId="{9A4D5586-4D0E-4CFF-8936-FCF34A1B952C}" type="presOf" srcId="{535E29EA-3466-44D1-8127-AFE8FBEB9678}" destId="{B8EC2833-5AFA-4269-A725-5EE7EC1F4466}" srcOrd="0" destOrd="2" presId="urn:microsoft.com/office/officeart/2005/8/layout/process3"/>
    <dgm:cxn modelId="{0B18D942-3270-4E7B-B7A6-6E553366C552}" srcId="{476D92F3-97A9-4391-9CA5-36A6877C915D}" destId="{11355594-C129-40ED-B299-C0D33D16BD11}" srcOrd="1" destOrd="0" parTransId="{A28DB151-F3D6-4C16-809E-D0C56CF48B4F}" sibTransId="{9FDF4E92-2E7D-4924-98A6-D8F9935E9628}"/>
    <dgm:cxn modelId="{9823E3AB-F968-4AD6-8D22-20EB841C9A4B}" srcId="{E5C46231-D546-4E8D-8E0C-D762C6CA6537}" destId="{CCA73E15-2AA7-414A-9556-6F133A97F991}" srcOrd="4" destOrd="0" parTransId="{73B2762E-F920-4F2C-9C06-86606BD00EDF}" sibTransId="{67D2839A-1633-48D7-9678-6FBD6441F23A}"/>
    <dgm:cxn modelId="{5445A093-D0E2-4F74-8FF2-5B0BF3259238}" type="presOf" srcId="{EA380BCE-FB6B-4855-AFC9-6CA3B83A09E8}" destId="{B8EC2833-5AFA-4269-A725-5EE7EC1F4466}" srcOrd="0" destOrd="1" presId="urn:microsoft.com/office/officeart/2005/8/layout/process3"/>
    <dgm:cxn modelId="{B781BC77-26DF-4FEA-8744-B0855FD6972A}" srcId="{11355594-C129-40ED-B299-C0D33D16BD11}" destId="{0C6CA4BF-5CE4-4A75-9CBC-3EAD542184CA}" srcOrd="1" destOrd="0" parTransId="{EDE34752-BB88-457B-92DA-1F201FDF5F2B}" sibTransId="{22011E32-0ABC-4667-9667-8405EE835E53}"/>
    <dgm:cxn modelId="{5936853F-E8F5-49EB-95DE-59EE32E87F6A}" srcId="{E5C46231-D546-4E8D-8E0C-D762C6CA6537}" destId="{2F9AFC23-219E-48B3-959C-DE96725922CE}" srcOrd="3" destOrd="0" parTransId="{052E13B7-4357-4B74-9ACB-D60275C4689D}" sibTransId="{045E8E0C-D211-4DD1-9CB0-5F6832165253}"/>
    <dgm:cxn modelId="{E03D6B01-6DB8-4FB0-ACA5-D75295AEAF0C}" srcId="{E5C46231-D546-4E8D-8E0C-D762C6CA6537}" destId="{18EE206F-143A-4249-84E0-7C3091FFA90A}" srcOrd="0" destOrd="0" parTransId="{294F77FE-B467-4C60-B620-D54EF376E223}" sibTransId="{6802D524-5B27-4DAC-A036-C73550DE4856}"/>
    <dgm:cxn modelId="{AFFE96F3-B2E4-4AC6-B3D4-4797D907B924}" type="presOf" srcId="{24187D34-8E6C-45A7-90D2-528CD14A3908}" destId="{1223D508-3CBF-4B39-A020-E76394ED7FE3}" srcOrd="1" destOrd="0" presId="urn:microsoft.com/office/officeart/2005/8/layout/process3"/>
    <dgm:cxn modelId="{893F9F9E-2256-43A2-9545-56461358446C}" srcId="{24187D34-8E6C-45A7-90D2-528CD14A3908}" destId="{AB173C5E-E828-4AA6-ADE9-2861ABCCF1D1}" srcOrd="6" destOrd="0" parTransId="{F2E7EB1A-4EB9-42E0-9666-9CF91B78A425}" sibTransId="{0FF25658-34B4-4CD4-82E3-968203AC6554}"/>
    <dgm:cxn modelId="{21B0D827-D128-4A42-9D11-8017394850B7}" srcId="{24187D34-8E6C-45A7-90D2-528CD14A3908}" destId="{C949F7E0-518E-41C3-A43A-B7444DBE4AE2}" srcOrd="5" destOrd="0" parTransId="{6E2E5E88-CCBD-4F2C-AC9D-87991F5CB333}" sibTransId="{00DB4C99-533C-4B76-A8F5-BDF0FE62DDE2}"/>
    <dgm:cxn modelId="{D1D40686-AACF-4BC3-98EA-154C2C4828A9}" type="presOf" srcId="{25EA04F8-2205-4025-9D04-49724E2DEB5C}" destId="{29842BFA-46F0-40FD-89BB-F823410727CB}" srcOrd="1" destOrd="0" presId="urn:microsoft.com/office/officeart/2005/8/layout/process3"/>
    <dgm:cxn modelId="{F9027CA0-6ADA-4591-857B-90EB54785A4A}" srcId="{24187D34-8E6C-45A7-90D2-528CD14A3908}" destId="{295FB365-5E82-4142-8BEC-CE51F74B3560}" srcOrd="4" destOrd="0" parTransId="{EF096DFE-005C-4624-8900-0C6A9F11F4DF}" sibTransId="{EF5BD467-5D20-426C-B7F0-879CE0DE4027}"/>
    <dgm:cxn modelId="{B5C79717-4496-4BEC-B779-B2943BA52789}" srcId="{11355594-C129-40ED-B299-C0D33D16BD11}" destId="{83BAB057-7E52-4815-BF1B-A7B6C9BFE7D4}" srcOrd="0" destOrd="0" parTransId="{33C13AAC-ED90-4FF1-80BD-FEFC92A764C0}" sibTransId="{C38FC03C-C0F3-4D87-8712-FE32D8119B7C}"/>
    <dgm:cxn modelId="{6DF6DCFF-726A-4A3E-A198-F8173E74C707}" type="presOf" srcId="{9FDF4E92-2E7D-4924-98A6-D8F9935E9628}" destId="{31F989BB-B5A1-4C2B-85FC-F05FBE4F8136}" srcOrd="1" destOrd="0" presId="urn:microsoft.com/office/officeart/2005/8/layout/process3"/>
    <dgm:cxn modelId="{607FDF15-444F-433D-8E2F-7E192CC281CD}" type="presParOf" srcId="{1422C6B9-3809-41AB-885F-CC49CB7C06FF}" destId="{4FD80E80-4B46-44B5-9EDA-B717CA915569}" srcOrd="0" destOrd="0" presId="urn:microsoft.com/office/officeart/2005/8/layout/process3"/>
    <dgm:cxn modelId="{58FF998A-4509-4CF1-8906-0DCC2C758EBD}" type="presParOf" srcId="{4FD80E80-4B46-44B5-9EDA-B717CA915569}" destId="{7CAEBBB9-9E5A-498A-9A14-C7898BA57C42}" srcOrd="0" destOrd="0" presId="urn:microsoft.com/office/officeart/2005/8/layout/process3"/>
    <dgm:cxn modelId="{6DC33036-3CDC-4A34-B771-55C5DB3C2955}" type="presParOf" srcId="{4FD80E80-4B46-44B5-9EDA-B717CA915569}" destId="{1223D508-3CBF-4B39-A020-E76394ED7FE3}" srcOrd="1" destOrd="0" presId="urn:microsoft.com/office/officeart/2005/8/layout/process3"/>
    <dgm:cxn modelId="{2D7596CF-EC34-4D57-8C4C-E65A7C804906}" type="presParOf" srcId="{4FD80E80-4B46-44B5-9EDA-B717CA915569}" destId="{317B209D-7FB6-4BAD-8DDD-3F623EB2F3BD}" srcOrd="2" destOrd="0" presId="urn:microsoft.com/office/officeart/2005/8/layout/process3"/>
    <dgm:cxn modelId="{8C89E046-1660-4AE2-8AD0-338B3F4EB3F3}" type="presParOf" srcId="{1422C6B9-3809-41AB-885F-CC49CB7C06FF}" destId="{7F36E9E1-2165-4226-BE55-6B6B69882996}" srcOrd="1" destOrd="0" presId="urn:microsoft.com/office/officeart/2005/8/layout/process3"/>
    <dgm:cxn modelId="{C1DF7DF4-8CFD-41ED-9571-6E470BE7DA5A}" type="presParOf" srcId="{7F36E9E1-2165-4226-BE55-6B6B69882996}" destId="{29842BFA-46F0-40FD-89BB-F823410727CB}" srcOrd="0" destOrd="0" presId="urn:microsoft.com/office/officeart/2005/8/layout/process3"/>
    <dgm:cxn modelId="{DF203319-DB4C-4760-BC2E-04620C24EB9B}" type="presParOf" srcId="{1422C6B9-3809-41AB-885F-CC49CB7C06FF}" destId="{184782C3-879B-4456-8B07-B25871F382FB}" srcOrd="2" destOrd="0" presId="urn:microsoft.com/office/officeart/2005/8/layout/process3"/>
    <dgm:cxn modelId="{B99FD4F7-9521-49FC-890C-E6C8F6444C12}" type="presParOf" srcId="{184782C3-879B-4456-8B07-B25871F382FB}" destId="{61F3D84D-A58D-4AF4-8011-012449E157D5}" srcOrd="0" destOrd="0" presId="urn:microsoft.com/office/officeart/2005/8/layout/process3"/>
    <dgm:cxn modelId="{6DFD0FC5-42C0-4575-AAEF-170D19D5BCAA}" type="presParOf" srcId="{184782C3-879B-4456-8B07-B25871F382FB}" destId="{AE2876EF-E5E8-42A5-879A-4E83FA30D00A}" srcOrd="1" destOrd="0" presId="urn:microsoft.com/office/officeart/2005/8/layout/process3"/>
    <dgm:cxn modelId="{8A7EAC12-876A-4A9C-AB12-2853E6A0F93E}" type="presParOf" srcId="{184782C3-879B-4456-8B07-B25871F382FB}" destId="{B65BADF7-265A-4884-9F54-21F033186399}" srcOrd="2" destOrd="0" presId="urn:microsoft.com/office/officeart/2005/8/layout/process3"/>
    <dgm:cxn modelId="{A543F335-5FD1-426E-955A-5EF8CA822684}" type="presParOf" srcId="{1422C6B9-3809-41AB-885F-CC49CB7C06FF}" destId="{926AB5B5-EE83-4623-B437-C49AACB85BF5}" srcOrd="3" destOrd="0" presId="urn:microsoft.com/office/officeart/2005/8/layout/process3"/>
    <dgm:cxn modelId="{65794C4B-6027-4B4B-9E48-64BDC2FF2AA3}" type="presParOf" srcId="{926AB5B5-EE83-4623-B437-C49AACB85BF5}" destId="{31F989BB-B5A1-4C2B-85FC-F05FBE4F8136}" srcOrd="0" destOrd="0" presId="urn:microsoft.com/office/officeart/2005/8/layout/process3"/>
    <dgm:cxn modelId="{8E37C95C-87B8-4FF0-AC9B-3433796C8C6F}" type="presParOf" srcId="{1422C6B9-3809-41AB-885F-CC49CB7C06FF}" destId="{9368C279-8E3A-492A-A9B0-B96AC7C45E08}" srcOrd="4" destOrd="0" presId="urn:microsoft.com/office/officeart/2005/8/layout/process3"/>
    <dgm:cxn modelId="{95D4E044-2FA5-4A9E-A788-53326835A10F}" type="presParOf" srcId="{9368C279-8E3A-492A-A9B0-B96AC7C45E08}" destId="{8EC453A0-C42F-46C5-BC2E-0C9D31E63963}" srcOrd="0" destOrd="0" presId="urn:microsoft.com/office/officeart/2005/8/layout/process3"/>
    <dgm:cxn modelId="{81334C24-7C9D-494E-93F2-8AF3B72F9422}" type="presParOf" srcId="{9368C279-8E3A-492A-A9B0-B96AC7C45E08}" destId="{E12CCD69-3AA2-429D-8D2F-C52F7D40EB96}" srcOrd="1" destOrd="0" presId="urn:microsoft.com/office/officeart/2005/8/layout/process3"/>
    <dgm:cxn modelId="{6E3F2E05-8301-4373-8801-CA055A457F16}" type="presParOf" srcId="{9368C279-8E3A-492A-A9B0-B96AC7C45E08}" destId="{B8EC2833-5AFA-4269-A725-5EE7EC1F446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FEA977-3ABE-443E-9541-DAEF95A571BE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FDA742-8CE2-4C92-A8D4-2B4D1B94CFDF}">
      <dgm:prSet phldrT="[Text]" custT="1"/>
      <dgm:spPr/>
      <dgm:t>
        <a:bodyPr/>
        <a:lstStyle/>
        <a:p>
          <a:r>
            <a:rPr lang="en-US" sz="1500" dirty="0" smtClean="0"/>
            <a:t>Budget Version</a:t>
          </a:r>
          <a:endParaRPr lang="en-US" sz="1500" dirty="0"/>
        </a:p>
      </dgm:t>
    </dgm:pt>
    <dgm:pt modelId="{B05FEC2B-493E-49D5-92D8-231FF8C12D91}" type="parTrans" cxnId="{88B7F016-0BBB-447E-97F4-873C6C6307B9}">
      <dgm:prSet/>
      <dgm:spPr/>
      <dgm:t>
        <a:bodyPr/>
        <a:lstStyle/>
        <a:p>
          <a:endParaRPr lang="en-US"/>
        </a:p>
      </dgm:t>
    </dgm:pt>
    <dgm:pt modelId="{77FB8D0B-8CEC-4A73-8AEF-C20A351992CE}" type="sibTrans" cxnId="{88B7F016-0BBB-447E-97F4-873C6C6307B9}">
      <dgm:prSet/>
      <dgm:spPr/>
      <dgm:t>
        <a:bodyPr/>
        <a:lstStyle/>
        <a:p>
          <a:endParaRPr lang="en-US"/>
        </a:p>
      </dgm:t>
    </dgm:pt>
    <dgm:pt modelId="{68D53643-8E57-412E-8C8C-966A3994947D}">
      <dgm:prSet phldrT="[Text]" custT="1"/>
      <dgm:spPr/>
      <dgm:t>
        <a:bodyPr/>
        <a:lstStyle/>
        <a:p>
          <a:r>
            <a:rPr lang="en-US" sz="1200" dirty="0" err="1" smtClean="0"/>
            <a:t>Thực</a:t>
          </a:r>
          <a:r>
            <a:rPr lang="en-US" sz="1200" dirty="0" smtClean="0"/>
            <a:t> </a:t>
          </a:r>
          <a:r>
            <a:rPr lang="en-US" sz="1200" dirty="0" err="1" smtClean="0"/>
            <a:t>thi</a:t>
          </a:r>
          <a:r>
            <a:rPr lang="en-US" sz="1200" dirty="0" smtClean="0"/>
            <a:t> </a:t>
          </a:r>
          <a:r>
            <a:rPr lang="en-US" sz="1200" dirty="0" err="1" smtClean="0"/>
            <a:t>và</a:t>
          </a:r>
          <a:r>
            <a:rPr lang="en-US" sz="1200" dirty="0" smtClean="0"/>
            <a:t> </a:t>
          </a:r>
          <a:r>
            <a:rPr lang="en-US" sz="1200" dirty="0" err="1" smtClean="0"/>
            <a:t>gửi</a:t>
          </a:r>
          <a:r>
            <a:rPr lang="en-US" sz="1200" dirty="0" smtClean="0"/>
            <a:t> </a:t>
          </a:r>
          <a:r>
            <a:rPr lang="en-US" sz="1200" dirty="0" err="1" smtClean="0"/>
            <a:t>thông</a:t>
          </a:r>
          <a:r>
            <a:rPr lang="en-US" sz="1200" dirty="0" smtClean="0"/>
            <a:t> qua </a:t>
          </a:r>
          <a:r>
            <a:rPr lang="en-US" sz="1200" dirty="0" err="1" smtClean="0"/>
            <a:t>giao</a:t>
          </a:r>
          <a:r>
            <a:rPr lang="en-US" sz="1200" dirty="0" smtClean="0"/>
            <a:t> </a:t>
          </a:r>
          <a:r>
            <a:rPr lang="en-US" sz="1200" dirty="0" err="1" smtClean="0"/>
            <a:t>thức</a:t>
          </a:r>
          <a:r>
            <a:rPr lang="en-US" sz="1200" dirty="0" smtClean="0"/>
            <a:t> FTP</a:t>
          </a:r>
          <a:endParaRPr lang="en-US" sz="1200" dirty="0"/>
        </a:p>
      </dgm:t>
    </dgm:pt>
    <dgm:pt modelId="{39FE781B-7218-4BFC-8AEA-36CFDF9FA340}" type="parTrans" cxnId="{4A1B978C-9CEA-4666-AD25-DC818111117D}">
      <dgm:prSet/>
      <dgm:spPr/>
      <dgm:t>
        <a:bodyPr/>
        <a:lstStyle/>
        <a:p>
          <a:endParaRPr lang="en-US"/>
        </a:p>
      </dgm:t>
    </dgm:pt>
    <dgm:pt modelId="{FDE8A750-8C59-440F-AA21-30BD367DAAE0}" type="sibTrans" cxnId="{4A1B978C-9CEA-4666-AD25-DC818111117D}">
      <dgm:prSet/>
      <dgm:spPr/>
      <dgm:t>
        <a:bodyPr/>
        <a:lstStyle/>
        <a:p>
          <a:endParaRPr lang="en-US"/>
        </a:p>
      </dgm:t>
    </dgm:pt>
    <dgm:pt modelId="{8FDF67BE-96ED-458C-A443-54A1577A35AC}">
      <dgm:prSet phldrT="[Text]" phldr="1" custT="1"/>
      <dgm:spPr/>
      <dgm:t>
        <a:bodyPr/>
        <a:lstStyle/>
        <a:p>
          <a:endParaRPr lang="en-US" sz="1200" dirty="0"/>
        </a:p>
      </dgm:t>
    </dgm:pt>
    <dgm:pt modelId="{94E28175-1D8A-405C-B803-14CB79527179}" type="parTrans" cxnId="{999408A8-DD83-43FB-8BCC-9F27710287A6}">
      <dgm:prSet/>
      <dgm:spPr/>
      <dgm:t>
        <a:bodyPr/>
        <a:lstStyle/>
        <a:p>
          <a:endParaRPr lang="en-US"/>
        </a:p>
      </dgm:t>
    </dgm:pt>
    <dgm:pt modelId="{41C2B7CB-CA2C-41CF-B5D0-485B01B5F138}" type="sibTrans" cxnId="{999408A8-DD83-43FB-8BCC-9F27710287A6}">
      <dgm:prSet/>
      <dgm:spPr/>
      <dgm:t>
        <a:bodyPr/>
        <a:lstStyle/>
        <a:p>
          <a:endParaRPr lang="en-US"/>
        </a:p>
      </dgm:t>
    </dgm:pt>
    <dgm:pt modelId="{B394C7DB-C1B8-4F1E-A962-63818EA87645}">
      <dgm:prSet phldrT="[Text]" custT="1"/>
      <dgm:spPr/>
      <dgm:t>
        <a:bodyPr/>
        <a:lstStyle/>
        <a:p>
          <a:r>
            <a:rPr lang="en-US" sz="1500" dirty="0" smtClean="0"/>
            <a:t>Economy Version</a:t>
          </a:r>
          <a:endParaRPr lang="en-US" sz="1500" dirty="0"/>
        </a:p>
      </dgm:t>
    </dgm:pt>
    <dgm:pt modelId="{B88576BB-590C-4DE3-97A1-005171F2A6C7}" type="parTrans" cxnId="{E5167CD5-F3D9-416C-A56F-D6D0A8E3E08D}">
      <dgm:prSet/>
      <dgm:spPr/>
      <dgm:t>
        <a:bodyPr/>
        <a:lstStyle/>
        <a:p>
          <a:endParaRPr lang="en-US"/>
        </a:p>
      </dgm:t>
    </dgm:pt>
    <dgm:pt modelId="{9D0955E6-B59E-4C2E-BA13-A83EF1BDE9B2}" type="sibTrans" cxnId="{E5167CD5-F3D9-416C-A56F-D6D0A8E3E08D}">
      <dgm:prSet/>
      <dgm:spPr/>
      <dgm:t>
        <a:bodyPr/>
        <a:lstStyle/>
        <a:p>
          <a:endParaRPr lang="en-US"/>
        </a:p>
      </dgm:t>
    </dgm:pt>
    <dgm:pt modelId="{4C5F6231-F538-4185-8A81-F250EF2C8E39}">
      <dgm:prSet phldrT="[Text]" custT="1"/>
      <dgm:spPr/>
      <dgm:t>
        <a:bodyPr/>
        <a:lstStyle/>
        <a:p>
          <a:r>
            <a:rPr lang="en-US" sz="1200" dirty="0" err="1" smtClean="0"/>
            <a:t>Thực</a:t>
          </a:r>
          <a:r>
            <a:rPr lang="en-US" sz="1200" dirty="0" smtClean="0"/>
            <a:t> </a:t>
          </a:r>
          <a:r>
            <a:rPr lang="en-US" sz="1200" dirty="0" err="1" smtClean="0"/>
            <a:t>thi</a:t>
          </a:r>
          <a:r>
            <a:rPr lang="en-US" sz="1200" dirty="0" smtClean="0"/>
            <a:t> </a:t>
          </a:r>
          <a:r>
            <a:rPr lang="en-US" sz="1200" dirty="0" err="1" smtClean="0"/>
            <a:t>và</a:t>
          </a:r>
          <a:r>
            <a:rPr lang="en-US" sz="1200" dirty="0" smtClean="0"/>
            <a:t> </a:t>
          </a:r>
          <a:r>
            <a:rPr lang="en-US" sz="1200" dirty="0" err="1" smtClean="0"/>
            <a:t>gửi</a:t>
          </a:r>
          <a:r>
            <a:rPr lang="en-US" sz="1200" dirty="0" smtClean="0"/>
            <a:t> </a:t>
          </a:r>
          <a:r>
            <a:rPr lang="en-US" sz="1200" dirty="0" err="1" smtClean="0"/>
            <a:t>thông</a:t>
          </a:r>
          <a:r>
            <a:rPr lang="en-US" sz="1200" dirty="0" smtClean="0"/>
            <a:t> qua </a:t>
          </a:r>
          <a:r>
            <a:rPr lang="en-US" sz="1200" dirty="0" err="1" smtClean="0"/>
            <a:t>giao</a:t>
          </a:r>
          <a:r>
            <a:rPr lang="en-US" sz="1200" dirty="0" smtClean="0"/>
            <a:t> </a:t>
          </a:r>
          <a:r>
            <a:rPr lang="en-US" sz="1200" dirty="0" err="1" smtClean="0"/>
            <a:t>thức</a:t>
          </a:r>
          <a:r>
            <a:rPr lang="en-US" sz="1200" dirty="0" smtClean="0"/>
            <a:t> FTP</a:t>
          </a:r>
          <a:endParaRPr lang="en-US" sz="1200" dirty="0"/>
        </a:p>
      </dgm:t>
    </dgm:pt>
    <dgm:pt modelId="{1A221E8F-C5CF-4AC7-8202-1937405015AF}" type="parTrans" cxnId="{A7C41647-320C-40BB-86CA-CAA606485AF4}">
      <dgm:prSet/>
      <dgm:spPr/>
      <dgm:t>
        <a:bodyPr/>
        <a:lstStyle/>
        <a:p>
          <a:endParaRPr lang="en-US"/>
        </a:p>
      </dgm:t>
    </dgm:pt>
    <dgm:pt modelId="{A27FB36C-C3FD-468D-ACB6-7BCEB92E7D13}" type="sibTrans" cxnId="{A7C41647-320C-40BB-86CA-CAA606485AF4}">
      <dgm:prSet/>
      <dgm:spPr/>
      <dgm:t>
        <a:bodyPr/>
        <a:lstStyle/>
        <a:p>
          <a:endParaRPr lang="en-US"/>
        </a:p>
      </dgm:t>
    </dgm:pt>
    <dgm:pt modelId="{302F6B78-424F-4576-B4DD-B3340C4AB577}">
      <dgm:prSet phldrT="[Text]" custT="1"/>
      <dgm:spPr/>
      <dgm:t>
        <a:bodyPr/>
        <a:lstStyle/>
        <a:p>
          <a:r>
            <a:rPr lang="en-US" sz="1500" dirty="0" smtClean="0"/>
            <a:t>Full version</a:t>
          </a:r>
          <a:endParaRPr lang="en-US" sz="1500" dirty="0"/>
        </a:p>
      </dgm:t>
    </dgm:pt>
    <dgm:pt modelId="{169063C1-1019-4ACD-85F9-C750043A6B44}" type="parTrans" cxnId="{0548E621-25B8-41D7-A3F0-0B7FD8F33BE4}">
      <dgm:prSet/>
      <dgm:spPr/>
      <dgm:t>
        <a:bodyPr/>
        <a:lstStyle/>
        <a:p>
          <a:endParaRPr lang="en-US"/>
        </a:p>
      </dgm:t>
    </dgm:pt>
    <dgm:pt modelId="{20CA0B98-48EA-409C-950C-4572CACA96FC}" type="sibTrans" cxnId="{0548E621-25B8-41D7-A3F0-0B7FD8F33BE4}">
      <dgm:prSet/>
      <dgm:spPr/>
      <dgm:t>
        <a:bodyPr/>
        <a:lstStyle/>
        <a:p>
          <a:endParaRPr lang="en-US"/>
        </a:p>
      </dgm:t>
    </dgm:pt>
    <dgm:pt modelId="{261B5E9B-E1F6-48C7-8E13-97C1DDE17865}">
      <dgm:prSet phldrT="[Text]" custT="1"/>
      <dgm:spPr/>
      <dgm:t>
        <a:bodyPr/>
        <a:lstStyle/>
        <a:p>
          <a:r>
            <a:rPr lang="en-US" sz="1200" dirty="0" smtClean="0"/>
            <a:t>Log </a:t>
          </a:r>
          <a:r>
            <a:rPr lang="en-US" sz="1200" dirty="0" err="1" smtClean="0"/>
            <a:t>được</a:t>
          </a:r>
          <a:r>
            <a:rPr lang="en-US" sz="1200" dirty="0" smtClean="0"/>
            <a:t> </a:t>
          </a:r>
          <a:r>
            <a:rPr lang="en-US" sz="1200" dirty="0" err="1" smtClean="0"/>
            <a:t>mã</a:t>
          </a:r>
          <a:r>
            <a:rPr lang="en-US" sz="1200" dirty="0" smtClean="0"/>
            <a:t> </a:t>
          </a:r>
          <a:r>
            <a:rPr lang="en-US" sz="1200" dirty="0" err="1" smtClean="0"/>
            <a:t>hóa</a:t>
          </a:r>
          <a:endParaRPr lang="en-US" sz="1200" dirty="0"/>
        </a:p>
      </dgm:t>
    </dgm:pt>
    <dgm:pt modelId="{49440D00-2BD8-4BF6-8D39-AE3473E68C48}" type="parTrans" cxnId="{37822879-0665-4197-9710-119C131C2122}">
      <dgm:prSet/>
      <dgm:spPr/>
      <dgm:t>
        <a:bodyPr/>
        <a:lstStyle/>
        <a:p>
          <a:endParaRPr lang="en-US"/>
        </a:p>
      </dgm:t>
    </dgm:pt>
    <dgm:pt modelId="{856D14BE-87A5-41FF-AEC7-4D41E155080F}" type="sibTrans" cxnId="{37822879-0665-4197-9710-119C131C2122}">
      <dgm:prSet/>
      <dgm:spPr/>
      <dgm:t>
        <a:bodyPr/>
        <a:lstStyle/>
        <a:p>
          <a:endParaRPr lang="en-US"/>
        </a:p>
      </dgm:t>
    </dgm:pt>
    <dgm:pt modelId="{A8E3FAA4-4463-4565-A472-A8240B486198}">
      <dgm:prSet phldrT="[Text]" custT="1"/>
      <dgm:spPr/>
      <dgm:t>
        <a:bodyPr/>
        <a:lstStyle/>
        <a:p>
          <a:r>
            <a:rPr lang="en-US" sz="1200" dirty="0" smtClean="0"/>
            <a:t>Update Free 1 </a:t>
          </a:r>
          <a:r>
            <a:rPr lang="en-US" sz="1200" dirty="0" err="1" smtClean="0"/>
            <a:t>lần</a:t>
          </a:r>
          <a:endParaRPr lang="en-US" sz="1200" dirty="0"/>
        </a:p>
      </dgm:t>
    </dgm:pt>
    <dgm:pt modelId="{6993054D-1450-4B70-8299-35DCA6FAB91B}" type="parTrans" cxnId="{0D6E4F1D-73E6-4350-93C9-3A1B9B333C3C}">
      <dgm:prSet/>
      <dgm:spPr/>
      <dgm:t>
        <a:bodyPr/>
        <a:lstStyle/>
        <a:p>
          <a:endParaRPr lang="en-US"/>
        </a:p>
      </dgm:t>
    </dgm:pt>
    <dgm:pt modelId="{9CADE25B-156D-498F-B224-E9386FB1FBAD}" type="sibTrans" cxnId="{0D6E4F1D-73E6-4350-93C9-3A1B9B333C3C}">
      <dgm:prSet/>
      <dgm:spPr/>
      <dgm:t>
        <a:bodyPr/>
        <a:lstStyle/>
        <a:p>
          <a:endParaRPr lang="en-US"/>
        </a:p>
      </dgm:t>
    </dgm:pt>
    <dgm:pt modelId="{8E122E0F-9B12-414F-B0C5-A192632C77B0}">
      <dgm:prSet phldrT="[Text]" custT="1"/>
      <dgm:spPr/>
      <dgm:t>
        <a:bodyPr/>
        <a:lstStyle/>
        <a:p>
          <a:r>
            <a:rPr lang="en-US" sz="1200" dirty="0" smtClean="0"/>
            <a:t>$ 1800 USD</a:t>
          </a:r>
          <a:endParaRPr lang="en-US" sz="1200" dirty="0"/>
        </a:p>
      </dgm:t>
    </dgm:pt>
    <dgm:pt modelId="{D8D2BFC1-CD67-4EB1-8184-EB95EF188F93}" type="parTrans" cxnId="{40075EF1-9CEF-41FA-BB9C-686103FC9546}">
      <dgm:prSet/>
      <dgm:spPr/>
      <dgm:t>
        <a:bodyPr/>
        <a:lstStyle/>
        <a:p>
          <a:endParaRPr lang="en-US"/>
        </a:p>
      </dgm:t>
    </dgm:pt>
    <dgm:pt modelId="{E5ACC942-B814-40FE-BAE0-AC0C3DDE8F25}" type="sibTrans" cxnId="{40075EF1-9CEF-41FA-BB9C-686103FC9546}">
      <dgm:prSet/>
      <dgm:spPr/>
      <dgm:t>
        <a:bodyPr/>
        <a:lstStyle/>
        <a:p>
          <a:endParaRPr lang="en-US"/>
        </a:p>
      </dgm:t>
    </dgm:pt>
    <dgm:pt modelId="{8AD9B383-B366-47B8-B9AD-5311207EA280}">
      <dgm:prSet phldrT="[Text]" custT="1"/>
      <dgm:spPr/>
      <dgm:t>
        <a:bodyPr/>
        <a:lstStyle/>
        <a:p>
          <a:r>
            <a:rPr lang="en-US" sz="1200" dirty="0" smtClean="0"/>
            <a:t>Log </a:t>
          </a:r>
          <a:r>
            <a:rPr lang="en-US" sz="1200" dirty="0" err="1" smtClean="0"/>
            <a:t>được</a:t>
          </a:r>
          <a:r>
            <a:rPr lang="en-US" sz="1200" dirty="0" smtClean="0"/>
            <a:t> </a:t>
          </a:r>
          <a:r>
            <a:rPr lang="en-US" sz="1200" dirty="0" err="1" smtClean="0"/>
            <a:t>mã</a:t>
          </a:r>
          <a:r>
            <a:rPr lang="en-US" sz="1200" dirty="0" smtClean="0"/>
            <a:t> </a:t>
          </a:r>
          <a:r>
            <a:rPr lang="en-US" sz="1200" dirty="0" err="1" smtClean="0"/>
            <a:t>hóa</a:t>
          </a:r>
          <a:r>
            <a:rPr lang="en-US" sz="1200" dirty="0" smtClean="0"/>
            <a:t> </a:t>
          </a:r>
          <a:r>
            <a:rPr lang="en-US" sz="1200" dirty="0" err="1" smtClean="0"/>
            <a:t>cao</a:t>
          </a:r>
          <a:r>
            <a:rPr lang="en-US" sz="1200" dirty="0" smtClean="0"/>
            <a:t> </a:t>
          </a:r>
          <a:r>
            <a:rPr lang="en-US" sz="1200" dirty="0" err="1" smtClean="0"/>
            <a:t>cấp</a:t>
          </a:r>
          <a:endParaRPr lang="en-US" sz="1200" dirty="0"/>
        </a:p>
      </dgm:t>
    </dgm:pt>
    <dgm:pt modelId="{DBB23622-F22D-4F2A-978F-1F0A6355CCCB}" type="parTrans" cxnId="{C84E091E-CDA1-4B83-B0FF-D91D63393701}">
      <dgm:prSet/>
      <dgm:spPr/>
      <dgm:t>
        <a:bodyPr/>
        <a:lstStyle/>
        <a:p>
          <a:endParaRPr lang="en-US"/>
        </a:p>
      </dgm:t>
    </dgm:pt>
    <dgm:pt modelId="{7CFDEB8D-723C-493D-8606-AA0B8C8AE97D}" type="sibTrans" cxnId="{C84E091E-CDA1-4B83-B0FF-D91D63393701}">
      <dgm:prSet/>
      <dgm:spPr/>
      <dgm:t>
        <a:bodyPr/>
        <a:lstStyle/>
        <a:p>
          <a:endParaRPr lang="en-US"/>
        </a:p>
      </dgm:t>
    </dgm:pt>
    <dgm:pt modelId="{61A04493-125E-47BF-A680-0EB1BA1F0BF0}">
      <dgm:prSet phldrT="[Text]" custT="1"/>
      <dgm:spPr/>
      <dgm:t>
        <a:bodyPr/>
        <a:lstStyle/>
        <a:p>
          <a:r>
            <a:rPr lang="en-US" sz="1200" dirty="0" smtClean="0"/>
            <a:t>Update free 3 </a:t>
          </a:r>
          <a:r>
            <a:rPr lang="en-US" sz="1200" dirty="0" err="1" smtClean="0"/>
            <a:t>tháng</a:t>
          </a:r>
          <a:r>
            <a:rPr lang="en-US" sz="1200" dirty="0" smtClean="0"/>
            <a:t> 1 </a:t>
          </a:r>
          <a:r>
            <a:rPr lang="en-US" sz="1200" dirty="0" err="1" smtClean="0"/>
            <a:t>lần</a:t>
          </a:r>
          <a:endParaRPr lang="en-US" sz="1200" dirty="0"/>
        </a:p>
      </dgm:t>
    </dgm:pt>
    <dgm:pt modelId="{CB25832E-5C6C-46C0-99A8-559A60E6EE3E}" type="parTrans" cxnId="{973921CB-9996-4C77-930E-C5831483C377}">
      <dgm:prSet/>
      <dgm:spPr/>
      <dgm:t>
        <a:bodyPr/>
        <a:lstStyle/>
        <a:p>
          <a:endParaRPr lang="en-US"/>
        </a:p>
      </dgm:t>
    </dgm:pt>
    <dgm:pt modelId="{637A2E09-C686-4BEF-9E48-1821FD5D0812}" type="sibTrans" cxnId="{973921CB-9996-4C77-930E-C5831483C377}">
      <dgm:prSet/>
      <dgm:spPr/>
      <dgm:t>
        <a:bodyPr/>
        <a:lstStyle/>
        <a:p>
          <a:endParaRPr lang="en-US"/>
        </a:p>
      </dgm:t>
    </dgm:pt>
    <dgm:pt modelId="{E67AD7DA-9E75-404C-8465-F28785E9231C}">
      <dgm:prSet phldrT="[Text]" custT="1"/>
      <dgm:spPr/>
      <dgm:t>
        <a:bodyPr/>
        <a:lstStyle/>
        <a:p>
          <a:r>
            <a:rPr lang="en-US" sz="1200" dirty="0" smtClean="0"/>
            <a:t>$2000 USD</a:t>
          </a:r>
          <a:endParaRPr lang="en-US" sz="1200" dirty="0"/>
        </a:p>
      </dgm:t>
    </dgm:pt>
    <dgm:pt modelId="{20E3101C-7B93-49DB-8B42-6A61BE3717A6}" type="parTrans" cxnId="{4EB8B33A-81FB-4523-BC9A-D50C312E4CE6}">
      <dgm:prSet/>
      <dgm:spPr/>
      <dgm:t>
        <a:bodyPr/>
        <a:lstStyle/>
        <a:p>
          <a:endParaRPr lang="en-US"/>
        </a:p>
      </dgm:t>
    </dgm:pt>
    <dgm:pt modelId="{3F1CC6B8-A7A2-466A-AB2A-D46EC9709DEB}" type="sibTrans" cxnId="{4EB8B33A-81FB-4523-BC9A-D50C312E4CE6}">
      <dgm:prSet/>
      <dgm:spPr/>
      <dgm:t>
        <a:bodyPr/>
        <a:lstStyle/>
        <a:p>
          <a:endParaRPr lang="en-US"/>
        </a:p>
      </dgm:t>
    </dgm:pt>
    <dgm:pt modelId="{6427DAB8-00C4-4061-B9E5-C91687D23501}">
      <dgm:prSet phldrT="[Text]" custT="1"/>
      <dgm:spPr/>
      <dgm:t>
        <a:bodyPr/>
        <a:lstStyle/>
        <a:p>
          <a:r>
            <a:rPr lang="en-US" sz="1200" dirty="0" err="1" smtClean="0"/>
            <a:t>Thực</a:t>
          </a:r>
          <a:r>
            <a:rPr lang="en-US" sz="1200" dirty="0" smtClean="0"/>
            <a:t> </a:t>
          </a:r>
          <a:r>
            <a:rPr lang="en-US" sz="1200" dirty="0" err="1" smtClean="0"/>
            <a:t>thi</a:t>
          </a:r>
          <a:r>
            <a:rPr lang="en-US" sz="1200" dirty="0" smtClean="0"/>
            <a:t> </a:t>
          </a:r>
          <a:r>
            <a:rPr lang="en-US" sz="1200" dirty="0" err="1" smtClean="0"/>
            <a:t>và</a:t>
          </a:r>
          <a:r>
            <a:rPr lang="en-US" sz="1200" dirty="0" smtClean="0"/>
            <a:t> </a:t>
          </a:r>
          <a:r>
            <a:rPr lang="en-US" sz="1200" dirty="0" err="1" smtClean="0"/>
            <a:t>được</a:t>
          </a:r>
          <a:r>
            <a:rPr lang="en-US" sz="1200" dirty="0" smtClean="0"/>
            <a:t> </a:t>
          </a:r>
          <a:r>
            <a:rPr lang="en-US" sz="1200" dirty="0" err="1" smtClean="0"/>
            <a:t>gửi</a:t>
          </a:r>
          <a:r>
            <a:rPr lang="en-US" sz="1200" dirty="0" smtClean="0"/>
            <a:t> </a:t>
          </a:r>
          <a:r>
            <a:rPr lang="en-US" sz="1200" dirty="0" err="1" smtClean="0"/>
            <a:t>thông</a:t>
          </a:r>
          <a:r>
            <a:rPr lang="en-US" sz="1200" dirty="0" smtClean="0"/>
            <a:t> qua </a:t>
          </a:r>
          <a:r>
            <a:rPr lang="en-US" sz="1200" dirty="0" err="1" smtClean="0"/>
            <a:t>các</a:t>
          </a:r>
          <a:r>
            <a:rPr lang="en-US" sz="1200" dirty="0" smtClean="0"/>
            <a:t> </a:t>
          </a:r>
          <a:r>
            <a:rPr lang="en-US" sz="1200" dirty="0" err="1" smtClean="0"/>
            <a:t>cổng</a:t>
          </a:r>
          <a:r>
            <a:rPr lang="en-US" sz="1200" dirty="0" smtClean="0"/>
            <a:t> </a:t>
          </a:r>
          <a:r>
            <a:rPr lang="en-US" sz="1200" dirty="0" err="1" smtClean="0"/>
            <a:t>chính</a:t>
          </a:r>
          <a:r>
            <a:rPr lang="en-US" sz="1200" dirty="0" smtClean="0"/>
            <a:t>.</a:t>
          </a:r>
          <a:endParaRPr lang="en-US" sz="1200" dirty="0"/>
        </a:p>
      </dgm:t>
    </dgm:pt>
    <dgm:pt modelId="{6037DD05-2178-4E56-A6B1-F98D87DB5AB7}" type="sibTrans" cxnId="{E4315776-EF32-4F85-B551-C6DEFADB62FF}">
      <dgm:prSet/>
      <dgm:spPr/>
      <dgm:t>
        <a:bodyPr/>
        <a:lstStyle/>
        <a:p>
          <a:endParaRPr lang="en-US"/>
        </a:p>
      </dgm:t>
    </dgm:pt>
    <dgm:pt modelId="{9E7E201C-56F6-4811-862E-4FAE55775791}" type="parTrans" cxnId="{E4315776-EF32-4F85-B551-C6DEFADB62FF}">
      <dgm:prSet/>
      <dgm:spPr/>
      <dgm:t>
        <a:bodyPr/>
        <a:lstStyle/>
        <a:p>
          <a:endParaRPr lang="en-US"/>
        </a:p>
      </dgm:t>
    </dgm:pt>
    <dgm:pt modelId="{881833A7-6E5A-46F4-9018-BD748965FEE4}">
      <dgm:prSet phldrT="[Text]" custT="1"/>
      <dgm:spPr/>
      <dgm:t>
        <a:bodyPr/>
        <a:lstStyle/>
        <a:p>
          <a:r>
            <a:rPr lang="en-US" sz="1200" dirty="0" smtClean="0"/>
            <a:t>Log </a:t>
          </a:r>
          <a:r>
            <a:rPr lang="en-US" sz="1200" dirty="0" err="1" smtClean="0"/>
            <a:t>được</a:t>
          </a:r>
          <a:r>
            <a:rPr lang="en-US" sz="1200" dirty="0" smtClean="0"/>
            <a:t> </a:t>
          </a:r>
          <a:r>
            <a:rPr lang="en-US" sz="1200" dirty="0" err="1" smtClean="0"/>
            <a:t>mã</a:t>
          </a:r>
          <a:r>
            <a:rPr lang="en-US" sz="1200" dirty="0" smtClean="0"/>
            <a:t> </a:t>
          </a:r>
          <a:r>
            <a:rPr lang="en-US" sz="1200" dirty="0" err="1" smtClean="0"/>
            <a:t>hóa</a:t>
          </a:r>
          <a:r>
            <a:rPr lang="en-US" sz="1200" dirty="0" smtClean="0"/>
            <a:t> </a:t>
          </a:r>
          <a:r>
            <a:rPr lang="en-US" sz="1200" dirty="0" err="1" smtClean="0"/>
            <a:t>bằng</a:t>
          </a:r>
          <a:r>
            <a:rPr lang="en-US" sz="1200" dirty="0" smtClean="0"/>
            <a:t> </a:t>
          </a:r>
          <a:r>
            <a:rPr lang="en-US" sz="1200" dirty="0" err="1" smtClean="0"/>
            <a:t>thuật</a:t>
          </a:r>
          <a:r>
            <a:rPr lang="en-US" sz="1200" dirty="0" smtClean="0"/>
            <a:t> </a:t>
          </a:r>
          <a:r>
            <a:rPr lang="en-US" sz="1200" dirty="0" err="1" smtClean="0"/>
            <a:t>toán</a:t>
          </a:r>
          <a:r>
            <a:rPr lang="en-US" sz="1200" dirty="0" smtClean="0"/>
            <a:t> </a:t>
          </a:r>
          <a:r>
            <a:rPr lang="en-US" sz="1200" dirty="0" err="1" smtClean="0"/>
            <a:t>của</a:t>
          </a:r>
          <a:r>
            <a:rPr lang="en-US" sz="1200" dirty="0" smtClean="0"/>
            <a:t> </a:t>
          </a:r>
          <a:r>
            <a:rPr lang="en-US" sz="1200" dirty="0" err="1" smtClean="0"/>
            <a:t>họ</a:t>
          </a:r>
          <a:endParaRPr lang="en-US" sz="1200" dirty="0"/>
        </a:p>
      </dgm:t>
    </dgm:pt>
    <dgm:pt modelId="{3A384A50-8714-493B-8B0E-E60DE59E3B89}" type="parTrans" cxnId="{95BED17B-C616-4A4B-9227-E013455DA78C}">
      <dgm:prSet/>
      <dgm:spPr/>
      <dgm:t>
        <a:bodyPr/>
        <a:lstStyle/>
        <a:p>
          <a:endParaRPr lang="en-US"/>
        </a:p>
      </dgm:t>
    </dgm:pt>
    <dgm:pt modelId="{59F744D3-5BCF-48D8-A16A-996858F01A1B}" type="sibTrans" cxnId="{95BED17B-C616-4A4B-9227-E013455DA78C}">
      <dgm:prSet/>
      <dgm:spPr/>
      <dgm:t>
        <a:bodyPr/>
        <a:lstStyle/>
        <a:p>
          <a:endParaRPr lang="en-US"/>
        </a:p>
      </dgm:t>
    </dgm:pt>
    <dgm:pt modelId="{34320223-0D22-4807-A50D-090842A67927}">
      <dgm:prSet phldrT="[Text]" custT="1"/>
      <dgm:spPr/>
      <dgm:t>
        <a:bodyPr/>
        <a:lstStyle/>
        <a:p>
          <a:r>
            <a:rPr lang="en-US" sz="1200" dirty="0" err="1" smtClean="0"/>
            <a:t>Miễn</a:t>
          </a:r>
          <a:r>
            <a:rPr lang="en-US" sz="1200" dirty="0" smtClean="0"/>
            <a:t> </a:t>
          </a:r>
          <a:r>
            <a:rPr lang="en-US" sz="1200" dirty="0" err="1" smtClean="0"/>
            <a:t>phí</a:t>
          </a:r>
          <a:r>
            <a:rPr lang="en-US" sz="1200" dirty="0" smtClean="0"/>
            <a:t> update</a:t>
          </a:r>
          <a:endParaRPr lang="en-US" sz="1200" dirty="0"/>
        </a:p>
      </dgm:t>
    </dgm:pt>
    <dgm:pt modelId="{FF84135C-8140-4A74-933B-7DD197060551}" type="parTrans" cxnId="{69D5EF03-2188-4981-A9D4-A7FA1BC00A6D}">
      <dgm:prSet/>
      <dgm:spPr/>
      <dgm:t>
        <a:bodyPr/>
        <a:lstStyle/>
        <a:p>
          <a:endParaRPr lang="en-US"/>
        </a:p>
      </dgm:t>
    </dgm:pt>
    <dgm:pt modelId="{0FE404F6-D662-4E01-B8E6-0ED21E6E000F}" type="sibTrans" cxnId="{69D5EF03-2188-4981-A9D4-A7FA1BC00A6D}">
      <dgm:prSet/>
      <dgm:spPr/>
      <dgm:t>
        <a:bodyPr/>
        <a:lstStyle/>
        <a:p>
          <a:endParaRPr lang="en-US"/>
        </a:p>
      </dgm:t>
    </dgm:pt>
    <dgm:pt modelId="{E915A933-1175-413E-BC41-019B96490BA2}">
      <dgm:prSet phldrT="[Text]" custT="1"/>
      <dgm:spPr/>
      <dgm:t>
        <a:bodyPr/>
        <a:lstStyle/>
        <a:p>
          <a:r>
            <a:rPr lang="en-US" sz="1200" dirty="0" smtClean="0"/>
            <a:t>$ 2300</a:t>
          </a:r>
          <a:endParaRPr lang="en-US" sz="1200" dirty="0"/>
        </a:p>
      </dgm:t>
    </dgm:pt>
    <dgm:pt modelId="{210AC3AE-0E5A-4A2A-872A-CAEC4D6F1706}" type="parTrans" cxnId="{35D591F1-227C-473F-9182-9F70E57F14CB}">
      <dgm:prSet/>
      <dgm:spPr/>
      <dgm:t>
        <a:bodyPr/>
        <a:lstStyle/>
        <a:p>
          <a:endParaRPr lang="en-US"/>
        </a:p>
      </dgm:t>
    </dgm:pt>
    <dgm:pt modelId="{E39FE4B7-A355-4C69-8579-2882FCE6C506}" type="sibTrans" cxnId="{35D591F1-227C-473F-9182-9F70E57F14CB}">
      <dgm:prSet/>
      <dgm:spPr/>
      <dgm:t>
        <a:bodyPr/>
        <a:lstStyle/>
        <a:p>
          <a:endParaRPr lang="en-US"/>
        </a:p>
      </dgm:t>
    </dgm:pt>
    <dgm:pt modelId="{150E9705-2961-41B9-BBB2-86FFF1E0C0BB}">
      <dgm:prSet phldrT="[Text]" custT="1"/>
      <dgm:spPr/>
      <dgm:t>
        <a:bodyPr/>
        <a:lstStyle/>
        <a:p>
          <a:endParaRPr lang="en-US" sz="1200" dirty="0"/>
        </a:p>
      </dgm:t>
    </dgm:pt>
    <dgm:pt modelId="{A46AF793-16A5-4295-BDAE-231FBA50729C}" type="parTrans" cxnId="{B470901F-B4F5-4E1A-A85E-8DAED77D4110}">
      <dgm:prSet/>
      <dgm:spPr/>
      <dgm:t>
        <a:bodyPr/>
        <a:lstStyle/>
        <a:p>
          <a:endParaRPr lang="en-US"/>
        </a:p>
      </dgm:t>
    </dgm:pt>
    <dgm:pt modelId="{D8C5903C-B08C-45C4-8745-23FDED60854B}" type="sibTrans" cxnId="{B470901F-B4F5-4E1A-A85E-8DAED77D4110}">
      <dgm:prSet/>
      <dgm:spPr/>
      <dgm:t>
        <a:bodyPr/>
        <a:lstStyle/>
        <a:p>
          <a:endParaRPr lang="en-US"/>
        </a:p>
      </dgm:t>
    </dgm:pt>
    <dgm:pt modelId="{B588E9A2-9051-4432-8DAC-6F1679D264F7}">
      <dgm:prSet phldrT="[Text]" custT="1"/>
      <dgm:spPr/>
      <dgm:t>
        <a:bodyPr/>
        <a:lstStyle/>
        <a:p>
          <a:endParaRPr lang="en-US" sz="1200" dirty="0"/>
        </a:p>
      </dgm:t>
    </dgm:pt>
    <dgm:pt modelId="{4D2B617B-57CB-4D27-9940-DE1E85930EA3}" type="parTrans" cxnId="{45C7E04F-01EC-494A-9F05-4673FB6D0B17}">
      <dgm:prSet/>
      <dgm:spPr/>
      <dgm:t>
        <a:bodyPr/>
        <a:lstStyle/>
        <a:p>
          <a:endParaRPr lang="en-US"/>
        </a:p>
      </dgm:t>
    </dgm:pt>
    <dgm:pt modelId="{2D84DF7D-E334-4BFC-9411-771C830440F9}" type="sibTrans" cxnId="{45C7E04F-01EC-494A-9F05-4673FB6D0B17}">
      <dgm:prSet/>
      <dgm:spPr/>
      <dgm:t>
        <a:bodyPr/>
        <a:lstStyle/>
        <a:p>
          <a:endParaRPr lang="en-US"/>
        </a:p>
      </dgm:t>
    </dgm:pt>
    <dgm:pt modelId="{5D87BB0D-1267-4FF7-B7B9-8BDBAC1325A8}">
      <dgm:prSet phldrT="[Text]" custT="1"/>
      <dgm:spPr/>
      <dgm:t>
        <a:bodyPr/>
        <a:lstStyle/>
        <a:p>
          <a:endParaRPr lang="en-US" sz="1200" dirty="0"/>
        </a:p>
      </dgm:t>
    </dgm:pt>
    <dgm:pt modelId="{8F5793E9-B08F-497B-924C-B8F3E45D2E57}" type="parTrans" cxnId="{8EC12F39-5445-4752-B02C-933973D1BF09}">
      <dgm:prSet/>
      <dgm:spPr/>
      <dgm:t>
        <a:bodyPr/>
        <a:lstStyle/>
        <a:p>
          <a:endParaRPr lang="en-US"/>
        </a:p>
      </dgm:t>
    </dgm:pt>
    <dgm:pt modelId="{10290ADF-E438-4DEC-AE32-FE186ED21A1D}" type="sibTrans" cxnId="{8EC12F39-5445-4752-B02C-933973D1BF09}">
      <dgm:prSet/>
      <dgm:spPr/>
      <dgm:t>
        <a:bodyPr/>
        <a:lstStyle/>
        <a:p>
          <a:endParaRPr lang="en-US"/>
        </a:p>
      </dgm:t>
    </dgm:pt>
    <dgm:pt modelId="{BE98D473-4FFB-4584-9EA0-F19EA9AA2B35}">
      <dgm:prSet phldrT="[Text]" custT="1"/>
      <dgm:spPr/>
      <dgm:t>
        <a:bodyPr/>
        <a:lstStyle/>
        <a:p>
          <a:endParaRPr lang="en-US" sz="1200" dirty="0"/>
        </a:p>
      </dgm:t>
    </dgm:pt>
    <dgm:pt modelId="{6EAABE25-67E1-43D4-B06C-2983A630C674}" type="parTrans" cxnId="{90981C6C-F49A-4DE3-9CE7-63B6FF0CB5A3}">
      <dgm:prSet/>
      <dgm:spPr/>
      <dgm:t>
        <a:bodyPr/>
        <a:lstStyle/>
        <a:p>
          <a:endParaRPr lang="en-US"/>
        </a:p>
      </dgm:t>
    </dgm:pt>
    <dgm:pt modelId="{662F0358-AD6D-4AB0-8FF0-9CB7B5EF5E21}" type="sibTrans" cxnId="{90981C6C-F49A-4DE3-9CE7-63B6FF0CB5A3}">
      <dgm:prSet/>
      <dgm:spPr/>
      <dgm:t>
        <a:bodyPr/>
        <a:lstStyle/>
        <a:p>
          <a:endParaRPr lang="en-US"/>
        </a:p>
      </dgm:t>
    </dgm:pt>
    <dgm:pt modelId="{9FA6F3E8-EF49-48EA-9505-1A34D0C5B4CA}">
      <dgm:prSet phldrT="[Text]" custT="1"/>
      <dgm:spPr/>
      <dgm:t>
        <a:bodyPr/>
        <a:lstStyle/>
        <a:p>
          <a:endParaRPr lang="en-US" sz="1200" dirty="0"/>
        </a:p>
      </dgm:t>
    </dgm:pt>
    <dgm:pt modelId="{154BB3E7-3BD2-4A91-B4D8-A5BB8F92279B}" type="parTrans" cxnId="{D37355D9-B41A-45A1-AFD9-82D6987792DC}">
      <dgm:prSet/>
      <dgm:spPr/>
      <dgm:t>
        <a:bodyPr/>
        <a:lstStyle/>
        <a:p>
          <a:endParaRPr lang="en-US"/>
        </a:p>
      </dgm:t>
    </dgm:pt>
    <dgm:pt modelId="{F350992A-D7E5-421D-9237-9F9AD0153F55}" type="sibTrans" cxnId="{D37355D9-B41A-45A1-AFD9-82D6987792DC}">
      <dgm:prSet/>
      <dgm:spPr/>
      <dgm:t>
        <a:bodyPr/>
        <a:lstStyle/>
        <a:p>
          <a:endParaRPr lang="en-US"/>
        </a:p>
      </dgm:t>
    </dgm:pt>
    <dgm:pt modelId="{C55B6415-8CF1-4E82-8145-456F943AABB2}">
      <dgm:prSet phldrT="[Text]" custT="1"/>
      <dgm:spPr/>
      <dgm:t>
        <a:bodyPr/>
        <a:lstStyle/>
        <a:p>
          <a:endParaRPr lang="en-US" sz="1200" dirty="0"/>
        </a:p>
      </dgm:t>
    </dgm:pt>
    <dgm:pt modelId="{69119F58-02CF-4587-8639-2E6482FF34C7}" type="parTrans" cxnId="{A1A0AF27-9A43-45F0-913A-20F61FCB8EAB}">
      <dgm:prSet/>
      <dgm:spPr/>
      <dgm:t>
        <a:bodyPr/>
        <a:lstStyle/>
        <a:p>
          <a:endParaRPr lang="en-US"/>
        </a:p>
      </dgm:t>
    </dgm:pt>
    <dgm:pt modelId="{48F1FF04-E2B2-44F0-A3F7-49C1BDEF10A5}" type="sibTrans" cxnId="{A1A0AF27-9A43-45F0-913A-20F61FCB8EAB}">
      <dgm:prSet/>
      <dgm:spPr/>
      <dgm:t>
        <a:bodyPr/>
        <a:lstStyle/>
        <a:p>
          <a:endParaRPr lang="en-US"/>
        </a:p>
      </dgm:t>
    </dgm:pt>
    <dgm:pt modelId="{A64FAE17-B1C0-4C9F-ABB5-8B8D3ED47B72}" type="pres">
      <dgm:prSet presAssocID="{94FEA977-3ABE-443E-9541-DAEF95A571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3780A9-FB19-4120-B032-7F5305C95BE4}" type="pres">
      <dgm:prSet presAssocID="{FCFDA742-8CE2-4C92-A8D4-2B4D1B94CFDF}" presName="composite" presStyleCnt="0"/>
      <dgm:spPr/>
      <dgm:t>
        <a:bodyPr/>
        <a:lstStyle/>
        <a:p>
          <a:endParaRPr lang="en-US"/>
        </a:p>
      </dgm:t>
    </dgm:pt>
    <dgm:pt modelId="{A50E9CE8-BE1B-44EF-B6A6-4660FB67908C}" type="pres">
      <dgm:prSet presAssocID="{FCFDA742-8CE2-4C92-A8D4-2B4D1B94CFD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BF2BA-DFEB-4725-9F68-A58C71B3E2B1}" type="pres">
      <dgm:prSet presAssocID="{FCFDA742-8CE2-4C92-A8D4-2B4D1B94CFD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63F12-95BF-4358-AB9B-C0F52FFF604E}" type="pres">
      <dgm:prSet presAssocID="{77FB8D0B-8CEC-4A73-8AEF-C20A351992CE}" presName="space" presStyleCnt="0"/>
      <dgm:spPr/>
      <dgm:t>
        <a:bodyPr/>
        <a:lstStyle/>
        <a:p>
          <a:endParaRPr lang="en-US"/>
        </a:p>
      </dgm:t>
    </dgm:pt>
    <dgm:pt modelId="{82303CD9-DF80-4C1F-9D43-56B2D2FA8DBD}" type="pres">
      <dgm:prSet presAssocID="{B394C7DB-C1B8-4F1E-A962-63818EA87645}" presName="composite" presStyleCnt="0"/>
      <dgm:spPr/>
      <dgm:t>
        <a:bodyPr/>
        <a:lstStyle/>
        <a:p>
          <a:endParaRPr lang="en-US"/>
        </a:p>
      </dgm:t>
    </dgm:pt>
    <dgm:pt modelId="{12656A8E-B832-443F-A825-9AA6A34CA366}" type="pres">
      <dgm:prSet presAssocID="{B394C7DB-C1B8-4F1E-A962-63818EA8764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7179F-D63D-45A9-83CE-CBE1EA1CFF2F}" type="pres">
      <dgm:prSet presAssocID="{B394C7DB-C1B8-4F1E-A962-63818EA8764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8A616-4E4A-45F4-A467-A57200FB7F39}" type="pres">
      <dgm:prSet presAssocID="{9D0955E6-B59E-4C2E-BA13-A83EF1BDE9B2}" presName="space" presStyleCnt="0"/>
      <dgm:spPr/>
      <dgm:t>
        <a:bodyPr/>
        <a:lstStyle/>
        <a:p>
          <a:endParaRPr lang="en-US"/>
        </a:p>
      </dgm:t>
    </dgm:pt>
    <dgm:pt modelId="{1FAD4AE1-37EC-4A48-AA64-04B8BF7BA7A6}" type="pres">
      <dgm:prSet presAssocID="{302F6B78-424F-4576-B4DD-B3340C4AB577}" presName="composite" presStyleCnt="0"/>
      <dgm:spPr/>
      <dgm:t>
        <a:bodyPr/>
        <a:lstStyle/>
        <a:p>
          <a:endParaRPr lang="en-US"/>
        </a:p>
      </dgm:t>
    </dgm:pt>
    <dgm:pt modelId="{18F28A15-4312-43DD-AD2F-04A37EFBCE06}" type="pres">
      <dgm:prSet presAssocID="{302F6B78-424F-4576-B4DD-B3340C4AB57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C5442-1770-4106-908F-D71A935D9F92}" type="pres">
      <dgm:prSet presAssocID="{302F6B78-424F-4576-B4DD-B3340C4AB577}" presName="desTx" presStyleLbl="alignAccFollowNode1" presStyleIdx="2" presStyleCnt="3" custScaleX="99523" custLinFactNeighborX="1481" custLinFactNeighborY="2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1B978C-9CEA-4666-AD25-DC818111117D}" srcId="{FCFDA742-8CE2-4C92-A8D4-2B4D1B94CFDF}" destId="{68D53643-8E57-412E-8C8C-966A3994947D}" srcOrd="2" destOrd="0" parTransId="{39FE781B-7218-4BFC-8AEA-36CFDF9FA340}" sibTransId="{FDE8A750-8C59-440F-AA21-30BD367DAAE0}"/>
    <dgm:cxn modelId="{A7C41647-320C-40BB-86CA-CAA606485AF4}" srcId="{B394C7DB-C1B8-4F1E-A962-63818EA87645}" destId="{4C5F6231-F538-4185-8A81-F250EF2C8E39}" srcOrd="2" destOrd="0" parTransId="{1A221E8F-C5CF-4AC7-8202-1937405015AF}" sibTransId="{A27FB36C-C3FD-468D-ACB6-7BCEB92E7D13}"/>
    <dgm:cxn modelId="{95BED17B-C616-4A4B-9227-E013455DA78C}" srcId="{302F6B78-424F-4576-B4DD-B3340C4AB577}" destId="{881833A7-6E5A-46F4-9018-BD748965FEE4}" srcOrd="3" destOrd="0" parTransId="{3A384A50-8714-493B-8B0E-E60DE59E3B89}" sibTransId="{59F744D3-5BCF-48D8-A16A-996858F01A1B}"/>
    <dgm:cxn modelId="{E5167CD5-F3D9-416C-A56F-D6D0A8E3E08D}" srcId="{94FEA977-3ABE-443E-9541-DAEF95A571BE}" destId="{B394C7DB-C1B8-4F1E-A962-63818EA87645}" srcOrd="1" destOrd="0" parTransId="{B88576BB-590C-4DE3-97A1-005171F2A6C7}" sibTransId="{9D0955E6-B59E-4C2E-BA13-A83EF1BDE9B2}"/>
    <dgm:cxn modelId="{E4E579D0-E2A5-4A1E-9E44-DF998EE6FE9E}" type="presOf" srcId="{B588E9A2-9051-4432-8DAC-6F1679D264F7}" destId="{B5CBF2BA-DFEB-4725-9F68-A58C71B3E2B1}" srcOrd="0" destOrd="1" presId="urn:microsoft.com/office/officeart/2005/8/layout/hList1"/>
    <dgm:cxn modelId="{DF846D1D-B918-4D07-8EA3-45F6C69C5E64}" type="presOf" srcId="{261B5E9B-E1F6-48C7-8E13-97C1DDE17865}" destId="{B5CBF2BA-DFEB-4725-9F68-A58C71B3E2B1}" srcOrd="0" destOrd="3" presId="urn:microsoft.com/office/officeart/2005/8/layout/hList1"/>
    <dgm:cxn modelId="{C1E2C9E6-1F01-4E6D-94B3-85AE3CC434BF}" type="presOf" srcId="{A8E3FAA4-4463-4565-A472-A8240B486198}" destId="{B5CBF2BA-DFEB-4725-9F68-A58C71B3E2B1}" srcOrd="0" destOrd="4" presId="urn:microsoft.com/office/officeart/2005/8/layout/hList1"/>
    <dgm:cxn modelId="{3D5A629F-3694-420F-97AD-3A14EE7D5683}" type="presOf" srcId="{E915A933-1175-413E-BC41-019B96490BA2}" destId="{617C5442-1770-4106-908F-D71A935D9F92}" srcOrd="0" destOrd="5" presId="urn:microsoft.com/office/officeart/2005/8/layout/hList1"/>
    <dgm:cxn modelId="{38CEEB20-A323-4A37-82D6-B6399CC9986E}" type="presOf" srcId="{302F6B78-424F-4576-B4DD-B3340C4AB577}" destId="{18F28A15-4312-43DD-AD2F-04A37EFBCE06}" srcOrd="0" destOrd="0" presId="urn:microsoft.com/office/officeart/2005/8/layout/hList1"/>
    <dgm:cxn modelId="{23EA79FB-42C5-483E-B3FF-50E73348976B}" type="presOf" srcId="{B394C7DB-C1B8-4F1E-A962-63818EA87645}" destId="{12656A8E-B832-443F-A825-9AA6A34CA366}" srcOrd="0" destOrd="0" presId="urn:microsoft.com/office/officeart/2005/8/layout/hList1"/>
    <dgm:cxn modelId="{37822879-0665-4197-9710-119C131C2122}" srcId="{FCFDA742-8CE2-4C92-A8D4-2B4D1B94CFDF}" destId="{261B5E9B-E1F6-48C7-8E13-97C1DDE17865}" srcOrd="3" destOrd="0" parTransId="{49440D00-2BD8-4BF6-8D39-AE3473E68C48}" sibTransId="{856D14BE-87A5-41FF-AEC7-4D41E155080F}"/>
    <dgm:cxn modelId="{9F4BCE29-8B6E-4D61-9689-15F35130EED8}" type="presOf" srcId="{8E122E0F-9B12-414F-B0C5-A192632C77B0}" destId="{B5CBF2BA-DFEB-4725-9F68-A58C71B3E2B1}" srcOrd="0" destOrd="5" presId="urn:microsoft.com/office/officeart/2005/8/layout/hList1"/>
    <dgm:cxn modelId="{70D3BF5E-741C-4E43-B7F4-1A6F3513E26E}" type="presOf" srcId="{E67AD7DA-9E75-404C-8465-F28785E9231C}" destId="{02E7179F-D63D-45A9-83CE-CBE1EA1CFF2F}" srcOrd="0" destOrd="5" presId="urn:microsoft.com/office/officeart/2005/8/layout/hList1"/>
    <dgm:cxn modelId="{59E294FB-A902-4337-A5A2-571D6099BE29}" type="presOf" srcId="{8FDF67BE-96ED-458C-A443-54A1577A35AC}" destId="{B5CBF2BA-DFEB-4725-9F68-A58C71B3E2B1}" srcOrd="0" destOrd="6" presId="urn:microsoft.com/office/officeart/2005/8/layout/hList1"/>
    <dgm:cxn modelId="{B470901F-B4F5-4E1A-A85E-8DAED77D4110}" srcId="{FCFDA742-8CE2-4C92-A8D4-2B4D1B94CFDF}" destId="{150E9705-2961-41B9-BBB2-86FFF1E0C0BB}" srcOrd="0" destOrd="0" parTransId="{A46AF793-16A5-4295-BDAE-231FBA50729C}" sibTransId="{D8C5903C-B08C-45C4-8745-23FDED60854B}"/>
    <dgm:cxn modelId="{8EC12F39-5445-4752-B02C-933973D1BF09}" srcId="{B394C7DB-C1B8-4F1E-A962-63818EA87645}" destId="{5D87BB0D-1267-4FF7-B7B9-8BDBAC1325A8}" srcOrd="0" destOrd="0" parTransId="{8F5793E9-B08F-497B-924C-B8F3E45D2E57}" sibTransId="{10290ADF-E438-4DEC-AE32-FE186ED21A1D}"/>
    <dgm:cxn modelId="{DEF8842F-C375-497F-820A-BADBC758FE87}" type="presOf" srcId="{FCFDA742-8CE2-4C92-A8D4-2B4D1B94CFDF}" destId="{A50E9CE8-BE1B-44EF-B6A6-4660FB67908C}" srcOrd="0" destOrd="0" presId="urn:microsoft.com/office/officeart/2005/8/layout/hList1"/>
    <dgm:cxn modelId="{9FF4AA5C-2297-4A40-9412-1F107804C8B4}" type="presOf" srcId="{68D53643-8E57-412E-8C8C-966A3994947D}" destId="{B5CBF2BA-DFEB-4725-9F68-A58C71B3E2B1}" srcOrd="0" destOrd="2" presId="urn:microsoft.com/office/officeart/2005/8/layout/hList1"/>
    <dgm:cxn modelId="{999408A8-DD83-43FB-8BCC-9F27710287A6}" srcId="{FCFDA742-8CE2-4C92-A8D4-2B4D1B94CFDF}" destId="{8FDF67BE-96ED-458C-A443-54A1577A35AC}" srcOrd="6" destOrd="0" parTransId="{94E28175-1D8A-405C-B803-14CB79527179}" sibTransId="{41C2B7CB-CA2C-41CF-B5D0-485B01B5F138}"/>
    <dgm:cxn modelId="{88B7F016-0BBB-447E-97F4-873C6C6307B9}" srcId="{94FEA977-3ABE-443E-9541-DAEF95A571BE}" destId="{FCFDA742-8CE2-4C92-A8D4-2B4D1B94CFDF}" srcOrd="0" destOrd="0" parTransId="{B05FEC2B-493E-49D5-92D8-231FF8C12D91}" sibTransId="{77FB8D0B-8CEC-4A73-8AEF-C20A351992CE}"/>
    <dgm:cxn modelId="{81597AF7-4D90-4262-AB87-0F8AF76F4B95}" type="presOf" srcId="{881833A7-6E5A-46F4-9018-BD748965FEE4}" destId="{617C5442-1770-4106-908F-D71A935D9F92}" srcOrd="0" destOrd="3" presId="urn:microsoft.com/office/officeart/2005/8/layout/hList1"/>
    <dgm:cxn modelId="{35D591F1-227C-473F-9182-9F70E57F14CB}" srcId="{302F6B78-424F-4576-B4DD-B3340C4AB577}" destId="{E915A933-1175-413E-BC41-019B96490BA2}" srcOrd="5" destOrd="0" parTransId="{210AC3AE-0E5A-4A2A-872A-CAEC4D6F1706}" sibTransId="{E39FE4B7-A355-4C69-8579-2882FCE6C506}"/>
    <dgm:cxn modelId="{0D6E4F1D-73E6-4350-93C9-3A1B9B333C3C}" srcId="{FCFDA742-8CE2-4C92-A8D4-2B4D1B94CFDF}" destId="{A8E3FAA4-4463-4565-A472-A8240B486198}" srcOrd="4" destOrd="0" parTransId="{6993054D-1450-4B70-8299-35DCA6FAB91B}" sibTransId="{9CADE25B-156D-498F-B224-E9386FB1FBAD}"/>
    <dgm:cxn modelId="{90981C6C-F49A-4DE3-9CE7-63B6FF0CB5A3}" srcId="{B394C7DB-C1B8-4F1E-A962-63818EA87645}" destId="{BE98D473-4FFB-4584-9EA0-F19EA9AA2B35}" srcOrd="1" destOrd="0" parTransId="{6EAABE25-67E1-43D4-B06C-2983A630C674}" sibTransId="{662F0358-AD6D-4AB0-8FF0-9CB7B5EF5E21}"/>
    <dgm:cxn modelId="{45C7E04F-01EC-494A-9F05-4673FB6D0B17}" srcId="{FCFDA742-8CE2-4C92-A8D4-2B4D1B94CFDF}" destId="{B588E9A2-9051-4432-8DAC-6F1679D264F7}" srcOrd="1" destOrd="0" parTransId="{4D2B617B-57CB-4D27-9940-DE1E85930EA3}" sibTransId="{2D84DF7D-E334-4BFC-9411-771C830440F9}"/>
    <dgm:cxn modelId="{C84E091E-CDA1-4B83-B0FF-D91D63393701}" srcId="{B394C7DB-C1B8-4F1E-A962-63818EA87645}" destId="{8AD9B383-B366-47B8-B9AD-5311207EA280}" srcOrd="3" destOrd="0" parTransId="{DBB23622-F22D-4F2A-978F-1F0A6355CCCB}" sibTransId="{7CFDEB8D-723C-493D-8606-AA0B8C8AE97D}"/>
    <dgm:cxn modelId="{69D5EF03-2188-4981-A9D4-A7FA1BC00A6D}" srcId="{302F6B78-424F-4576-B4DD-B3340C4AB577}" destId="{34320223-0D22-4807-A50D-090842A67927}" srcOrd="4" destOrd="0" parTransId="{FF84135C-8140-4A74-933B-7DD197060551}" sibTransId="{0FE404F6-D662-4E01-B8E6-0ED21E6E000F}"/>
    <dgm:cxn modelId="{98EE4C18-B62C-4C45-8DD1-A7BCB555D3BC}" type="presOf" srcId="{8AD9B383-B366-47B8-B9AD-5311207EA280}" destId="{02E7179F-D63D-45A9-83CE-CBE1EA1CFF2F}" srcOrd="0" destOrd="3" presId="urn:microsoft.com/office/officeart/2005/8/layout/hList1"/>
    <dgm:cxn modelId="{9D388184-D970-44B4-8D76-9DB0BF8D07D5}" type="presOf" srcId="{61A04493-125E-47BF-A680-0EB1BA1F0BF0}" destId="{02E7179F-D63D-45A9-83CE-CBE1EA1CFF2F}" srcOrd="0" destOrd="4" presId="urn:microsoft.com/office/officeart/2005/8/layout/hList1"/>
    <dgm:cxn modelId="{973921CB-9996-4C77-930E-C5831483C377}" srcId="{B394C7DB-C1B8-4F1E-A962-63818EA87645}" destId="{61A04493-125E-47BF-A680-0EB1BA1F0BF0}" srcOrd="4" destOrd="0" parTransId="{CB25832E-5C6C-46C0-99A8-559A60E6EE3E}" sibTransId="{637A2E09-C686-4BEF-9E48-1821FD5D0812}"/>
    <dgm:cxn modelId="{3D9B6BF4-66AA-45E6-92A3-A2DCE341B4EA}" type="presOf" srcId="{150E9705-2961-41B9-BBB2-86FFF1E0C0BB}" destId="{B5CBF2BA-DFEB-4725-9F68-A58C71B3E2B1}" srcOrd="0" destOrd="0" presId="urn:microsoft.com/office/officeart/2005/8/layout/hList1"/>
    <dgm:cxn modelId="{E4315776-EF32-4F85-B551-C6DEFADB62FF}" srcId="{302F6B78-424F-4576-B4DD-B3340C4AB577}" destId="{6427DAB8-00C4-4061-B9E5-C91687D23501}" srcOrd="2" destOrd="0" parTransId="{9E7E201C-56F6-4811-862E-4FAE55775791}" sibTransId="{6037DD05-2178-4E56-A6B1-F98D87DB5AB7}"/>
    <dgm:cxn modelId="{4EB8B33A-81FB-4523-BC9A-D50C312E4CE6}" srcId="{B394C7DB-C1B8-4F1E-A962-63818EA87645}" destId="{E67AD7DA-9E75-404C-8465-F28785E9231C}" srcOrd="5" destOrd="0" parTransId="{20E3101C-7B93-49DB-8B42-6A61BE3717A6}" sibTransId="{3F1CC6B8-A7A2-466A-AB2A-D46EC9709DEB}"/>
    <dgm:cxn modelId="{1481DC79-8F20-47E9-8645-F818D31AB972}" type="presOf" srcId="{BE98D473-4FFB-4584-9EA0-F19EA9AA2B35}" destId="{02E7179F-D63D-45A9-83CE-CBE1EA1CFF2F}" srcOrd="0" destOrd="1" presId="urn:microsoft.com/office/officeart/2005/8/layout/hList1"/>
    <dgm:cxn modelId="{601A00E5-85F5-4C88-99BF-206F7EFE0BD3}" type="presOf" srcId="{C55B6415-8CF1-4E82-8145-456F943AABB2}" destId="{617C5442-1770-4106-908F-D71A935D9F92}" srcOrd="0" destOrd="1" presId="urn:microsoft.com/office/officeart/2005/8/layout/hList1"/>
    <dgm:cxn modelId="{D37355D9-B41A-45A1-AFD9-82D6987792DC}" srcId="{302F6B78-424F-4576-B4DD-B3340C4AB577}" destId="{9FA6F3E8-EF49-48EA-9505-1A34D0C5B4CA}" srcOrd="0" destOrd="0" parTransId="{154BB3E7-3BD2-4A91-B4D8-A5BB8F92279B}" sibTransId="{F350992A-D7E5-421D-9237-9F9AD0153F55}"/>
    <dgm:cxn modelId="{8090ED2A-3D3D-4670-B9AA-69E9B508C1BB}" type="presOf" srcId="{94FEA977-3ABE-443E-9541-DAEF95A571BE}" destId="{A64FAE17-B1C0-4C9F-ABB5-8B8D3ED47B72}" srcOrd="0" destOrd="0" presId="urn:microsoft.com/office/officeart/2005/8/layout/hList1"/>
    <dgm:cxn modelId="{A1A0AF27-9A43-45F0-913A-20F61FCB8EAB}" srcId="{302F6B78-424F-4576-B4DD-B3340C4AB577}" destId="{C55B6415-8CF1-4E82-8145-456F943AABB2}" srcOrd="1" destOrd="0" parTransId="{69119F58-02CF-4587-8639-2E6482FF34C7}" sibTransId="{48F1FF04-E2B2-44F0-A3F7-49C1BDEF10A5}"/>
    <dgm:cxn modelId="{6C90D642-8883-4591-B3BF-D462FA53C59D}" type="presOf" srcId="{9FA6F3E8-EF49-48EA-9505-1A34D0C5B4CA}" destId="{617C5442-1770-4106-908F-D71A935D9F92}" srcOrd="0" destOrd="0" presId="urn:microsoft.com/office/officeart/2005/8/layout/hList1"/>
    <dgm:cxn modelId="{31938B66-D328-4340-B93F-83954AE70882}" type="presOf" srcId="{4C5F6231-F538-4185-8A81-F250EF2C8E39}" destId="{02E7179F-D63D-45A9-83CE-CBE1EA1CFF2F}" srcOrd="0" destOrd="2" presId="urn:microsoft.com/office/officeart/2005/8/layout/hList1"/>
    <dgm:cxn modelId="{48731B83-420E-466D-BF4E-585FBB78B609}" type="presOf" srcId="{6427DAB8-00C4-4061-B9E5-C91687D23501}" destId="{617C5442-1770-4106-908F-D71A935D9F92}" srcOrd="0" destOrd="2" presId="urn:microsoft.com/office/officeart/2005/8/layout/hList1"/>
    <dgm:cxn modelId="{0548E621-25B8-41D7-A3F0-0B7FD8F33BE4}" srcId="{94FEA977-3ABE-443E-9541-DAEF95A571BE}" destId="{302F6B78-424F-4576-B4DD-B3340C4AB577}" srcOrd="2" destOrd="0" parTransId="{169063C1-1019-4ACD-85F9-C750043A6B44}" sibTransId="{20CA0B98-48EA-409C-950C-4572CACA96FC}"/>
    <dgm:cxn modelId="{40075EF1-9CEF-41FA-BB9C-686103FC9546}" srcId="{FCFDA742-8CE2-4C92-A8D4-2B4D1B94CFDF}" destId="{8E122E0F-9B12-414F-B0C5-A192632C77B0}" srcOrd="5" destOrd="0" parTransId="{D8D2BFC1-CD67-4EB1-8184-EB95EF188F93}" sibTransId="{E5ACC942-B814-40FE-BAE0-AC0C3DDE8F25}"/>
    <dgm:cxn modelId="{09243D08-1946-43B5-8A34-2F6079B3D8E8}" type="presOf" srcId="{5D87BB0D-1267-4FF7-B7B9-8BDBAC1325A8}" destId="{02E7179F-D63D-45A9-83CE-CBE1EA1CFF2F}" srcOrd="0" destOrd="0" presId="urn:microsoft.com/office/officeart/2005/8/layout/hList1"/>
    <dgm:cxn modelId="{1C9382DE-3155-4839-A4D2-8CD3CCBB0A33}" type="presOf" srcId="{34320223-0D22-4807-A50D-090842A67927}" destId="{617C5442-1770-4106-908F-D71A935D9F92}" srcOrd="0" destOrd="4" presId="urn:microsoft.com/office/officeart/2005/8/layout/hList1"/>
    <dgm:cxn modelId="{1C9D28BB-2E4B-4B6D-BCAC-BB72E272ED4C}" type="presParOf" srcId="{A64FAE17-B1C0-4C9F-ABB5-8B8D3ED47B72}" destId="{4C3780A9-FB19-4120-B032-7F5305C95BE4}" srcOrd="0" destOrd="0" presId="urn:microsoft.com/office/officeart/2005/8/layout/hList1"/>
    <dgm:cxn modelId="{4623FD17-CE19-4B3B-B637-FE7EAAC42391}" type="presParOf" srcId="{4C3780A9-FB19-4120-B032-7F5305C95BE4}" destId="{A50E9CE8-BE1B-44EF-B6A6-4660FB67908C}" srcOrd="0" destOrd="0" presId="urn:microsoft.com/office/officeart/2005/8/layout/hList1"/>
    <dgm:cxn modelId="{E890E2E8-4720-46F1-885A-932E25294FEB}" type="presParOf" srcId="{4C3780A9-FB19-4120-B032-7F5305C95BE4}" destId="{B5CBF2BA-DFEB-4725-9F68-A58C71B3E2B1}" srcOrd="1" destOrd="0" presId="urn:microsoft.com/office/officeart/2005/8/layout/hList1"/>
    <dgm:cxn modelId="{A947B76B-749F-44A2-BBF6-600B942D08FB}" type="presParOf" srcId="{A64FAE17-B1C0-4C9F-ABB5-8B8D3ED47B72}" destId="{7F863F12-95BF-4358-AB9B-C0F52FFF604E}" srcOrd="1" destOrd="0" presId="urn:microsoft.com/office/officeart/2005/8/layout/hList1"/>
    <dgm:cxn modelId="{9A06B22B-05A2-468B-A2FA-E4F5672A0D03}" type="presParOf" srcId="{A64FAE17-B1C0-4C9F-ABB5-8B8D3ED47B72}" destId="{82303CD9-DF80-4C1F-9D43-56B2D2FA8DBD}" srcOrd="2" destOrd="0" presId="urn:microsoft.com/office/officeart/2005/8/layout/hList1"/>
    <dgm:cxn modelId="{0C52AB4A-3C64-44F2-BAD1-48D005781793}" type="presParOf" srcId="{82303CD9-DF80-4C1F-9D43-56B2D2FA8DBD}" destId="{12656A8E-B832-443F-A825-9AA6A34CA366}" srcOrd="0" destOrd="0" presId="urn:microsoft.com/office/officeart/2005/8/layout/hList1"/>
    <dgm:cxn modelId="{EAC1C6F2-E40D-4F78-81CD-B61F3872F340}" type="presParOf" srcId="{82303CD9-DF80-4C1F-9D43-56B2D2FA8DBD}" destId="{02E7179F-D63D-45A9-83CE-CBE1EA1CFF2F}" srcOrd="1" destOrd="0" presId="urn:microsoft.com/office/officeart/2005/8/layout/hList1"/>
    <dgm:cxn modelId="{43AF9F44-EE99-4C3F-B41C-C3B377CFF980}" type="presParOf" srcId="{A64FAE17-B1C0-4C9F-ABB5-8B8D3ED47B72}" destId="{8958A616-4E4A-45F4-A467-A57200FB7F39}" srcOrd="3" destOrd="0" presId="urn:microsoft.com/office/officeart/2005/8/layout/hList1"/>
    <dgm:cxn modelId="{84FECA56-CA77-4962-BC5D-05F463729CFA}" type="presParOf" srcId="{A64FAE17-B1C0-4C9F-ABB5-8B8D3ED47B72}" destId="{1FAD4AE1-37EC-4A48-AA64-04B8BF7BA7A6}" srcOrd="4" destOrd="0" presId="urn:microsoft.com/office/officeart/2005/8/layout/hList1"/>
    <dgm:cxn modelId="{80F4819A-52AB-4F7B-BEE3-D157F7CBF643}" type="presParOf" srcId="{1FAD4AE1-37EC-4A48-AA64-04B8BF7BA7A6}" destId="{18F28A15-4312-43DD-AD2F-04A37EFBCE06}" srcOrd="0" destOrd="0" presId="urn:microsoft.com/office/officeart/2005/8/layout/hList1"/>
    <dgm:cxn modelId="{BBB9AA6C-83AD-43E4-AAC0-2F37E2B6B41B}" type="presParOf" srcId="{1FAD4AE1-37EC-4A48-AA64-04B8BF7BA7A6}" destId="{617C5442-1770-4106-908F-D71A935D9F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DA0B85-C795-4B91-BFE4-AB1A55756B62}" type="doc">
      <dgm:prSet loTypeId="urn:microsoft.com/office/officeart/2005/8/layout/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EB86-E280-4FFB-B14E-7B9B3BBCC8CD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Disables firewall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B22EF987-61CF-4F57-B4BA-2135EB33271C}" type="parTrans" cxnId="{98853F0D-6DBF-4660-B866-45F327DC3143}">
      <dgm:prSet/>
      <dgm:spPr/>
      <dgm:t>
        <a:bodyPr/>
        <a:lstStyle/>
        <a:p>
          <a:endParaRPr lang="en-US"/>
        </a:p>
      </dgm:t>
    </dgm:pt>
    <dgm:pt modelId="{0CC3AF1A-8C3B-475F-9273-B520DFDD70C8}" type="sibTrans" cxnId="{98853F0D-6DBF-4660-B866-45F327DC314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F4612D7-0152-4A7E-82E8-33F525C2FD2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Tác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đến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POS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92EC040A-BFF0-4254-90A3-E9B6E0C4A3B0}" type="parTrans" cxnId="{D0065640-D432-4247-BAA6-D65402E4203F}">
      <dgm:prSet/>
      <dgm:spPr/>
      <dgm:t>
        <a:bodyPr/>
        <a:lstStyle/>
        <a:p>
          <a:endParaRPr lang="en-US"/>
        </a:p>
      </dgm:t>
    </dgm:pt>
    <dgm:pt modelId="{3AEAF645-8C87-4E08-816A-7518A92EE793}" type="sibTrans" cxnId="{D0065640-D432-4247-BAA6-D65402E4203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8412B86-65AF-4196-8E2D-C65FDFB66CB4}">
      <dgm:prSet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autorun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chạy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cùng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lúc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thống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C4B9708-DC5E-4512-955F-8052CB33CBD8}" type="parTrans" cxnId="{74787003-A217-4BEE-A45A-EA46F20D0270}">
      <dgm:prSet/>
      <dgm:spPr/>
      <dgm:t>
        <a:bodyPr/>
        <a:lstStyle/>
        <a:p>
          <a:endParaRPr lang="en-US"/>
        </a:p>
      </dgm:t>
    </dgm:pt>
    <dgm:pt modelId="{3D29C048-F45C-4EFD-B398-0FFA043121CA}" type="sibTrans" cxnId="{74787003-A217-4BEE-A45A-EA46F20D0270}">
      <dgm:prSet/>
      <dgm:spPr/>
      <dgm:t>
        <a:bodyPr/>
        <a:lstStyle/>
        <a:p>
          <a:endParaRPr lang="en-US"/>
        </a:p>
      </dgm:t>
    </dgm:pt>
    <dgm:pt modelId="{4CF1A695-36AC-4F7E-BB71-0FDBC9096190}">
      <dgm:prSet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POS process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0D55A7EC-F8B0-4E94-A71B-9DE67B46E450}" type="parTrans" cxnId="{7AE85423-2450-4B3F-932C-28019462C416}">
      <dgm:prSet/>
      <dgm:spPr/>
      <dgm:t>
        <a:bodyPr/>
        <a:lstStyle/>
        <a:p>
          <a:endParaRPr lang="en-US"/>
        </a:p>
      </dgm:t>
    </dgm:pt>
    <dgm:pt modelId="{7605600D-BF6B-4481-ACF4-D59F2FC7CB4F}" type="sibTrans" cxnId="{7AE85423-2450-4B3F-932C-28019462C416}">
      <dgm:prSet/>
      <dgm:spPr/>
      <dgm:t>
        <a:bodyPr/>
        <a:lstStyle/>
        <a:p>
          <a:endParaRPr lang="en-US"/>
        </a:p>
      </dgm:t>
    </dgm:pt>
    <dgm:pt modelId="{6915940B-76DF-434E-A78D-3B38C7BE763D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Quét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nhớ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C484DED-28F2-1D43-BAEE-B59A57EC7702}" type="parTrans" cxnId="{5B7FEDD7-3471-5842-BCDF-C9B812136704}">
      <dgm:prSet/>
      <dgm:spPr/>
      <dgm:t>
        <a:bodyPr/>
        <a:lstStyle/>
        <a:p>
          <a:endParaRPr lang="en-US"/>
        </a:p>
      </dgm:t>
    </dgm:pt>
    <dgm:pt modelId="{B967233E-A333-7448-875A-47C0033E6605}" type="sibTrans" cxnId="{5B7FEDD7-3471-5842-BCDF-C9B812136704}">
      <dgm:prSet/>
      <dgm:spPr/>
      <dgm:t>
        <a:bodyPr/>
        <a:lstStyle/>
        <a:p>
          <a:endParaRPr lang="en-US"/>
        </a:p>
      </dgm:t>
    </dgm:pt>
    <dgm:pt modelId="{6F73C343-91B3-4D48-93C9-CD78F4E60F6B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Thu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gom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tracks 1 &amp;2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tín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B7B9C4E-0E66-1542-8E30-140F9297446F}" type="parTrans" cxnId="{8899C661-225F-D342-B2D7-D1664319BE51}">
      <dgm:prSet/>
      <dgm:spPr/>
      <dgm:t>
        <a:bodyPr/>
        <a:lstStyle/>
        <a:p>
          <a:endParaRPr lang="en-US"/>
        </a:p>
      </dgm:t>
    </dgm:pt>
    <dgm:pt modelId="{E2407017-0798-9446-9B7B-E509CF526CFA}" type="sibTrans" cxnId="{8899C661-225F-D342-B2D7-D1664319BE51}">
      <dgm:prSet/>
      <dgm:spPr/>
      <dgm:t>
        <a:bodyPr/>
        <a:lstStyle/>
        <a:p>
          <a:endParaRPr lang="en-US"/>
        </a:p>
      </dgm:t>
    </dgm:pt>
    <dgm:pt modelId="{2EFB7E45-58EA-4377-8B04-D33DF41586BB}" type="pres">
      <dgm:prSet presAssocID="{52DA0B85-C795-4B91-BFE4-AB1A55756B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80B14B-C1C7-41DD-8C6D-758C3437C4E5}" type="pres">
      <dgm:prSet presAssocID="{7545EB86-E280-4FFB-B14E-7B9B3BBCC8CD}" presName="composite" presStyleCnt="0"/>
      <dgm:spPr/>
      <dgm:t>
        <a:bodyPr/>
        <a:lstStyle/>
        <a:p>
          <a:endParaRPr lang="en-US"/>
        </a:p>
      </dgm:t>
    </dgm:pt>
    <dgm:pt modelId="{B2BC2175-1A2B-483C-A841-68DC96FA4FDE}" type="pres">
      <dgm:prSet presAssocID="{7545EB86-E280-4FFB-B14E-7B9B3BBCC8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0023D-284F-4F33-8924-472647D2A7E8}" type="pres">
      <dgm:prSet presAssocID="{7545EB86-E280-4FFB-B14E-7B9B3BBCC8CD}" presName="parSh" presStyleLbl="node1" presStyleIdx="0" presStyleCnt="3"/>
      <dgm:spPr/>
      <dgm:t>
        <a:bodyPr/>
        <a:lstStyle/>
        <a:p>
          <a:endParaRPr lang="en-US"/>
        </a:p>
      </dgm:t>
    </dgm:pt>
    <dgm:pt modelId="{1736186D-174F-44A7-AE65-8EB9A69D4FC4}" type="pres">
      <dgm:prSet presAssocID="{7545EB86-E280-4FFB-B14E-7B9B3BBCC8CD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9AB12-A04A-4004-9AC1-A44C89EA67BD}" type="pres">
      <dgm:prSet presAssocID="{0CC3AF1A-8C3B-475F-9273-B520DFDD70C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DB7427B-20E0-49A7-90B7-1BAFE4A4E215}" type="pres">
      <dgm:prSet presAssocID="{0CC3AF1A-8C3B-475F-9273-B520DFDD70C8}" presName="connTx" presStyleLbl="sibTrans2D1" presStyleIdx="0" presStyleCnt="2"/>
      <dgm:spPr/>
      <dgm:t>
        <a:bodyPr/>
        <a:lstStyle/>
        <a:p>
          <a:endParaRPr lang="en-US"/>
        </a:p>
      </dgm:t>
    </dgm:pt>
    <dgm:pt modelId="{30530855-DE0D-4405-BC74-93A6AFC1E4A9}" type="pres">
      <dgm:prSet presAssocID="{EF4612D7-0152-4A7E-82E8-33F525C2FD20}" presName="composite" presStyleCnt="0"/>
      <dgm:spPr/>
      <dgm:t>
        <a:bodyPr/>
        <a:lstStyle/>
        <a:p>
          <a:endParaRPr lang="en-US"/>
        </a:p>
      </dgm:t>
    </dgm:pt>
    <dgm:pt modelId="{3BFA22A1-65ED-4EEA-B84C-B0AF1073BB98}" type="pres">
      <dgm:prSet presAssocID="{EF4612D7-0152-4A7E-82E8-33F525C2FD2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5799E-3782-4020-A6AF-C0B860154B1A}" type="pres">
      <dgm:prSet presAssocID="{EF4612D7-0152-4A7E-82E8-33F525C2FD20}" presName="parSh" presStyleLbl="node1" presStyleIdx="1" presStyleCnt="3"/>
      <dgm:spPr/>
      <dgm:t>
        <a:bodyPr/>
        <a:lstStyle/>
        <a:p>
          <a:endParaRPr lang="en-US"/>
        </a:p>
      </dgm:t>
    </dgm:pt>
    <dgm:pt modelId="{A2AE38D0-D3F3-4828-8E50-889DD8E2A849}" type="pres">
      <dgm:prSet presAssocID="{EF4612D7-0152-4A7E-82E8-33F525C2FD20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CA19D-CB84-3446-B3F3-F904E8382E72}" type="pres">
      <dgm:prSet presAssocID="{3AEAF645-8C87-4E08-816A-7518A92EE79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898C547-E012-5C43-A75E-8C328C6C5ADB}" type="pres">
      <dgm:prSet presAssocID="{3AEAF645-8C87-4E08-816A-7518A92EE793}" presName="connTx" presStyleLbl="sibTrans2D1" presStyleIdx="1" presStyleCnt="2"/>
      <dgm:spPr/>
      <dgm:t>
        <a:bodyPr/>
        <a:lstStyle/>
        <a:p>
          <a:endParaRPr lang="en-US"/>
        </a:p>
      </dgm:t>
    </dgm:pt>
    <dgm:pt modelId="{3E83F701-1FAA-4142-8A39-89C6D159FAA3}" type="pres">
      <dgm:prSet presAssocID="{6915940B-76DF-434E-A78D-3B38C7BE763D}" presName="composite" presStyleCnt="0"/>
      <dgm:spPr/>
      <dgm:t>
        <a:bodyPr/>
        <a:lstStyle/>
        <a:p>
          <a:endParaRPr lang="en-US"/>
        </a:p>
      </dgm:t>
    </dgm:pt>
    <dgm:pt modelId="{4FD099D1-AF52-F34E-8186-F6A00A762727}" type="pres">
      <dgm:prSet presAssocID="{6915940B-76DF-434E-A78D-3B38C7BE763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1EE22-8D1F-A44D-9DA1-30289C5C7F20}" type="pres">
      <dgm:prSet presAssocID="{6915940B-76DF-434E-A78D-3B38C7BE763D}" presName="parSh" presStyleLbl="node1" presStyleIdx="2" presStyleCnt="3" custLinFactNeighborY="1235"/>
      <dgm:spPr/>
      <dgm:t>
        <a:bodyPr/>
        <a:lstStyle/>
        <a:p>
          <a:endParaRPr lang="en-US"/>
        </a:p>
      </dgm:t>
    </dgm:pt>
    <dgm:pt modelId="{CAD0BE49-B242-5D41-80FC-2415D70DDAA8}" type="pres">
      <dgm:prSet presAssocID="{6915940B-76DF-434E-A78D-3B38C7BE763D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B4881-C51C-4A4A-BE22-01249602D9F5}" type="presOf" srcId="{3AEAF645-8C87-4E08-816A-7518A92EE793}" destId="{0898C547-E012-5C43-A75E-8C328C6C5ADB}" srcOrd="1" destOrd="0" presId="urn:microsoft.com/office/officeart/2005/8/layout/process3"/>
    <dgm:cxn modelId="{5B86877F-47E8-4164-A3E3-2A70ECC23D3D}" type="presOf" srcId="{6F73C343-91B3-4D48-93C9-CD78F4E60F6B}" destId="{CAD0BE49-B242-5D41-80FC-2415D70DDAA8}" srcOrd="0" destOrd="0" presId="urn:microsoft.com/office/officeart/2005/8/layout/process3"/>
    <dgm:cxn modelId="{1E6D0AB2-4A17-4C73-96DE-2FF1797D842F}" type="presOf" srcId="{7545EB86-E280-4FFB-B14E-7B9B3BBCC8CD}" destId="{6B10023D-284F-4F33-8924-472647D2A7E8}" srcOrd="1" destOrd="0" presId="urn:microsoft.com/office/officeart/2005/8/layout/process3"/>
    <dgm:cxn modelId="{E84525CB-F6B7-4B77-9433-7AFFBDA273B4}" type="presOf" srcId="{0CC3AF1A-8C3B-475F-9273-B520DFDD70C8}" destId="{4DB7427B-20E0-49A7-90B7-1BAFE4A4E215}" srcOrd="1" destOrd="0" presId="urn:microsoft.com/office/officeart/2005/8/layout/process3"/>
    <dgm:cxn modelId="{9F08E06D-1E94-45B6-BC37-D7A81F48DABD}" type="presOf" srcId="{EF4612D7-0152-4A7E-82E8-33F525C2FD20}" destId="{4CA5799E-3782-4020-A6AF-C0B860154B1A}" srcOrd="1" destOrd="0" presId="urn:microsoft.com/office/officeart/2005/8/layout/process3"/>
    <dgm:cxn modelId="{5DD8F757-CE24-46D0-BF6A-1ADED5D8253E}" type="presOf" srcId="{0CC3AF1A-8C3B-475F-9273-B520DFDD70C8}" destId="{1BB9AB12-A04A-4004-9AC1-A44C89EA67BD}" srcOrd="0" destOrd="0" presId="urn:microsoft.com/office/officeart/2005/8/layout/process3"/>
    <dgm:cxn modelId="{D0065640-D432-4247-BAA6-D65402E4203F}" srcId="{52DA0B85-C795-4B91-BFE4-AB1A55756B62}" destId="{EF4612D7-0152-4A7E-82E8-33F525C2FD20}" srcOrd="1" destOrd="0" parTransId="{92EC040A-BFF0-4254-90A3-E9B6E0C4A3B0}" sibTransId="{3AEAF645-8C87-4E08-816A-7518A92EE793}"/>
    <dgm:cxn modelId="{74787003-A217-4BEE-A45A-EA46F20D0270}" srcId="{7545EB86-E280-4FFB-B14E-7B9B3BBCC8CD}" destId="{88412B86-65AF-4196-8E2D-C65FDFB66CB4}" srcOrd="0" destOrd="0" parTransId="{2C4B9708-DC5E-4512-955F-8052CB33CBD8}" sibTransId="{3D29C048-F45C-4EFD-B398-0FFA043121CA}"/>
    <dgm:cxn modelId="{98853F0D-6DBF-4660-B866-45F327DC3143}" srcId="{52DA0B85-C795-4B91-BFE4-AB1A55756B62}" destId="{7545EB86-E280-4FFB-B14E-7B9B3BBCC8CD}" srcOrd="0" destOrd="0" parTransId="{B22EF987-61CF-4F57-B4BA-2135EB33271C}" sibTransId="{0CC3AF1A-8C3B-475F-9273-B520DFDD70C8}"/>
    <dgm:cxn modelId="{EC836ADD-DCC8-4D17-BC6F-60289AF30EF5}" type="presOf" srcId="{6915940B-76DF-434E-A78D-3B38C7BE763D}" destId="{4FD099D1-AF52-F34E-8186-F6A00A762727}" srcOrd="0" destOrd="0" presId="urn:microsoft.com/office/officeart/2005/8/layout/process3"/>
    <dgm:cxn modelId="{7A7881B1-6CB3-43AA-AAEE-5F9DFB1053B5}" type="presOf" srcId="{52DA0B85-C795-4B91-BFE4-AB1A55756B62}" destId="{2EFB7E45-58EA-4377-8B04-D33DF41586BB}" srcOrd="0" destOrd="0" presId="urn:microsoft.com/office/officeart/2005/8/layout/process3"/>
    <dgm:cxn modelId="{D8D02E48-34A2-4658-BF4E-E5E431FDADA9}" type="presOf" srcId="{6915940B-76DF-434E-A78D-3B38C7BE763D}" destId="{AE31EE22-8D1F-A44D-9DA1-30289C5C7F20}" srcOrd="1" destOrd="0" presId="urn:microsoft.com/office/officeart/2005/8/layout/process3"/>
    <dgm:cxn modelId="{858552D5-CBA9-4F87-8C9C-7A8A618B378E}" type="presOf" srcId="{3AEAF645-8C87-4E08-816A-7518A92EE793}" destId="{D7CCA19D-CB84-3446-B3F3-F904E8382E72}" srcOrd="0" destOrd="0" presId="urn:microsoft.com/office/officeart/2005/8/layout/process3"/>
    <dgm:cxn modelId="{7AE85423-2450-4B3F-932C-28019462C416}" srcId="{EF4612D7-0152-4A7E-82E8-33F525C2FD20}" destId="{4CF1A695-36AC-4F7E-BB71-0FDBC9096190}" srcOrd="0" destOrd="0" parTransId="{0D55A7EC-F8B0-4E94-A71B-9DE67B46E450}" sibTransId="{7605600D-BF6B-4481-ACF4-D59F2FC7CB4F}"/>
    <dgm:cxn modelId="{5B7FEDD7-3471-5842-BCDF-C9B812136704}" srcId="{52DA0B85-C795-4B91-BFE4-AB1A55756B62}" destId="{6915940B-76DF-434E-A78D-3B38C7BE763D}" srcOrd="2" destOrd="0" parTransId="{1C484DED-28F2-1D43-BAEE-B59A57EC7702}" sibTransId="{B967233E-A333-7448-875A-47C0033E6605}"/>
    <dgm:cxn modelId="{BD6A830C-AAA3-4737-81D3-0C4D8DC2F9D3}" type="presOf" srcId="{7545EB86-E280-4FFB-B14E-7B9B3BBCC8CD}" destId="{B2BC2175-1A2B-483C-A841-68DC96FA4FDE}" srcOrd="0" destOrd="0" presId="urn:microsoft.com/office/officeart/2005/8/layout/process3"/>
    <dgm:cxn modelId="{A5E8012F-056E-46B1-8B7F-F010D42AFB32}" type="presOf" srcId="{EF4612D7-0152-4A7E-82E8-33F525C2FD20}" destId="{3BFA22A1-65ED-4EEA-B84C-B0AF1073BB98}" srcOrd="0" destOrd="0" presId="urn:microsoft.com/office/officeart/2005/8/layout/process3"/>
    <dgm:cxn modelId="{17B1D6F6-DE74-4D3F-A54E-CAB35A60FC48}" type="presOf" srcId="{88412B86-65AF-4196-8E2D-C65FDFB66CB4}" destId="{1736186D-174F-44A7-AE65-8EB9A69D4FC4}" srcOrd="0" destOrd="0" presId="urn:microsoft.com/office/officeart/2005/8/layout/process3"/>
    <dgm:cxn modelId="{387D5DDA-D4F8-4E5E-99FD-18D4A1C41F82}" type="presOf" srcId="{4CF1A695-36AC-4F7E-BB71-0FDBC9096190}" destId="{A2AE38D0-D3F3-4828-8E50-889DD8E2A849}" srcOrd="0" destOrd="0" presId="urn:microsoft.com/office/officeart/2005/8/layout/process3"/>
    <dgm:cxn modelId="{8899C661-225F-D342-B2D7-D1664319BE51}" srcId="{6915940B-76DF-434E-A78D-3B38C7BE763D}" destId="{6F73C343-91B3-4D48-93C9-CD78F4E60F6B}" srcOrd="0" destOrd="0" parTransId="{6B7B9C4E-0E66-1542-8E30-140F9297446F}" sibTransId="{E2407017-0798-9446-9B7B-E509CF526CFA}"/>
    <dgm:cxn modelId="{08A8FC00-5E43-4DAF-B874-830F9B5C3195}" type="presParOf" srcId="{2EFB7E45-58EA-4377-8B04-D33DF41586BB}" destId="{BA80B14B-C1C7-41DD-8C6D-758C3437C4E5}" srcOrd="0" destOrd="0" presId="urn:microsoft.com/office/officeart/2005/8/layout/process3"/>
    <dgm:cxn modelId="{B05401B5-8CF7-49EF-A0D7-F3815592E7FF}" type="presParOf" srcId="{BA80B14B-C1C7-41DD-8C6D-758C3437C4E5}" destId="{B2BC2175-1A2B-483C-A841-68DC96FA4FDE}" srcOrd="0" destOrd="0" presId="urn:microsoft.com/office/officeart/2005/8/layout/process3"/>
    <dgm:cxn modelId="{1A030DF8-D456-4B94-874D-109BE462B9AC}" type="presParOf" srcId="{BA80B14B-C1C7-41DD-8C6D-758C3437C4E5}" destId="{6B10023D-284F-4F33-8924-472647D2A7E8}" srcOrd="1" destOrd="0" presId="urn:microsoft.com/office/officeart/2005/8/layout/process3"/>
    <dgm:cxn modelId="{155AED94-F5ED-43E6-822C-2CB3C0F864EA}" type="presParOf" srcId="{BA80B14B-C1C7-41DD-8C6D-758C3437C4E5}" destId="{1736186D-174F-44A7-AE65-8EB9A69D4FC4}" srcOrd="2" destOrd="0" presId="urn:microsoft.com/office/officeart/2005/8/layout/process3"/>
    <dgm:cxn modelId="{AA4CD511-FB15-4B34-A9D7-C28BBCC1FB86}" type="presParOf" srcId="{2EFB7E45-58EA-4377-8B04-D33DF41586BB}" destId="{1BB9AB12-A04A-4004-9AC1-A44C89EA67BD}" srcOrd="1" destOrd="0" presId="urn:microsoft.com/office/officeart/2005/8/layout/process3"/>
    <dgm:cxn modelId="{CBDC5272-09C4-4FCB-B186-36BF4EDF8732}" type="presParOf" srcId="{1BB9AB12-A04A-4004-9AC1-A44C89EA67BD}" destId="{4DB7427B-20E0-49A7-90B7-1BAFE4A4E215}" srcOrd="0" destOrd="0" presId="urn:microsoft.com/office/officeart/2005/8/layout/process3"/>
    <dgm:cxn modelId="{49C210B3-51BF-4ECD-AEE9-3D953629BEE8}" type="presParOf" srcId="{2EFB7E45-58EA-4377-8B04-D33DF41586BB}" destId="{30530855-DE0D-4405-BC74-93A6AFC1E4A9}" srcOrd="2" destOrd="0" presId="urn:microsoft.com/office/officeart/2005/8/layout/process3"/>
    <dgm:cxn modelId="{451BDECD-BFBF-4440-884B-93319BA9E71F}" type="presParOf" srcId="{30530855-DE0D-4405-BC74-93A6AFC1E4A9}" destId="{3BFA22A1-65ED-4EEA-B84C-B0AF1073BB98}" srcOrd="0" destOrd="0" presId="urn:microsoft.com/office/officeart/2005/8/layout/process3"/>
    <dgm:cxn modelId="{EC236F05-12DD-4D0D-9311-DDFA429E3C3E}" type="presParOf" srcId="{30530855-DE0D-4405-BC74-93A6AFC1E4A9}" destId="{4CA5799E-3782-4020-A6AF-C0B860154B1A}" srcOrd="1" destOrd="0" presId="urn:microsoft.com/office/officeart/2005/8/layout/process3"/>
    <dgm:cxn modelId="{B9FE2E83-3303-4CAD-8EF3-95286691321C}" type="presParOf" srcId="{30530855-DE0D-4405-BC74-93A6AFC1E4A9}" destId="{A2AE38D0-D3F3-4828-8E50-889DD8E2A849}" srcOrd="2" destOrd="0" presId="urn:microsoft.com/office/officeart/2005/8/layout/process3"/>
    <dgm:cxn modelId="{FB3C09B3-07E2-4003-9C4B-4146C8406F8D}" type="presParOf" srcId="{2EFB7E45-58EA-4377-8B04-D33DF41586BB}" destId="{D7CCA19D-CB84-3446-B3F3-F904E8382E72}" srcOrd="3" destOrd="0" presId="urn:microsoft.com/office/officeart/2005/8/layout/process3"/>
    <dgm:cxn modelId="{3CB415B7-0433-47A0-A151-E4A09BAA84C0}" type="presParOf" srcId="{D7CCA19D-CB84-3446-B3F3-F904E8382E72}" destId="{0898C547-E012-5C43-A75E-8C328C6C5ADB}" srcOrd="0" destOrd="0" presId="urn:microsoft.com/office/officeart/2005/8/layout/process3"/>
    <dgm:cxn modelId="{EBAA9141-6A2D-413D-9EAB-577988DD4CE5}" type="presParOf" srcId="{2EFB7E45-58EA-4377-8B04-D33DF41586BB}" destId="{3E83F701-1FAA-4142-8A39-89C6D159FAA3}" srcOrd="4" destOrd="0" presId="urn:microsoft.com/office/officeart/2005/8/layout/process3"/>
    <dgm:cxn modelId="{09D284ED-739D-4F55-887F-2A217DE22669}" type="presParOf" srcId="{3E83F701-1FAA-4142-8A39-89C6D159FAA3}" destId="{4FD099D1-AF52-F34E-8186-F6A00A762727}" srcOrd="0" destOrd="0" presId="urn:microsoft.com/office/officeart/2005/8/layout/process3"/>
    <dgm:cxn modelId="{03BEA173-70FB-46CA-B0A8-9220262910C2}" type="presParOf" srcId="{3E83F701-1FAA-4142-8A39-89C6D159FAA3}" destId="{AE31EE22-8D1F-A44D-9DA1-30289C5C7F20}" srcOrd="1" destOrd="0" presId="urn:microsoft.com/office/officeart/2005/8/layout/process3"/>
    <dgm:cxn modelId="{56D04876-30C8-45E6-B3AA-96F929CC37D6}" type="presParOf" srcId="{3E83F701-1FAA-4142-8A39-89C6D159FAA3}" destId="{CAD0BE49-B242-5D41-80FC-2415D70DDAA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DA0B85-C795-4B91-BFE4-AB1A55756B62}" type="doc">
      <dgm:prSet loTypeId="urn:microsoft.com/office/officeart/2005/8/layout/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1E36D-575A-48D8-804C-BA008578D24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liệu</a:t>
          </a:r>
          <a:endParaRPr lang="en-US" sz="1500" dirty="0">
            <a:latin typeface="Times New Roman" pitchFamily="18" charset="0"/>
            <a:cs typeface="Times New Roman" pitchFamily="18" charset="0"/>
          </a:endParaRPr>
        </a:p>
      </dgm:t>
    </dgm:pt>
    <dgm:pt modelId="{8E80640F-CDE0-4F9C-BBF0-3FE908A18C8A}" type="parTrans" cxnId="{E64E4E9E-DC8F-4443-AA60-315B5AE63B6E}">
      <dgm:prSet/>
      <dgm:spPr/>
      <dgm:t>
        <a:bodyPr/>
        <a:lstStyle/>
        <a:p>
          <a:endParaRPr lang="en-US"/>
        </a:p>
      </dgm:t>
    </dgm:pt>
    <dgm:pt modelId="{CDAA3BDA-FEC4-40E8-96EF-7554CA8F3591}" type="sibTrans" cxnId="{E64E4E9E-DC8F-4443-AA60-315B5AE63B6E}">
      <dgm:prSet/>
      <dgm:spPr/>
      <dgm:t>
        <a:bodyPr/>
        <a:lstStyle/>
        <a:p>
          <a:endParaRPr lang="en-US"/>
        </a:p>
      </dgm:t>
    </dgm:pt>
    <dgm:pt modelId="{7545EB86-E280-4FFB-B14E-7B9B3BBCC8CD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chia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sẻ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B22EF987-61CF-4F57-B4BA-2135EB33271C}" type="parTrans" cxnId="{98853F0D-6DBF-4660-B866-45F327DC3143}">
      <dgm:prSet/>
      <dgm:spPr/>
      <dgm:t>
        <a:bodyPr/>
        <a:lstStyle/>
        <a:p>
          <a:endParaRPr lang="en-US"/>
        </a:p>
      </dgm:t>
    </dgm:pt>
    <dgm:pt modelId="{0CC3AF1A-8C3B-475F-9273-B520DFDD70C8}" type="sibTrans" cxnId="{98853F0D-6DBF-4660-B866-45F327DC3143}">
      <dgm:prSet/>
      <dgm:spPr/>
      <dgm:t>
        <a:bodyPr/>
        <a:lstStyle/>
        <a:p>
          <a:endParaRPr lang="en-US"/>
        </a:p>
      </dgm:t>
    </dgm:pt>
    <dgm:pt modelId="{EF4612D7-0152-4A7E-82E8-33F525C2FD2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trữ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92EC040A-BFF0-4254-90A3-E9B6E0C4A3B0}" type="parTrans" cxnId="{D0065640-D432-4247-BAA6-D65402E4203F}">
      <dgm:prSet/>
      <dgm:spPr/>
      <dgm:t>
        <a:bodyPr/>
        <a:lstStyle/>
        <a:p>
          <a:endParaRPr lang="en-US"/>
        </a:p>
      </dgm:t>
    </dgm:pt>
    <dgm:pt modelId="{3AEAF645-8C87-4E08-816A-7518A92EE793}" type="sibTrans" cxnId="{D0065640-D432-4247-BAA6-D65402E4203F}">
      <dgm:prSet/>
      <dgm:spPr/>
      <dgm:t>
        <a:bodyPr/>
        <a:lstStyle/>
        <a:p>
          <a:endParaRPr lang="en-US"/>
        </a:p>
      </dgm:t>
    </dgm:pt>
    <dgm:pt modelId="{2B78EE2D-C9F4-4DE9-B207-0FF1A0740AE4}">
      <dgm:prSet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file  winxml.dll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nằm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system32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AADEFFF1-59FE-43CB-BACA-37DB6BA2E8FE}" type="parTrans" cxnId="{AB425360-20AC-453F-B774-07CAE581A154}">
      <dgm:prSet/>
      <dgm:spPr/>
      <dgm:t>
        <a:bodyPr/>
        <a:lstStyle/>
        <a:p>
          <a:endParaRPr lang="en-US"/>
        </a:p>
      </dgm:t>
    </dgm:pt>
    <dgm:pt modelId="{5FF18DB8-7A10-4DB1-8E55-59A9E032C4E0}" type="sibTrans" cxnId="{AB425360-20AC-453F-B774-07CAE581A154}">
      <dgm:prSet/>
      <dgm:spPr/>
      <dgm:t>
        <a:bodyPr/>
        <a:lstStyle/>
        <a:p>
          <a:endParaRPr lang="en-US"/>
        </a:p>
      </dgm:t>
    </dgm:pt>
    <dgm:pt modelId="{88412B86-65AF-4196-8E2D-C65FDFB66CB4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net.exe/net1.exe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 Windows share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C4B9708-DC5E-4512-955F-8052CB33CBD8}" type="parTrans" cxnId="{74787003-A217-4BEE-A45A-EA46F20D0270}">
      <dgm:prSet/>
      <dgm:spPr/>
      <dgm:t>
        <a:bodyPr/>
        <a:lstStyle/>
        <a:p>
          <a:endParaRPr lang="en-US"/>
        </a:p>
      </dgm:t>
    </dgm:pt>
    <dgm:pt modelId="{3D29C048-F45C-4EFD-B398-0FFA043121CA}" type="sibTrans" cxnId="{74787003-A217-4BEE-A45A-EA46F20D0270}">
      <dgm:prSet/>
      <dgm:spPr/>
      <dgm:t>
        <a:bodyPr/>
        <a:lstStyle/>
        <a:p>
          <a:endParaRPr lang="en-US"/>
        </a:p>
      </dgm:t>
    </dgm:pt>
    <dgm:pt modelId="{4CF1A695-36AC-4F7E-BB71-0FDBC9096190}">
      <dgm:prSet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Gửi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đển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FTP server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dưới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điều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khiển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Hackers.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0D55A7EC-F8B0-4E94-A71B-9DE67B46E450}" type="parTrans" cxnId="{7AE85423-2450-4B3F-932C-28019462C416}">
      <dgm:prSet/>
      <dgm:spPr/>
      <dgm:t>
        <a:bodyPr/>
        <a:lstStyle/>
        <a:p>
          <a:endParaRPr lang="en-US"/>
        </a:p>
      </dgm:t>
    </dgm:pt>
    <dgm:pt modelId="{7605600D-BF6B-4481-ACF4-D59F2FC7CB4F}" type="sibTrans" cxnId="{7AE85423-2450-4B3F-932C-28019462C416}">
      <dgm:prSet/>
      <dgm:spPr/>
      <dgm:t>
        <a:bodyPr/>
        <a:lstStyle/>
        <a:p>
          <a:endParaRPr lang="en-US"/>
        </a:p>
      </dgm:t>
    </dgm:pt>
    <dgm:pt modelId="{2EFB7E45-58EA-4377-8B04-D33DF41586BB}" type="pres">
      <dgm:prSet presAssocID="{52DA0B85-C795-4B91-BFE4-AB1A55756B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68F45B-A484-4803-B8DA-701961007C05}" type="pres">
      <dgm:prSet presAssocID="{5021E36D-575A-48D8-804C-BA008578D240}" presName="composite" presStyleCnt="0"/>
      <dgm:spPr/>
      <dgm:t>
        <a:bodyPr/>
        <a:lstStyle/>
        <a:p>
          <a:endParaRPr lang="en-US"/>
        </a:p>
      </dgm:t>
    </dgm:pt>
    <dgm:pt modelId="{879DD8B4-5BEE-485E-9D9A-DD7D9CF7024B}" type="pres">
      <dgm:prSet presAssocID="{5021E36D-575A-48D8-804C-BA008578D24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75CBD-3778-4904-9E88-6B377A1EE81E}" type="pres">
      <dgm:prSet presAssocID="{5021E36D-575A-48D8-804C-BA008578D240}" presName="parSh" presStyleLbl="node1" presStyleIdx="0" presStyleCnt="3" custLinFactNeighborX="-220" custLinFactNeighborY="-2446"/>
      <dgm:spPr/>
      <dgm:t>
        <a:bodyPr/>
        <a:lstStyle/>
        <a:p>
          <a:endParaRPr lang="en-US"/>
        </a:p>
      </dgm:t>
    </dgm:pt>
    <dgm:pt modelId="{347BD06A-936B-4688-B5BD-07F2D93A71EE}" type="pres">
      <dgm:prSet presAssocID="{5021E36D-575A-48D8-804C-BA008578D24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1660F-9195-4C87-BF81-92B0F23D3406}" type="pres">
      <dgm:prSet presAssocID="{CDAA3BDA-FEC4-40E8-96EF-7554CA8F359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4857AF8-21D9-419D-AACE-D567556A00CF}" type="pres">
      <dgm:prSet presAssocID="{CDAA3BDA-FEC4-40E8-96EF-7554CA8F3591}" presName="connTx" presStyleLbl="sibTrans2D1" presStyleIdx="0" presStyleCnt="2"/>
      <dgm:spPr/>
      <dgm:t>
        <a:bodyPr/>
        <a:lstStyle/>
        <a:p>
          <a:endParaRPr lang="en-US"/>
        </a:p>
      </dgm:t>
    </dgm:pt>
    <dgm:pt modelId="{BA80B14B-C1C7-41DD-8C6D-758C3437C4E5}" type="pres">
      <dgm:prSet presAssocID="{7545EB86-E280-4FFB-B14E-7B9B3BBCC8CD}" presName="composite" presStyleCnt="0"/>
      <dgm:spPr/>
      <dgm:t>
        <a:bodyPr/>
        <a:lstStyle/>
        <a:p>
          <a:endParaRPr lang="en-US"/>
        </a:p>
      </dgm:t>
    </dgm:pt>
    <dgm:pt modelId="{B2BC2175-1A2B-483C-A841-68DC96FA4FDE}" type="pres">
      <dgm:prSet presAssocID="{7545EB86-E280-4FFB-B14E-7B9B3BBCC8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0023D-284F-4F33-8924-472647D2A7E8}" type="pres">
      <dgm:prSet presAssocID="{7545EB86-E280-4FFB-B14E-7B9B3BBCC8CD}" presName="parSh" presStyleLbl="node1" presStyleIdx="1" presStyleCnt="3"/>
      <dgm:spPr/>
      <dgm:t>
        <a:bodyPr/>
        <a:lstStyle/>
        <a:p>
          <a:endParaRPr lang="en-US"/>
        </a:p>
      </dgm:t>
    </dgm:pt>
    <dgm:pt modelId="{1736186D-174F-44A7-AE65-8EB9A69D4FC4}" type="pres">
      <dgm:prSet presAssocID="{7545EB86-E280-4FFB-B14E-7B9B3BBCC8CD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9AB12-A04A-4004-9AC1-A44C89EA67BD}" type="pres">
      <dgm:prSet presAssocID="{0CC3AF1A-8C3B-475F-9273-B520DFDD70C8}" presName="sibTrans" presStyleLbl="sibTrans2D1" presStyleIdx="1" presStyleCnt="2" custAng="0"/>
      <dgm:spPr/>
      <dgm:t>
        <a:bodyPr/>
        <a:lstStyle/>
        <a:p>
          <a:endParaRPr lang="en-US"/>
        </a:p>
      </dgm:t>
    </dgm:pt>
    <dgm:pt modelId="{4DB7427B-20E0-49A7-90B7-1BAFE4A4E215}" type="pres">
      <dgm:prSet presAssocID="{0CC3AF1A-8C3B-475F-9273-B520DFDD70C8}" presName="connTx" presStyleLbl="sibTrans2D1" presStyleIdx="1" presStyleCnt="2"/>
      <dgm:spPr/>
      <dgm:t>
        <a:bodyPr/>
        <a:lstStyle/>
        <a:p>
          <a:endParaRPr lang="en-US"/>
        </a:p>
      </dgm:t>
    </dgm:pt>
    <dgm:pt modelId="{30530855-DE0D-4405-BC74-93A6AFC1E4A9}" type="pres">
      <dgm:prSet presAssocID="{EF4612D7-0152-4A7E-82E8-33F525C2FD20}" presName="composite" presStyleCnt="0"/>
      <dgm:spPr/>
      <dgm:t>
        <a:bodyPr/>
        <a:lstStyle/>
        <a:p>
          <a:endParaRPr lang="en-US"/>
        </a:p>
      </dgm:t>
    </dgm:pt>
    <dgm:pt modelId="{3BFA22A1-65ED-4EEA-B84C-B0AF1073BB98}" type="pres">
      <dgm:prSet presAssocID="{EF4612D7-0152-4A7E-82E8-33F525C2FD2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5799E-3782-4020-A6AF-C0B860154B1A}" type="pres">
      <dgm:prSet presAssocID="{EF4612D7-0152-4A7E-82E8-33F525C2FD20}" presName="parSh" presStyleLbl="node1" presStyleIdx="2" presStyleCnt="3"/>
      <dgm:spPr/>
      <dgm:t>
        <a:bodyPr/>
        <a:lstStyle/>
        <a:p>
          <a:endParaRPr lang="en-US"/>
        </a:p>
      </dgm:t>
    </dgm:pt>
    <dgm:pt modelId="{A2AE38D0-D3F3-4828-8E50-889DD8E2A849}" type="pres">
      <dgm:prSet presAssocID="{EF4612D7-0152-4A7E-82E8-33F525C2FD2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958E64-2AC7-4AD4-8AAD-E166666A0B6B}" type="presOf" srcId="{5021E36D-575A-48D8-804C-BA008578D240}" destId="{4BF75CBD-3778-4904-9E88-6B377A1EE81E}" srcOrd="1" destOrd="0" presId="urn:microsoft.com/office/officeart/2005/8/layout/process3"/>
    <dgm:cxn modelId="{C52A455A-4B78-48FF-BA60-88604B8F194D}" type="presOf" srcId="{4CF1A695-36AC-4F7E-BB71-0FDBC9096190}" destId="{A2AE38D0-D3F3-4828-8E50-889DD8E2A849}" srcOrd="0" destOrd="0" presId="urn:microsoft.com/office/officeart/2005/8/layout/process3"/>
    <dgm:cxn modelId="{86FECEB1-542A-4E52-9083-47BC2E71FDB7}" type="presOf" srcId="{5021E36D-575A-48D8-804C-BA008578D240}" destId="{879DD8B4-5BEE-485E-9D9A-DD7D9CF7024B}" srcOrd="0" destOrd="0" presId="urn:microsoft.com/office/officeart/2005/8/layout/process3"/>
    <dgm:cxn modelId="{8E8429E4-A189-4CA3-9170-52BBE6FDBFB9}" type="presOf" srcId="{2B78EE2D-C9F4-4DE9-B207-0FF1A0740AE4}" destId="{347BD06A-936B-4688-B5BD-07F2D93A71EE}" srcOrd="0" destOrd="0" presId="urn:microsoft.com/office/officeart/2005/8/layout/process3"/>
    <dgm:cxn modelId="{62527A6E-F452-405A-8CF1-28402AAD5D9A}" type="presOf" srcId="{EF4612D7-0152-4A7E-82E8-33F525C2FD20}" destId="{4CA5799E-3782-4020-A6AF-C0B860154B1A}" srcOrd="1" destOrd="0" presId="urn:microsoft.com/office/officeart/2005/8/layout/process3"/>
    <dgm:cxn modelId="{BAE01B8E-30CA-4436-8B9C-4DF2031AA5DC}" type="presOf" srcId="{88412B86-65AF-4196-8E2D-C65FDFB66CB4}" destId="{1736186D-174F-44A7-AE65-8EB9A69D4FC4}" srcOrd="0" destOrd="0" presId="urn:microsoft.com/office/officeart/2005/8/layout/process3"/>
    <dgm:cxn modelId="{D0065640-D432-4247-BAA6-D65402E4203F}" srcId="{52DA0B85-C795-4B91-BFE4-AB1A55756B62}" destId="{EF4612D7-0152-4A7E-82E8-33F525C2FD20}" srcOrd="2" destOrd="0" parTransId="{92EC040A-BFF0-4254-90A3-E9B6E0C4A3B0}" sibTransId="{3AEAF645-8C87-4E08-816A-7518A92EE793}"/>
    <dgm:cxn modelId="{D0711EAA-1EF0-4249-A787-6D52B412CC6C}" type="presOf" srcId="{CDAA3BDA-FEC4-40E8-96EF-7554CA8F3591}" destId="{7DC1660F-9195-4C87-BF81-92B0F23D3406}" srcOrd="0" destOrd="0" presId="urn:microsoft.com/office/officeart/2005/8/layout/process3"/>
    <dgm:cxn modelId="{74787003-A217-4BEE-A45A-EA46F20D0270}" srcId="{7545EB86-E280-4FFB-B14E-7B9B3BBCC8CD}" destId="{88412B86-65AF-4196-8E2D-C65FDFB66CB4}" srcOrd="0" destOrd="0" parTransId="{2C4B9708-DC5E-4512-955F-8052CB33CBD8}" sibTransId="{3D29C048-F45C-4EFD-B398-0FFA043121CA}"/>
    <dgm:cxn modelId="{98853F0D-6DBF-4660-B866-45F327DC3143}" srcId="{52DA0B85-C795-4B91-BFE4-AB1A55756B62}" destId="{7545EB86-E280-4FFB-B14E-7B9B3BBCC8CD}" srcOrd="1" destOrd="0" parTransId="{B22EF987-61CF-4F57-B4BA-2135EB33271C}" sibTransId="{0CC3AF1A-8C3B-475F-9273-B520DFDD70C8}"/>
    <dgm:cxn modelId="{43E54BDC-65CA-4F42-80AA-038782FB85D1}" type="presOf" srcId="{52DA0B85-C795-4B91-BFE4-AB1A55756B62}" destId="{2EFB7E45-58EA-4377-8B04-D33DF41586BB}" srcOrd="0" destOrd="0" presId="urn:microsoft.com/office/officeart/2005/8/layout/process3"/>
    <dgm:cxn modelId="{E64E4E9E-DC8F-4443-AA60-315B5AE63B6E}" srcId="{52DA0B85-C795-4B91-BFE4-AB1A55756B62}" destId="{5021E36D-575A-48D8-804C-BA008578D240}" srcOrd="0" destOrd="0" parTransId="{8E80640F-CDE0-4F9C-BBF0-3FE908A18C8A}" sibTransId="{CDAA3BDA-FEC4-40E8-96EF-7554CA8F3591}"/>
    <dgm:cxn modelId="{8534A1AB-763B-4184-A4CA-46C9BE68A385}" type="presOf" srcId="{7545EB86-E280-4FFB-B14E-7B9B3BBCC8CD}" destId="{6B10023D-284F-4F33-8924-472647D2A7E8}" srcOrd="1" destOrd="0" presId="urn:microsoft.com/office/officeart/2005/8/layout/process3"/>
    <dgm:cxn modelId="{71D95C1F-42D6-4125-9DBD-D24A6C8E74F5}" type="presOf" srcId="{0CC3AF1A-8C3B-475F-9273-B520DFDD70C8}" destId="{4DB7427B-20E0-49A7-90B7-1BAFE4A4E215}" srcOrd="1" destOrd="0" presId="urn:microsoft.com/office/officeart/2005/8/layout/process3"/>
    <dgm:cxn modelId="{B5F39AFF-5745-4545-AC3D-9116C5AEE318}" type="presOf" srcId="{CDAA3BDA-FEC4-40E8-96EF-7554CA8F3591}" destId="{14857AF8-21D9-419D-AACE-D567556A00CF}" srcOrd="1" destOrd="0" presId="urn:microsoft.com/office/officeart/2005/8/layout/process3"/>
    <dgm:cxn modelId="{AB425360-20AC-453F-B774-07CAE581A154}" srcId="{5021E36D-575A-48D8-804C-BA008578D240}" destId="{2B78EE2D-C9F4-4DE9-B207-0FF1A0740AE4}" srcOrd="0" destOrd="0" parTransId="{AADEFFF1-59FE-43CB-BACA-37DB6BA2E8FE}" sibTransId="{5FF18DB8-7A10-4DB1-8E55-59A9E032C4E0}"/>
    <dgm:cxn modelId="{7AE85423-2450-4B3F-932C-28019462C416}" srcId="{EF4612D7-0152-4A7E-82E8-33F525C2FD20}" destId="{4CF1A695-36AC-4F7E-BB71-0FDBC9096190}" srcOrd="0" destOrd="0" parTransId="{0D55A7EC-F8B0-4E94-A71B-9DE67B46E450}" sibTransId="{7605600D-BF6B-4481-ACF4-D59F2FC7CB4F}"/>
    <dgm:cxn modelId="{C707BCFE-CBEA-48C1-88FD-1A1715F2685A}" type="presOf" srcId="{7545EB86-E280-4FFB-B14E-7B9B3BBCC8CD}" destId="{B2BC2175-1A2B-483C-A841-68DC96FA4FDE}" srcOrd="0" destOrd="0" presId="urn:microsoft.com/office/officeart/2005/8/layout/process3"/>
    <dgm:cxn modelId="{BF245557-E9D0-4552-8C45-7F02B2CA7665}" type="presOf" srcId="{0CC3AF1A-8C3B-475F-9273-B520DFDD70C8}" destId="{1BB9AB12-A04A-4004-9AC1-A44C89EA67BD}" srcOrd="0" destOrd="0" presId="urn:microsoft.com/office/officeart/2005/8/layout/process3"/>
    <dgm:cxn modelId="{D6BA6A3B-66F5-4409-B88C-7469CCDF87E6}" type="presOf" srcId="{EF4612D7-0152-4A7E-82E8-33F525C2FD20}" destId="{3BFA22A1-65ED-4EEA-B84C-B0AF1073BB98}" srcOrd="0" destOrd="0" presId="urn:microsoft.com/office/officeart/2005/8/layout/process3"/>
    <dgm:cxn modelId="{6AB35712-A09A-40E1-8658-E6CC78873848}" type="presParOf" srcId="{2EFB7E45-58EA-4377-8B04-D33DF41586BB}" destId="{8B68F45B-A484-4803-B8DA-701961007C05}" srcOrd="0" destOrd="0" presId="urn:microsoft.com/office/officeart/2005/8/layout/process3"/>
    <dgm:cxn modelId="{71246593-E0F2-4098-89C7-36B5F9AE6C38}" type="presParOf" srcId="{8B68F45B-A484-4803-B8DA-701961007C05}" destId="{879DD8B4-5BEE-485E-9D9A-DD7D9CF7024B}" srcOrd="0" destOrd="0" presId="urn:microsoft.com/office/officeart/2005/8/layout/process3"/>
    <dgm:cxn modelId="{F8C4CA40-7B71-4642-9233-EDDCBA6716AF}" type="presParOf" srcId="{8B68F45B-A484-4803-B8DA-701961007C05}" destId="{4BF75CBD-3778-4904-9E88-6B377A1EE81E}" srcOrd="1" destOrd="0" presId="urn:microsoft.com/office/officeart/2005/8/layout/process3"/>
    <dgm:cxn modelId="{377E26AE-9825-4418-AE2F-2C0754A9AA0D}" type="presParOf" srcId="{8B68F45B-A484-4803-B8DA-701961007C05}" destId="{347BD06A-936B-4688-B5BD-07F2D93A71EE}" srcOrd="2" destOrd="0" presId="urn:microsoft.com/office/officeart/2005/8/layout/process3"/>
    <dgm:cxn modelId="{4F230B9D-FA24-4FB9-AFF6-813617DE8A2C}" type="presParOf" srcId="{2EFB7E45-58EA-4377-8B04-D33DF41586BB}" destId="{7DC1660F-9195-4C87-BF81-92B0F23D3406}" srcOrd="1" destOrd="0" presId="urn:microsoft.com/office/officeart/2005/8/layout/process3"/>
    <dgm:cxn modelId="{E94265AE-1793-4C8E-A55E-D0E8EFEF8CBB}" type="presParOf" srcId="{7DC1660F-9195-4C87-BF81-92B0F23D3406}" destId="{14857AF8-21D9-419D-AACE-D567556A00CF}" srcOrd="0" destOrd="0" presId="urn:microsoft.com/office/officeart/2005/8/layout/process3"/>
    <dgm:cxn modelId="{7FA4755D-B9AB-4277-B275-5130961B15C7}" type="presParOf" srcId="{2EFB7E45-58EA-4377-8B04-D33DF41586BB}" destId="{BA80B14B-C1C7-41DD-8C6D-758C3437C4E5}" srcOrd="2" destOrd="0" presId="urn:microsoft.com/office/officeart/2005/8/layout/process3"/>
    <dgm:cxn modelId="{313704A2-2DED-474B-9373-7AFEAF508302}" type="presParOf" srcId="{BA80B14B-C1C7-41DD-8C6D-758C3437C4E5}" destId="{B2BC2175-1A2B-483C-A841-68DC96FA4FDE}" srcOrd="0" destOrd="0" presId="urn:microsoft.com/office/officeart/2005/8/layout/process3"/>
    <dgm:cxn modelId="{61FBDD9C-4DDB-43AE-9CEB-980F11EEC2D1}" type="presParOf" srcId="{BA80B14B-C1C7-41DD-8C6D-758C3437C4E5}" destId="{6B10023D-284F-4F33-8924-472647D2A7E8}" srcOrd="1" destOrd="0" presId="urn:microsoft.com/office/officeart/2005/8/layout/process3"/>
    <dgm:cxn modelId="{1A9A5059-9AB3-4A6D-A692-13746BB1C6D3}" type="presParOf" srcId="{BA80B14B-C1C7-41DD-8C6D-758C3437C4E5}" destId="{1736186D-174F-44A7-AE65-8EB9A69D4FC4}" srcOrd="2" destOrd="0" presId="urn:microsoft.com/office/officeart/2005/8/layout/process3"/>
    <dgm:cxn modelId="{1400D1CE-586C-4C82-8E6B-1182E55FBABA}" type="presParOf" srcId="{2EFB7E45-58EA-4377-8B04-D33DF41586BB}" destId="{1BB9AB12-A04A-4004-9AC1-A44C89EA67BD}" srcOrd="3" destOrd="0" presId="urn:microsoft.com/office/officeart/2005/8/layout/process3"/>
    <dgm:cxn modelId="{FF2FD0BB-4AC1-4956-B899-A3883B543152}" type="presParOf" srcId="{1BB9AB12-A04A-4004-9AC1-A44C89EA67BD}" destId="{4DB7427B-20E0-49A7-90B7-1BAFE4A4E215}" srcOrd="0" destOrd="0" presId="urn:microsoft.com/office/officeart/2005/8/layout/process3"/>
    <dgm:cxn modelId="{B6370642-6DE0-40B7-BBD0-8297F7502929}" type="presParOf" srcId="{2EFB7E45-58EA-4377-8B04-D33DF41586BB}" destId="{30530855-DE0D-4405-BC74-93A6AFC1E4A9}" srcOrd="4" destOrd="0" presId="urn:microsoft.com/office/officeart/2005/8/layout/process3"/>
    <dgm:cxn modelId="{5E350B1A-8DB3-47DF-BB8F-08734FA9D45D}" type="presParOf" srcId="{30530855-DE0D-4405-BC74-93A6AFC1E4A9}" destId="{3BFA22A1-65ED-4EEA-B84C-B0AF1073BB98}" srcOrd="0" destOrd="0" presId="urn:microsoft.com/office/officeart/2005/8/layout/process3"/>
    <dgm:cxn modelId="{6F4C297B-4AB0-4E34-AFB5-D63982759DBC}" type="presParOf" srcId="{30530855-DE0D-4405-BC74-93A6AFC1E4A9}" destId="{4CA5799E-3782-4020-A6AF-C0B860154B1A}" srcOrd="1" destOrd="0" presId="urn:microsoft.com/office/officeart/2005/8/layout/process3"/>
    <dgm:cxn modelId="{C7317072-6B4C-4DEE-A1BE-F598BCFCFCDA}" type="presParOf" srcId="{30530855-DE0D-4405-BC74-93A6AFC1E4A9}" destId="{A2AE38D0-D3F3-4828-8E50-889DD8E2A84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91C4D0-0BC2-4331-BB22-AF66A5CEFA85}" type="doc">
      <dgm:prSet loTypeId="urn:microsoft.com/office/officeart/2005/8/layout/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E4AC0-1F33-4B4D-B09B-887EEE7F42C5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10: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Gửi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tín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mạng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AC77F123-3747-4309-B500-F063B7BEC258}" type="parTrans" cxnId="{E1F459EA-AEFA-4705-940F-C3459A2AFBB0}">
      <dgm:prSet/>
      <dgm:spPr/>
      <dgm:t>
        <a:bodyPr/>
        <a:lstStyle/>
        <a:p>
          <a:endParaRPr lang="en-US"/>
        </a:p>
      </dgm:t>
    </dgm:pt>
    <dgm:pt modelId="{8B9E1AE3-82F2-4694-9607-0A04F35CD1D0}" type="sibTrans" cxnId="{E1F459EA-AEFA-4705-940F-C3459A2AFBB0}">
      <dgm:prSet/>
      <dgm:spPr/>
      <dgm:t>
        <a:bodyPr/>
        <a:lstStyle/>
        <a:p>
          <a:endParaRPr lang="en-US"/>
        </a:p>
      </dgm:t>
    </dgm:pt>
    <dgm:pt modelId="{21EE7E67-F012-466D-B5AC-7017722ECE19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Net use command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AACDEAE5-92C1-44FF-BC22-600C9265F9B8}" type="parTrans" cxnId="{2BD7C257-BCCF-4204-B19B-858826E6DC34}">
      <dgm:prSet/>
      <dgm:spPr/>
      <dgm:t>
        <a:bodyPr/>
        <a:lstStyle/>
        <a:p>
          <a:endParaRPr lang="en-US"/>
        </a:p>
      </dgm:t>
    </dgm:pt>
    <dgm:pt modelId="{B7B90BD0-3DFF-4BD5-A046-497CCCBB2150}" type="sibTrans" cxnId="{2BD7C257-BCCF-4204-B19B-858826E6DC34}">
      <dgm:prSet/>
      <dgm:spPr/>
      <dgm:t>
        <a:bodyPr/>
        <a:lstStyle/>
        <a:p>
          <a:endParaRPr lang="en-US"/>
        </a:p>
      </dgm:t>
    </dgm:pt>
    <dgm:pt modelId="{823414DB-1924-4A7A-8147-5E0E478235EE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11: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Gửi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FTP Server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CA77B5D3-9708-44E2-AC17-8CBAC52F61E3}" type="parTrans" cxnId="{C67FCC57-A02A-47FC-B747-3177EDF7B36A}">
      <dgm:prSet/>
      <dgm:spPr/>
      <dgm:t>
        <a:bodyPr/>
        <a:lstStyle/>
        <a:p>
          <a:endParaRPr lang="en-US"/>
        </a:p>
      </dgm:t>
    </dgm:pt>
    <dgm:pt modelId="{AD412D3C-305D-4DAF-9257-3346E906DDC7}" type="sibTrans" cxnId="{C67FCC57-A02A-47FC-B747-3177EDF7B36A}">
      <dgm:prSet/>
      <dgm:spPr/>
      <dgm:t>
        <a:bodyPr/>
        <a:lstStyle/>
        <a:p>
          <a:endParaRPr lang="en-US"/>
        </a:p>
      </dgm:t>
    </dgm:pt>
    <dgm:pt modelId="{DEE23F27-E7F3-4028-A539-04EC3ADCB3E5}">
      <dgm:prSet phldrT="[Text]" custT="1"/>
      <dgm:spPr/>
      <dgm:t>
        <a:bodyPr/>
        <a:lstStyle/>
        <a:p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mạng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kẻ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tấn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sẻ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FTP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gửi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/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FTP Server </a:t>
          </a:r>
          <a:r>
            <a:rPr lang="en-US" sz="15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500" dirty="0" smtClean="0">
              <a:latin typeface="Times New Roman" pitchFamily="18" charset="0"/>
              <a:cs typeface="Times New Roman" pitchFamily="18" charset="0"/>
            </a:rPr>
            <a:t> hacker.</a:t>
          </a:r>
          <a:endParaRPr lang="en-US" sz="1500" dirty="0">
            <a:latin typeface="Times New Roman" pitchFamily="18" charset="0"/>
            <a:cs typeface="Times New Roman" pitchFamily="18" charset="0"/>
          </a:endParaRPr>
        </a:p>
      </dgm:t>
    </dgm:pt>
    <dgm:pt modelId="{AD9B389B-0314-49C2-B8E0-3F69D05A9FC4}" type="parTrans" cxnId="{D5B5E34C-6A1E-408F-8656-EA49004AB356}">
      <dgm:prSet/>
      <dgm:spPr/>
      <dgm:t>
        <a:bodyPr/>
        <a:lstStyle/>
        <a:p>
          <a:endParaRPr lang="en-US"/>
        </a:p>
      </dgm:t>
    </dgm:pt>
    <dgm:pt modelId="{C620848E-5F46-44E7-9E09-631A85098E6F}" type="sibTrans" cxnId="{D5B5E34C-6A1E-408F-8656-EA49004AB356}">
      <dgm:prSet/>
      <dgm:spPr/>
      <dgm:t>
        <a:bodyPr/>
        <a:lstStyle/>
        <a:p>
          <a:endParaRPr lang="en-US"/>
        </a:p>
      </dgm:t>
    </dgm:pt>
    <dgm:pt modelId="{1C782747-E5C0-4B97-A8C4-C9D4977B9D3F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Network Share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4E6FAEF5-3C50-4E71-95F7-E843B179B313}" type="parTrans" cxnId="{95B0BD10-C41C-4E8C-819F-5E46BEF7BBB8}">
      <dgm:prSet/>
      <dgm:spPr/>
      <dgm:t>
        <a:bodyPr/>
        <a:lstStyle/>
        <a:p>
          <a:endParaRPr lang="en-US"/>
        </a:p>
      </dgm:t>
    </dgm:pt>
    <dgm:pt modelId="{2884A19F-E671-41CD-A88E-B307B5463346}" type="sibTrans" cxnId="{95B0BD10-C41C-4E8C-819F-5E46BEF7BBB8}">
      <dgm:prSet/>
      <dgm:spPr/>
      <dgm:t>
        <a:bodyPr/>
        <a:lstStyle/>
        <a:p>
          <a:endParaRPr lang="en-US"/>
        </a:p>
      </dgm:t>
    </dgm:pt>
    <dgm:pt modelId="{CE9DB6E7-1E69-497B-A41B-5D750DA490E2}" type="pres">
      <dgm:prSet presAssocID="{C391C4D0-0BC2-4331-BB22-AF66A5CEFA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3AADB-4DBE-49DA-8884-FDA40074D6FB}" type="pres">
      <dgm:prSet presAssocID="{920E4AC0-1F33-4B4D-B09B-887EEE7F42C5}" presName="composite" presStyleCnt="0"/>
      <dgm:spPr/>
      <dgm:t>
        <a:bodyPr/>
        <a:lstStyle/>
        <a:p>
          <a:endParaRPr lang="en-US"/>
        </a:p>
      </dgm:t>
    </dgm:pt>
    <dgm:pt modelId="{727607D3-086B-4F16-91F1-C40352FA3BA2}" type="pres">
      <dgm:prSet presAssocID="{920E4AC0-1F33-4B4D-B09B-887EEE7F42C5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E7D1D-0EC1-4B6F-9D9B-E6ACF81AD615}" type="pres">
      <dgm:prSet presAssocID="{920E4AC0-1F33-4B4D-B09B-887EEE7F42C5}" presName="parSh" presStyleLbl="node1" presStyleIdx="0" presStyleCnt="2"/>
      <dgm:spPr/>
      <dgm:t>
        <a:bodyPr/>
        <a:lstStyle/>
        <a:p>
          <a:endParaRPr lang="en-US"/>
        </a:p>
      </dgm:t>
    </dgm:pt>
    <dgm:pt modelId="{3F7BA77C-CCDA-45C8-A3E8-00851C354E5E}" type="pres">
      <dgm:prSet presAssocID="{920E4AC0-1F33-4B4D-B09B-887EEE7F42C5}" presName="desTx" presStyleLbl="fgAcc1" presStyleIdx="0" presStyleCnt="2" custLinFactNeighborX="444" custLinFactNeighborY="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81200-C97F-4D00-91B9-EDA2F1E7D454}" type="pres">
      <dgm:prSet presAssocID="{8B9E1AE3-82F2-4694-9607-0A04F35CD1D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6686FA-D98E-4E50-92A5-42EBFD56BAF7}" type="pres">
      <dgm:prSet presAssocID="{8B9E1AE3-82F2-4694-9607-0A04F35CD1D0}" presName="connTx" presStyleLbl="sibTrans2D1" presStyleIdx="0" presStyleCnt="1"/>
      <dgm:spPr/>
      <dgm:t>
        <a:bodyPr/>
        <a:lstStyle/>
        <a:p>
          <a:endParaRPr lang="en-US"/>
        </a:p>
      </dgm:t>
    </dgm:pt>
    <dgm:pt modelId="{3851640A-6239-4B43-8F53-9AA1F41D80F9}" type="pres">
      <dgm:prSet presAssocID="{823414DB-1924-4A7A-8147-5E0E478235EE}" presName="composite" presStyleCnt="0"/>
      <dgm:spPr/>
      <dgm:t>
        <a:bodyPr/>
        <a:lstStyle/>
        <a:p>
          <a:endParaRPr lang="en-US"/>
        </a:p>
      </dgm:t>
    </dgm:pt>
    <dgm:pt modelId="{22C7D7B6-FDD2-4F89-BD23-B472720EC047}" type="pres">
      <dgm:prSet presAssocID="{823414DB-1924-4A7A-8147-5E0E478235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903CD-A7FE-4C7D-8697-6691F0B2CE41}" type="pres">
      <dgm:prSet presAssocID="{823414DB-1924-4A7A-8147-5E0E478235EE}" presName="parSh" presStyleLbl="node1" presStyleIdx="1" presStyleCnt="2"/>
      <dgm:spPr/>
      <dgm:t>
        <a:bodyPr/>
        <a:lstStyle/>
        <a:p>
          <a:endParaRPr lang="en-US"/>
        </a:p>
      </dgm:t>
    </dgm:pt>
    <dgm:pt modelId="{E9AAD3BF-31FA-48FC-8940-A0DE3CB217E4}" type="pres">
      <dgm:prSet presAssocID="{823414DB-1924-4A7A-8147-5E0E478235EE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D7C257-BCCF-4204-B19B-858826E6DC34}" srcId="{920E4AC0-1F33-4B4D-B09B-887EEE7F42C5}" destId="{21EE7E67-F012-466D-B5AC-7017722ECE19}" srcOrd="0" destOrd="0" parTransId="{AACDEAE5-92C1-44FF-BC22-600C9265F9B8}" sibTransId="{B7B90BD0-3DFF-4BD5-A046-497CCCBB2150}"/>
    <dgm:cxn modelId="{E1F459EA-AEFA-4705-940F-C3459A2AFBB0}" srcId="{C391C4D0-0BC2-4331-BB22-AF66A5CEFA85}" destId="{920E4AC0-1F33-4B4D-B09B-887EEE7F42C5}" srcOrd="0" destOrd="0" parTransId="{AC77F123-3747-4309-B500-F063B7BEC258}" sibTransId="{8B9E1AE3-82F2-4694-9607-0A04F35CD1D0}"/>
    <dgm:cxn modelId="{E51FCA63-DFFD-4467-8B9A-34E68BD8B1D4}" type="presOf" srcId="{8B9E1AE3-82F2-4694-9607-0A04F35CD1D0}" destId="{736686FA-D98E-4E50-92A5-42EBFD56BAF7}" srcOrd="1" destOrd="0" presId="urn:microsoft.com/office/officeart/2005/8/layout/process3"/>
    <dgm:cxn modelId="{95B0BD10-C41C-4E8C-819F-5E46BEF7BBB8}" srcId="{920E4AC0-1F33-4B4D-B09B-887EEE7F42C5}" destId="{1C782747-E5C0-4B97-A8C4-C9D4977B9D3F}" srcOrd="1" destOrd="0" parTransId="{4E6FAEF5-3C50-4E71-95F7-E843B179B313}" sibTransId="{2884A19F-E671-41CD-A88E-B307B5463346}"/>
    <dgm:cxn modelId="{E3A67595-BB32-4B27-9E9D-49377F4C5176}" type="presOf" srcId="{920E4AC0-1F33-4B4D-B09B-887EEE7F42C5}" destId="{594E7D1D-0EC1-4B6F-9D9B-E6ACF81AD615}" srcOrd="1" destOrd="0" presId="urn:microsoft.com/office/officeart/2005/8/layout/process3"/>
    <dgm:cxn modelId="{D5B5E34C-6A1E-408F-8656-EA49004AB356}" srcId="{823414DB-1924-4A7A-8147-5E0E478235EE}" destId="{DEE23F27-E7F3-4028-A539-04EC3ADCB3E5}" srcOrd="0" destOrd="0" parTransId="{AD9B389B-0314-49C2-B8E0-3F69D05A9FC4}" sibTransId="{C620848E-5F46-44E7-9E09-631A85098E6F}"/>
    <dgm:cxn modelId="{C67FCC57-A02A-47FC-B747-3177EDF7B36A}" srcId="{C391C4D0-0BC2-4331-BB22-AF66A5CEFA85}" destId="{823414DB-1924-4A7A-8147-5E0E478235EE}" srcOrd="1" destOrd="0" parTransId="{CA77B5D3-9708-44E2-AC17-8CBAC52F61E3}" sibTransId="{AD412D3C-305D-4DAF-9257-3346E906DDC7}"/>
    <dgm:cxn modelId="{E35D644D-4F1B-4571-BBF7-0D86C22CD696}" type="presOf" srcId="{823414DB-1924-4A7A-8147-5E0E478235EE}" destId="{9FF903CD-A7FE-4C7D-8697-6691F0B2CE41}" srcOrd="1" destOrd="0" presId="urn:microsoft.com/office/officeart/2005/8/layout/process3"/>
    <dgm:cxn modelId="{4172A473-2CFA-42B7-8192-A55B20198DD9}" type="presOf" srcId="{823414DB-1924-4A7A-8147-5E0E478235EE}" destId="{22C7D7B6-FDD2-4F89-BD23-B472720EC047}" srcOrd="0" destOrd="0" presId="urn:microsoft.com/office/officeart/2005/8/layout/process3"/>
    <dgm:cxn modelId="{51DF2499-EA97-41B0-972F-38C419C3C735}" type="presOf" srcId="{21EE7E67-F012-466D-B5AC-7017722ECE19}" destId="{3F7BA77C-CCDA-45C8-A3E8-00851C354E5E}" srcOrd="0" destOrd="0" presId="urn:microsoft.com/office/officeart/2005/8/layout/process3"/>
    <dgm:cxn modelId="{CD05CDCE-1610-4B17-B012-39416A80B541}" type="presOf" srcId="{DEE23F27-E7F3-4028-A539-04EC3ADCB3E5}" destId="{E9AAD3BF-31FA-48FC-8940-A0DE3CB217E4}" srcOrd="0" destOrd="0" presId="urn:microsoft.com/office/officeart/2005/8/layout/process3"/>
    <dgm:cxn modelId="{2C01E28F-9DB1-4668-A387-88928DF21984}" type="presOf" srcId="{C391C4D0-0BC2-4331-BB22-AF66A5CEFA85}" destId="{CE9DB6E7-1E69-497B-A41B-5D750DA490E2}" srcOrd="0" destOrd="0" presId="urn:microsoft.com/office/officeart/2005/8/layout/process3"/>
    <dgm:cxn modelId="{C2230170-E405-40F1-83B1-DFA576CEBD00}" type="presOf" srcId="{1C782747-E5C0-4B97-A8C4-C9D4977B9D3F}" destId="{3F7BA77C-CCDA-45C8-A3E8-00851C354E5E}" srcOrd="0" destOrd="1" presId="urn:microsoft.com/office/officeart/2005/8/layout/process3"/>
    <dgm:cxn modelId="{3FF1361B-034D-40DF-B432-494355F52AC9}" type="presOf" srcId="{920E4AC0-1F33-4B4D-B09B-887EEE7F42C5}" destId="{727607D3-086B-4F16-91F1-C40352FA3BA2}" srcOrd="0" destOrd="0" presId="urn:microsoft.com/office/officeart/2005/8/layout/process3"/>
    <dgm:cxn modelId="{C45C0C94-5323-4EF8-9C14-03FD02ACD9D1}" type="presOf" srcId="{8B9E1AE3-82F2-4694-9607-0A04F35CD1D0}" destId="{80581200-C97F-4D00-91B9-EDA2F1E7D454}" srcOrd="0" destOrd="0" presId="urn:microsoft.com/office/officeart/2005/8/layout/process3"/>
    <dgm:cxn modelId="{6968A368-873C-489F-B503-8F85743C50F8}" type="presParOf" srcId="{CE9DB6E7-1E69-497B-A41B-5D750DA490E2}" destId="{6E03AADB-4DBE-49DA-8884-FDA40074D6FB}" srcOrd="0" destOrd="0" presId="urn:microsoft.com/office/officeart/2005/8/layout/process3"/>
    <dgm:cxn modelId="{F2724781-779B-435D-8D39-EC7925FE43A3}" type="presParOf" srcId="{6E03AADB-4DBE-49DA-8884-FDA40074D6FB}" destId="{727607D3-086B-4F16-91F1-C40352FA3BA2}" srcOrd="0" destOrd="0" presId="urn:microsoft.com/office/officeart/2005/8/layout/process3"/>
    <dgm:cxn modelId="{1FDCEAA6-99B0-4CAE-8209-D9B87D9CBF5E}" type="presParOf" srcId="{6E03AADB-4DBE-49DA-8884-FDA40074D6FB}" destId="{594E7D1D-0EC1-4B6F-9D9B-E6ACF81AD615}" srcOrd="1" destOrd="0" presId="urn:microsoft.com/office/officeart/2005/8/layout/process3"/>
    <dgm:cxn modelId="{8FE8F96D-E1D3-48F1-ADB8-54895782DE25}" type="presParOf" srcId="{6E03AADB-4DBE-49DA-8884-FDA40074D6FB}" destId="{3F7BA77C-CCDA-45C8-A3E8-00851C354E5E}" srcOrd="2" destOrd="0" presId="urn:microsoft.com/office/officeart/2005/8/layout/process3"/>
    <dgm:cxn modelId="{C7951EAF-FF4B-49FB-B180-408E800A5C23}" type="presParOf" srcId="{CE9DB6E7-1E69-497B-A41B-5D750DA490E2}" destId="{80581200-C97F-4D00-91B9-EDA2F1E7D454}" srcOrd="1" destOrd="0" presId="urn:microsoft.com/office/officeart/2005/8/layout/process3"/>
    <dgm:cxn modelId="{BB6DB65A-051E-473A-94AD-9F5585E048F0}" type="presParOf" srcId="{80581200-C97F-4D00-91B9-EDA2F1E7D454}" destId="{736686FA-D98E-4E50-92A5-42EBFD56BAF7}" srcOrd="0" destOrd="0" presId="urn:microsoft.com/office/officeart/2005/8/layout/process3"/>
    <dgm:cxn modelId="{21BA5FF8-D3A0-476C-BA47-C1BC2A36D74B}" type="presParOf" srcId="{CE9DB6E7-1E69-497B-A41B-5D750DA490E2}" destId="{3851640A-6239-4B43-8F53-9AA1F41D80F9}" srcOrd="2" destOrd="0" presId="urn:microsoft.com/office/officeart/2005/8/layout/process3"/>
    <dgm:cxn modelId="{265AA726-3C6E-4F53-BE24-E04B6206CB4F}" type="presParOf" srcId="{3851640A-6239-4B43-8F53-9AA1F41D80F9}" destId="{22C7D7B6-FDD2-4F89-BD23-B472720EC047}" srcOrd="0" destOrd="0" presId="urn:microsoft.com/office/officeart/2005/8/layout/process3"/>
    <dgm:cxn modelId="{8EA9A1B3-C5BE-4AF9-AD4D-5CD1562F72EF}" type="presParOf" srcId="{3851640A-6239-4B43-8F53-9AA1F41D80F9}" destId="{9FF903CD-A7FE-4C7D-8697-6691F0B2CE41}" srcOrd="1" destOrd="0" presId="urn:microsoft.com/office/officeart/2005/8/layout/process3"/>
    <dgm:cxn modelId="{0834AAC6-A103-47C0-8FA3-7D8653159510}" type="presParOf" srcId="{3851640A-6239-4B43-8F53-9AA1F41D80F9}" destId="{E9AAD3BF-31FA-48FC-8940-A0DE3CB217E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A66B19-D3BC-457E-B9ED-9A3F9FA1EE6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39B0B16-5B39-4C30-9445-1D92CEC5451C}">
      <dgm:prSet phldrT="[Text]"/>
      <dgm:spPr/>
      <dgm:t>
        <a:bodyPr/>
        <a:lstStyle/>
        <a:p>
          <a:r>
            <a:rPr lang="en-US" dirty="0" smtClean="0"/>
            <a:t>Prevention</a:t>
          </a:r>
          <a:endParaRPr lang="en-US" dirty="0"/>
        </a:p>
      </dgm:t>
    </dgm:pt>
    <dgm:pt modelId="{F5DCC557-B6F8-4796-8AE9-42A4ABD6AFA1}" type="parTrans" cxnId="{5723299D-557D-4204-87CE-F09B2288EDBB}">
      <dgm:prSet/>
      <dgm:spPr/>
      <dgm:t>
        <a:bodyPr/>
        <a:lstStyle/>
        <a:p>
          <a:endParaRPr lang="en-US"/>
        </a:p>
      </dgm:t>
    </dgm:pt>
    <dgm:pt modelId="{D37F28F7-83F9-4A2C-9818-DD5F83C2F6A8}" type="sibTrans" cxnId="{5723299D-557D-4204-87CE-F09B2288EDBB}">
      <dgm:prSet/>
      <dgm:spPr/>
      <dgm:t>
        <a:bodyPr/>
        <a:lstStyle/>
        <a:p>
          <a:endParaRPr lang="en-US"/>
        </a:p>
      </dgm:t>
    </dgm:pt>
    <dgm:pt modelId="{9AE0A1F5-6742-455F-8A2A-C8C908D8E8C2}">
      <dgm:prSet phldrT="[Text]"/>
      <dgm:spPr/>
      <dgm:t>
        <a:bodyPr/>
        <a:lstStyle/>
        <a:p>
          <a:r>
            <a:rPr lang="en-US" dirty="0" smtClean="0"/>
            <a:t>Detection</a:t>
          </a:r>
          <a:endParaRPr lang="en-US" dirty="0"/>
        </a:p>
      </dgm:t>
    </dgm:pt>
    <dgm:pt modelId="{6189BC87-2A63-4B7B-87B9-8EC66429DF37}" type="parTrans" cxnId="{602A58CB-D469-40C2-839C-7F5222CF928B}">
      <dgm:prSet/>
      <dgm:spPr/>
      <dgm:t>
        <a:bodyPr/>
        <a:lstStyle/>
        <a:p>
          <a:endParaRPr lang="en-US"/>
        </a:p>
      </dgm:t>
    </dgm:pt>
    <dgm:pt modelId="{F4D341BB-9330-4F2B-9D05-7A066E49D19C}" type="sibTrans" cxnId="{602A58CB-D469-40C2-839C-7F5222CF928B}">
      <dgm:prSet/>
      <dgm:spPr/>
      <dgm:t>
        <a:bodyPr/>
        <a:lstStyle/>
        <a:p>
          <a:endParaRPr lang="en-US"/>
        </a:p>
      </dgm:t>
    </dgm:pt>
    <dgm:pt modelId="{73DEE8F2-00E0-4757-B5BA-9526138968A5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C30599F8-8A88-49AD-84F9-F7F86C3545FD}" type="parTrans" cxnId="{7A17D0ED-550A-49BA-8D5B-71AF75F8C2C4}">
      <dgm:prSet/>
      <dgm:spPr/>
      <dgm:t>
        <a:bodyPr/>
        <a:lstStyle/>
        <a:p>
          <a:endParaRPr lang="en-US"/>
        </a:p>
      </dgm:t>
    </dgm:pt>
    <dgm:pt modelId="{7399D686-54F2-4D7E-BBF8-82E485F0D64F}" type="sibTrans" cxnId="{7A17D0ED-550A-49BA-8D5B-71AF75F8C2C4}">
      <dgm:prSet/>
      <dgm:spPr/>
      <dgm:t>
        <a:bodyPr/>
        <a:lstStyle/>
        <a:p>
          <a:endParaRPr lang="en-US"/>
        </a:p>
      </dgm:t>
    </dgm:pt>
    <dgm:pt modelId="{383EEFA2-B0C8-4074-8D7F-CD5D40D01C99}" type="pres">
      <dgm:prSet presAssocID="{C7A66B19-D3BC-457E-B9ED-9A3F9FA1EE64}" presName="Name0" presStyleCnt="0">
        <dgm:presLayoutVars>
          <dgm:dir/>
          <dgm:resizeHandles val="exact"/>
        </dgm:presLayoutVars>
      </dgm:prSet>
      <dgm:spPr/>
    </dgm:pt>
    <dgm:pt modelId="{7650D51D-3479-4E22-A53D-DDE94C68396A}" type="pres">
      <dgm:prSet presAssocID="{039B0B16-5B39-4C30-9445-1D92CEC5451C}" presName="node" presStyleLbl="node1" presStyleIdx="0" presStyleCnt="3" custLinFactY="-15282" custLinFactNeighborX="-248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01D1A-93B5-4DA8-B31C-7DB085AC0498}" type="pres">
      <dgm:prSet presAssocID="{D37F28F7-83F9-4A2C-9818-DD5F83C2F6A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4954151-1A60-445C-A139-FB9243293981}" type="pres">
      <dgm:prSet presAssocID="{D37F28F7-83F9-4A2C-9818-DD5F83C2F6A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58BD4B1-DBE3-4938-B072-73FB054BAB26}" type="pres">
      <dgm:prSet presAssocID="{9AE0A1F5-6742-455F-8A2A-C8C908D8E8C2}" presName="node" presStyleLbl="node1" presStyleIdx="1" presStyleCnt="3" custLinFactY="-15282" custLinFactNeighborX="-882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41531-8150-4D2D-B7EE-1385A322D9FF}" type="pres">
      <dgm:prSet presAssocID="{F4D341BB-9330-4F2B-9D05-7A066E49D19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2D1BDE7-450D-40C0-8F55-7BFF5F11F8CE}" type="pres">
      <dgm:prSet presAssocID="{F4D341BB-9330-4F2B-9D05-7A066E49D19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8C57437-15D8-474F-878D-6318195F8526}" type="pres">
      <dgm:prSet presAssocID="{73DEE8F2-00E0-4757-B5BA-9526138968A5}" presName="node" presStyleLbl="node1" presStyleIdx="2" presStyleCnt="3" custLinFactY="-15282" custLinFactNeighborX="-4160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5D29A4-2B7F-47AC-822C-1AB182F6DF56}" type="presOf" srcId="{C7A66B19-D3BC-457E-B9ED-9A3F9FA1EE64}" destId="{383EEFA2-B0C8-4074-8D7F-CD5D40D01C99}" srcOrd="0" destOrd="0" presId="urn:microsoft.com/office/officeart/2005/8/layout/process1"/>
    <dgm:cxn modelId="{7A17D0ED-550A-49BA-8D5B-71AF75F8C2C4}" srcId="{C7A66B19-D3BC-457E-B9ED-9A3F9FA1EE64}" destId="{73DEE8F2-00E0-4757-B5BA-9526138968A5}" srcOrd="2" destOrd="0" parTransId="{C30599F8-8A88-49AD-84F9-F7F86C3545FD}" sibTransId="{7399D686-54F2-4D7E-BBF8-82E485F0D64F}"/>
    <dgm:cxn modelId="{326A76B9-85A7-46D3-A84F-6CC3B337BA4A}" type="presOf" srcId="{F4D341BB-9330-4F2B-9D05-7A066E49D19C}" destId="{B2D1BDE7-450D-40C0-8F55-7BFF5F11F8CE}" srcOrd="1" destOrd="0" presId="urn:microsoft.com/office/officeart/2005/8/layout/process1"/>
    <dgm:cxn modelId="{75E2EA86-C666-489E-8853-9E439F0B0362}" type="presOf" srcId="{F4D341BB-9330-4F2B-9D05-7A066E49D19C}" destId="{AF141531-8150-4D2D-B7EE-1385A322D9FF}" srcOrd="0" destOrd="0" presId="urn:microsoft.com/office/officeart/2005/8/layout/process1"/>
    <dgm:cxn modelId="{602A58CB-D469-40C2-839C-7F5222CF928B}" srcId="{C7A66B19-D3BC-457E-B9ED-9A3F9FA1EE64}" destId="{9AE0A1F5-6742-455F-8A2A-C8C908D8E8C2}" srcOrd="1" destOrd="0" parTransId="{6189BC87-2A63-4B7B-87B9-8EC66429DF37}" sibTransId="{F4D341BB-9330-4F2B-9D05-7A066E49D19C}"/>
    <dgm:cxn modelId="{78B0C3CD-B343-4CFE-ABB7-18984B9A02BC}" type="presOf" srcId="{039B0B16-5B39-4C30-9445-1D92CEC5451C}" destId="{7650D51D-3479-4E22-A53D-DDE94C68396A}" srcOrd="0" destOrd="0" presId="urn:microsoft.com/office/officeart/2005/8/layout/process1"/>
    <dgm:cxn modelId="{50206BC8-866A-4124-9FE2-F4C739CB8A30}" type="presOf" srcId="{9AE0A1F5-6742-455F-8A2A-C8C908D8E8C2}" destId="{458BD4B1-DBE3-4938-B072-73FB054BAB26}" srcOrd="0" destOrd="0" presId="urn:microsoft.com/office/officeart/2005/8/layout/process1"/>
    <dgm:cxn modelId="{B1C87394-D6FD-46A3-B37B-31E5B4C0A9F1}" type="presOf" srcId="{73DEE8F2-00E0-4757-B5BA-9526138968A5}" destId="{C8C57437-15D8-474F-878D-6318195F8526}" srcOrd="0" destOrd="0" presId="urn:microsoft.com/office/officeart/2005/8/layout/process1"/>
    <dgm:cxn modelId="{2DC22F62-256B-4F91-9E8C-62C06BA0B46E}" type="presOf" srcId="{D37F28F7-83F9-4A2C-9818-DD5F83C2F6A8}" destId="{14954151-1A60-445C-A139-FB9243293981}" srcOrd="1" destOrd="0" presId="urn:microsoft.com/office/officeart/2005/8/layout/process1"/>
    <dgm:cxn modelId="{5723299D-557D-4204-87CE-F09B2288EDBB}" srcId="{C7A66B19-D3BC-457E-B9ED-9A3F9FA1EE64}" destId="{039B0B16-5B39-4C30-9445-1D92CEC5451C}" srcOrd="0" destOrd="0" parTransId="{F5DCC557-B6F8-4796-8AE9-42A4ABD6AFA1}" sibTransId="{D37F28F7-83F9-4A2C-9818-DD5F83C2F6A8}"/>
    <dgm:cxn modelId="{6640E295-1B99-4E50-BEC6-9C0B5F39D351}" type="presOf" srcId="{D37F28F7-83F9-4A2C-9818-DD5F83C2F6A8}" destId="{43D01D1A-93B5-4DA8-B31C-7DB085AC0498}" srcOrd="0" destOrd="0" presId="urn:microsoft.com/office/officeart/2005/8/layout/process1"/>
    <dgm:cxn modelId="{1485E259-917E-4757-923D-E436843B1094}" type="presParOf" srcId="{383EEFA2-B0C8-4074-8D7F-CD5D40D01C99}" destId="{7650D51D-3479-4E22-A53D-DDE94C68396A}" srcOrd="0" destOrd="0" presId="urn:microsoft.com/office/officeart/2005/8/layout/process1"/>
    <dgm:cxn modelId="{8F9E625E-1758-4DAA-BCA1-DCBE088D99DD}" type="presParOf" srcId="{383EEFA2-B0C8-4074-8D7F-CD5D40D01C99}" destId="{43D01D1A-93B5-4DA8-B31C-7DB085AC0498}" srcOrd="1" destOrd="0" presId="urn:microsoft.com/office/officeart/2005/8/layout/process1"/>
    <dgm:cxn modelId="{9BCCD134-56D9-431D-8A18-5755C5CB5833}" type="presParOf" srcId="{43D01D1A-93B5-4DA8-B31C-7DB085AC0498}" destId="{14954151-1A60-445C-A139-FB9243293981}" srcOrd="0" destOrd="0" presId="urn:microsoft.com/office/officeart/2005/8/layout/process1"/>
    <dgm:cxn modelId="{9E608BDE-F27A-4366-8C49-BEC0907EAEFC}" type="presParOf" srcId="{383EEFA2-B0C8-4074-8D7F-CD5D40D01C99}" destId="{458BD4B1-DBE3-4938-B072-73FB054BAB26}" srcOrd="2" destOrd="0" presId="urn:microsoft.com/office/officeart/2005/8/layout/process1"/>
    <dgm:cxn modelId="{C9E09709-9B77-44D7-A0B2-469EEC52760B}" type="presParOf" srcId="{383EEFA2-B0C8-4074-8D7F-CD5D40D01C99}" destId="{AF141531-8150-4D2D-B7EE-1385A322D9FF}" srcOrd="3" destOrd="0" presId="urn:microsoft.com/office/officeart/2005/8/layout/process1"/>
    <dgm:cxn modelId="{74A486FB-1474-476B-9C51-596ACA4FB86C}" type="presParOf" srcId="{AF141531-8150-4D2D-B7EE-1385A322D9FF}" destId="{B2D1BDE7-450D-40C0-8F55-7BFF5F11F8CE}" srcOrd="0" destOrd="0" presId="urn:microsoft.com/office/officeart/2005/8/layout/process1"/>
    <dgm:cxn modelId="{3632384A-61C5-468A-BC23-B91D259D3C91}" type="presParOf" srcId="{383EEFA2-B0C8-4074-8D7F-CD5D40D01C99}" destId="{C8C57437-15D8-474F-878D-6318195F852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8FC7-15C4-4691-85D3-B7781A983B13}">
      <dsp:nvSpPr>
        <dsp:cNvPr id="0" name=""/>
        <dsp:cNvSpPr/>
      </dsp:nvSpPr>
      <dsp:spPr>
        <a:xfrm>
          <a:off x="3168" y="403397"/>
          <a:ext cx="1844386" cy="27648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Bước</a:t>
          </a:r>
          <a:r>
            <a:rPr lang="en-US" sz="1500" kern="1200" dirty="0" smtClean="0"/>
            <a:t> 1: </a:t>
          </a:r>
          <a:r>
            <a:rPr lang="en-US" sz="1500" kern="1200" dirty="0" err="1" smtClean="0"/>
            <a:t>Đánh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cắp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tài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khoản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của</a:t>
          </a:r>
          <a:r>
            <a:rPr lang="en-US" sz="1500" kern="1200" dirty="0" smtClean="0"/>
            <a:t> Vendor.</a:t>
          </a:r>
          <a:endParaRPr lang="en-US" sz="1500" kern="1200" dirty="0"/>
        </a:p>
      </dsp:txBody>
      <dsp:txXfrm>
        <a:off x="3168" y="403397"/>
        <a:ext cx="1844386" cy="737754"/>
      </dsp:txXfrm>
    </dsp:sp>
    <dsp:sp modelId="{D2FB37F0-41B4-4549-8166-660B87031433}">
      <dsp:nvSpPr>
        <dsp:cNvPr id="0" name=""/>
        <dsp:cNvSpPr/>
      </dsp:nvSpPr>
      <dsp:spPr>
        <a:xfrm>
          <a:off x="380934" y="1846139"/>
          <a:ext cx="1844386" cy="2276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Google Hacking/Searching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Phishing Email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Citadel Malware</a:t>
          </a:r>
          <a:endParaRPr lang="en-US" sz="1200" kern="1200" dirty="0"/>
        </a:p>
      </dsp:txBody>
      <dsp:txXfrm>
        <a:off x="434954" y="1900159"/>
        <a:ext cx="1736346" cy="2168385"/>
      </dsp:txXfrm>
    </dsp:sp>
    <dsp:sp modelId="{5559D0DA-EE11-407C-8ACD-B411467B1EE4}">
      <dsp:nvSpPr>
        <dsp:cNvPr id="0" name=""/>
        <dsp:cNvSpPr/>
      </dsp:nvSpPr>
      <dsp:spPr>
        <a:xfrm rot="26587">
          <a:off x="2111170" y="1268598"/>
          <a:ext cx="613801" cy="4591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111172" y="1359905"/>
        <a:ext cx="476042" cy="275518"/>
      </dsp:txXfrm>
    </dsp:sp>
    <dsp:sp modelId="{06A97706-D0ED-4E71-B0FC-6DAE099E87C5}">
      <dsp:nvSpPr>
        <dsp:cNvPr id="0" name=""/>
        <dsp:cNvSpPr/>
      </dsp:nvSpPr>
      <dsp:spPr>
        <a:xfrm>
          <a:off x="3005637" y="427202"/>
          <a:ext cx="1995423" cy="27648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Bước</a:t>
          </a:r>
          <a:r>
            <a:rPr lang="en-US" sz="1500" kern="1200" dirty="0" smtClean="0"/>
            <a:t> 2: </a:t>
          </a:r>
          <a:r>
            <a:rPr lang="en-US" sz="1500" kern="1200" dirty="0" err="1" smtClean="0"/>
            <a:t>Đăng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nhập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hệ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thống</a:t>
          </a:r>
          <a:r>
            <a:rPr lang="en-US" sz="1500" kern="1200" dirty="0" smtClean="0"/>
            <a:t> Target’s Portal.</a:t>
          </a:r>
          <a:endParaRPr lang="en-US" sz="1500" kern="1200" dirty="0"/>
        </a:p>
      </dsp:txBody>
      <dsp:txXfrm>
        <a:off x="3005637" y="427202"/>
        <a:ext cx="1995423" cy="737754"/>
      </dsp:txXfrm>
    </dsp:sp>
    <dsp:sp modelId="{F939B7E5-458A-4515-A384-EA624BDF56A4}">
      <dsp:nvSpPr>
        <dsp:cNvPr id="0" name=""/>
        <dsp:cNvSpPr/>
      </dsp:nvSpPr>
      <dsp:spPr>
        <a:xfrm>
          <a:off x="3419248" y="1806823"/>
          <a:ext cx="1844386" cy="2328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Billing System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Partners Online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Target’s Property Development Zone Web Application</a:t>
          </a:r>
          <a:endParaRPr lang="en-US" sz="1200" kern="1200" dirty="0"/>
        </a:p>
      </dsp:txBody>
      <dsp:txXfrm>
        <a:off x="3473268" y="1860843"/>
        <a:ext cx="1736346" cy="2220806"/>
      </dsp:txXfrm>
    </dsp:sp>
    <dsp:sp modelId="{D09E881E-42C5-42E7-B6BC-00B4AF925911}">
      <dsp:nvSpPr>
        <dsp:cNvPr id="0" name=""/>
        <dsp:cNvSpPr/>
      </dsp:nvSpPr>
      <dsp:spPr>
        <a:xfrm rot="21599435">
          <a:off x="5155719" y="1262724"/>
          <a:ext cx="592068" cy="4580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55719" y="1354338"/>
        <a:ext cx="454664" cy="274808"/>
      </dsp:txXfrm>
    </dsp:sp>
    <dsp:sp modelId="{9A3C49BC-20A2-4CC6-82E2-9F5911D47633}">
      <dsp:nvSpPr>
        <dsp:cNvPr id="0" name=""/>
        <dsp:cNvSpPr/>
      </dsp:nvSpPr>
      <dsp:spPr>
        <a:xfrm>
          <a:off x="6004279" y="373537"/>
          <a:ext cx="1844386" cy="27648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Bước</a:t>
          </a:r>
          <a:r>
            <a:rPr lang="en-US" sz="1400" kern="1200" dirty="0" smtClean="0"/>
            <a:t> 3:Khai </a:t>
          </a:r>
          <a:r>
            <a:rPr lang="en-US" sz="1400" kern="1200" dirty="0" err="1" smtClean="0"/>
            <a:t>thác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lỗ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hổng</a:t>
          </a:r>
          <a:r>
            <a:rPr lang="en-US" sz="1400" kern="1200" dirty="0" smtClean="0"/>
            <a:t> File Upload.</a:t>
          </a:r>
          <a:endParaRPr lang="en-US" sz="1400" kern="1200" dirty="0"/>
        </a:p>
      </dsp:txBody>
      <dsp:txXfrm>
        <a:off x="6004279" y="373537"/>
        <a:ext cx="1844386" cy="737754"/>
      </dsp:txXfrm>
    </dsp:sp>
    <dsp:sp modelId="{A3353695-EFB5-49FF-9CB3-E74FEBA9B307}">
      <dsp:nvSpPr>
        <dsp:cNvPr id="0" name=""/>
        <dsp:cNvSpPr/>
      </dsp:nvSpPr>
      <dsp:spPr>
        <a:xfrm>
          <a:off x="6382045" y="1756559"/>
          <a:ext cx="1844386" cy="2395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Khai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lỗ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hổng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để</a:t>
          </a:r>
          <a:r>
            <a:rPr lang="en-US" sz="1200" kern="1200" dirty="0" smtClean="0"/>
            <a:t> Upload </a:t>
          </a:r>
          <a:r>
            <a:rPr lang="en-US" sz="1200" kern="1200" dirty="0" err="1" smtClean="0"/>
            <a:t>WebShell</a:t>
          </a:r>
          <a:r>
            <a:rPr lang="en-US" sz="1200" kern="1200" dirty="0" smtClean="0"/>
            <a:t>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 Shell </a:t>
          </a:r>
          <a:r>
            <a:rPr lang="en-US" sz="1200" kern="1200" dirty="0" err="1" smtClean="0"/>
            <a:t>lên</a:t>
          </a:r>
          <a:r>
            <a:rPr lang="en-US" sz="1200" kern="1200" dirty="0" smtClean="0"/>
            <a:t> Webserver.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6436065" y="1810579"/>
        <a:ext cx="1736346" cy="2287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AE9EB-419A-401C-899B-CDBF53E9C498}">
      <dsp:nvSpPr>
        <dsp:cNvPr id="0" name=""/>
        <dsp:cNvSpPr/>
      </dsp:nvSpPr>
      <dsp:spPr>
        <a:xfrm>
          <a:off x="4085" y="26533"/>
          <a:ext cx="1857831" cy="22032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4: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kiếm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trên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server.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85" y="26533"/>
        <a:ext cx="1857831" cy="743132"/>
      </dsp:txXfrm>
    </dsp:sp>
    <dsp:sp modelId="{749AD33C-5537-4367-A948-82EE14FC624A}">
      <dsp:nvSpPr>
        <dsp:cNvPr id="0" name=""/>
        <dsp:cNvSpPr/>
      </dsp:nvSpPr>
      <dsp:spPr>
        <a:xfrm>
          <a:off x="384605" y="769666"/>
          <a:ext cx="1857831" cy="29376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LDAP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truy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cập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Active Directory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Tổng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hợp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MSSQL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POS.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9019" y="824080"/>
        <a:ext cx="1749003" cy="2828772"/>
      </dsp:txXfrm>
    </dsp:sp>
    <dsp:sp modelId="{15A43F2D-A83A-4FDC-94C7-A1254EDD9BF6}">
      <dsp:nvSpPr>
        <dsp:cNvPr id="0" name=""/>
        <dsp:cNvSpPr/>
      </dsp:nvSpPr>
      <dsp:spPr>
        <a:xfrm>
          <a:off x="2143558" y="166826"/>
          <a:ext cx="597078" cy="462546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 z="-80000"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latin typeface="Times New Roman" pitchFamily="18" charset="0"/>
            <a:cs typeface="Times New Roman" pitchFamily="18" charset="0"/>
          </a:endParaRPr>
        </a:p>
      </dsp:txBody>
      <dsp:txXfrm>
        <a:off x="2143558" y="259335"/>
        <a:ext cx="458314" cy="277528"/>
      </dsp:txXfrm>
    </dsp:sp>
    <dsp:sp modelId="{6C1190B2-4B3B-4794-9630-A74FFCD375D2}">
      <dsp:nvSpPr>
        <dsp:cNvPr id="0" name=""/>
        <dsp:cNvSpPr/>
      </dsp:nvSpPr>
      <dsp:spPr>
        <a:xfrm>
          <a:off x="2988480" y="26533"/>
          <a:ext cx="1857831" cy="22032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5: Leo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thang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đặc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quyền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lên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88480" y="26533"/>
        <a:ext cx="1857831" cy="743132"/>
      </dsp:txXfrm>
    </dsp:sp>
    <dsp:sp modelId="{65D5402E-224C-4F64-8F7D-2396AB6A2D43}">
      <dsp:nvSpPr>
        <dsp:cNvPr id="0" name=""/>
        <dsp:cNvSpPr/>
      </dsp:nvSpPr>
      <dsp:spPr>
        <a:xfrm>
          <a:off x="3352799" y="796199"/>
          <a:ext cx="1857831" cy="29376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kỹ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thuật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Pass-the-hash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tools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bảo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mật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(WCE)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07213" y="850613"/>
        <a:ext cx="1749003" cy="2828772"/>
      </dsp:txXfrm>
    </dsp:sp>
    <dsp:sp modelId="{7D055D7C-7C20-47FC-8643-F2DB03AA430E}">
      <dsp:nvSpPr>
        <dsp:cNvPr id="0" name=""/>
        <dsp:cNvSpPr/>
      </dsp:nvSpPr>
      <dsp:spPr>
        <a:xfrm>
          <a:off x="5127952" y="166826"/>
          <a:ext cx="597078" cy="462546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 z="-80000"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latin typeface="Times New Roman" pitchFamily="18" charset="0"/>
            <a:cs typeface="Times New Roman" pitchFamily="18" charset="0"/>
          </a:endParaRPr>
        </a:p>
      </dsp:txBody>
      <dsp:txXfrm>
        <a:off x="5127952" y="259335"/>
        <a:ext cx="458314" cy="277528"/>
      </dsp:txXfrm>
    </dsp:sp>
    <dsp:sp modelId="{A44E0FC8-1170-4FEF-A507-21CA19F8DF90}">
      <dsp:nvSpPr>
        <dsp:cNvPr id="0" name=""/>
        <dsp:cNvSpPr/>
      </dsp:nvSpPr>
      <dsp:spPr>
        <a:xfrm>
          <a:off x="5972874" y="26533"/>
          <a:ext cx="1857831" cy="22032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6: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mới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72874" y="26533"/>
        <a:ext cx="1857831" cy="743132"/>
      </dsp:txXfrm>
    </dsp:sp>
    <dsp:sp modelId="{B287D939-305C-4CF1-9740-0A3F16945659}">
      <dsp:nvSpPr>
        <dsp:cNvPr id="0" name=""/>
        <dsp:cNvSpPr/>
      </dsp:nvSpPr>
      <dsp:spPr>
        <a:xfrm>
          <a:off x="6353394" y="769666"/>
          <a:ext cx="1857831" cy="29376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Chống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đổi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password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Windows (Remote Desktop…)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quyền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ẩn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tiến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Malware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bằng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tiến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407808" y="824080"/>
        <a:ext cx="1749003" cy="2828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3D508-3CBF-4B39-A020-E76394ED7FE3}">
      <dsp:nvSpPr>
        <dsp:cNvPr id="0" name=""/>
        <dsp:cNvSpPr/>
      </dsp:nvSpPr>
      <dsp:spPr>
        <a:xfrm>
          <a:off x="1684" y="407392"/>
          <a:ext cx="1931130" cy="285703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7: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Lan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rộng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cuộc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tấn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sang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84" y="407392"/>
        <a:ext cx="1931130" cy="756851"/>
      </dsp:txXfrm>
    </dsp:sp>
    <dsp:sp modelId="{317B209D-7FB6-4BAD-8DDD-3F623EB2F3BD}">
      <dsp:nvSpPr>
        <dsp:cNvPr id="0" name=""/>
        <dsp:cNvSpPr/>
      </dsp:nvSpPr>
      <dsp:spPr>
        <a:xfrm>
          <a:off x="381002" y="1904996"/>
          <a:ext cx="1831045" cy="21788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Bypass Firewall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Angry scan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Ip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, Tunnel Network…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Remote Desktop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mạng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bộ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4631" y="1958625"/>
        <a:ext cx="1723787" cy="2071625"/>
      </dsp:txXfrm>
    </dsp:sp>
    <dsp:sp modelId="{7F36E9E1-2165-4226-BE55-6B6B69882996}">
      <dsp:nvSpPr>
        <dsp:cNvPr id="0" name=""/>
        <dsp:cNvSpPr/>
      </dsp:nvSpPr>
      <dsp:spPr>
        <a:xfrm rot="6504">
          <a:off x="2183627" y="1251671"/>
          <a:ext cx="561947" cy="455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 pitchFamily="18" charset="0"/>
            <a:cs typeface="Times New Roman" pitchFamily="18" charset="0"/>
          </a:endParaRPr>
        </a:p>
      </dsp:txBody>
      <dsp:txXfrm>
        <a:off x="2183627" y="1342717"/>
        <a:ext cx="425184" cy="273527"/>
      </dsp:txXfrm>
    </dsp:sp>
    <dsp:sp modelId="{AE2876EF-E5E8-42A5-879A-4E83FA30D00A}">
      <dsp:nvSpPr>
        <dsp:cNvPr id="0" name=""/>
        <dsp:cNvSpPr/>
      </dsp:nvSpPr>
      <dsp:spPr>
        <a:xfrm>
          <a:off x="2993092" y="422730"/>
          <a:ext cx="1899636" cy="27837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8: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cắp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70M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93092" y="422730"/>
        <a:ext cx="1899636" cy="737435"/>
      </dsp:txXfrm>
    </dsp:sp>
    <dsp:sp modelId="{B65BADF7-265A-4884-9F54-21F033186399}">
      <dsp:nvSpPr>
        <dsp:cNvPr id="0" name=""/>
        <dsp:cNvSpPr/>
      </dsp:nvSpPr>
      <dsp:spPr>
        <a:xfrm>
          <a:off x="3402421" y="1912404"/>
          <a:ext cx="1831045" cy="21908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tools (osql.exe, isql.exe, bcp.exe)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truy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đến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csdl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Lấy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70M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nhưng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56050" y="1966033"/>
        <a:ext cx="1723787" cy="2083569"/>
      </dsp:txXfrm>
    </dsp:sp>
    <dsp:sp modelId="{926AB5B5-EE83-4623-B437-C49AACB85BF5}">
      <dsp:nvSpPr>
        <dsp:cNvPr id="0" name=""/>
        <dsp:cNvSpPr/>
      </dsp:nvSpPr>
      <dsp:spPr>
        <a:xfrm rot="21574689">
          <a:off x="5079130" y="1183283"/>
          <a:ext cx="570308" cy="4558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Times New Roman" pitchFamily="18" charset="0"/>
            <a:cs typeface="Times New Roman" pitchFamily="18" charset="0"/>
          </a:endParaRPr>
        </a:p>
      </dsp:txBody>
      <dsp:txXfrm>
        <a:off x="5079132" y="1274961"/>
        <a:ext cx="433545" cy="273527"/>
      </dsp:txXfrm>
    </dsp:sp>
    <dsp:sp modelId="{E12CCD69-3AA2-429D-8D2F-C52F7D40EB96}">
      <dsp:nvSpPr>
        <dsp:cNvPr id="0" name=""/>
        <dsp:cNvSpPr/>
      </dsp:nvSpPr>
      <dsp:spPr>
        <a:xfrm>
          <a:off x="5968753" y="395061"/>
          <a:ext cx="1937209" cy="282617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9:Tấn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POS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68753" y="395061"/>
        <a:ext cx="1937209" cy="748678"/>
      </dsp:txXfrm>
    </dsp:sp>
    <dsp:sp modelId="{B8EC2833-5AFA-4269-A725-5EE7EC1F4466}">
      <dsp:nvSpPr>
        <dsp:cNvPr id="0" name=""/>
        <dsp:cNvSpPr/>
      </dsp:nvSpPr>
      <dsp:spPr>
        <a:xfrm>
          <a:off x="6396869" y="1871837"/>
          <a:ext cx="1831045" cy="2259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Cài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Kaptoxa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Malware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Scan memory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file.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Ẩn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tiến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Malware </a:t>
          </a:r>
          <a:r>
            <a:rPr lang="en-US" sz="1200" kern="1200" dirty="0" err="1" smtClean="0">
              <a:latin typeface="Times New Roman" pitchFamily="18" charset="0"/>
              <a:cs typeface="Times New Roman" pitchFamily="18" charset="0"/>
            </a:rPr>
            <a:t>dạng</a:t>
          </a: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 POSWDS</a:t>
          </a:r>
          <a:endParaRPr lang="en-US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450498" y="1925466"/>
        <a:ext cx="1723787" cy="2151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E9CE8-BE1B-44EF-B6A6-4660FB67908C}">
      <dsp:nvSpPr>
        <dsp:cNvPr id="0" name=""/>
        <dsp:cNvSpPr/>
      </dsp:nvSpPr>
      <dsp:spPr>
        <a:xfrm>
          <a:off x="2333" y="3223"/>
          <a:ext cx="2275284" cy="910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Budget Version</a:t>
          </a:r>
          <a:endParaRPr lang="en-US" sz="1500" kern="1200" dirty="0"/>
        </a:p>
      </dsp:txBody>
      <dsp:txXfrm>
        <a:off x="2333" y="3223"/>
        <a:ext cx="2275284" cy="910113"/>
      </dsp:txXfrm>
    </dsp:sp>
    <dsp:sp modelId="{B5CBF2BA-DFEB-4725-9F68-A58C71B3E2B1}">
      <dsp:nvSpPr>
        <dsp:cNvPr id="0" name=""/>
        <dsp:cNvSpPr/>
      </dsp:nvSpPr>
      <dsp:spPr>
        <a:xfrm>
          <a:off x="2333" y="913336"/>
          <a:ext cx="2275284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Thực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gửi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thông</a:t>
          </a:r>
          <a:r>
            <a:rPr lang="en-US" sz="1200" kern="1200" dirty="0" smtClean="0"/>
            <a:t> qua </a:t>
          </a:r>
          <a:r>
            <a:rPr lang="en-US" sz="1200" kern="1200" dirty="0" err="1" smtClean="0"/>
            <a:t>giao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thức</a:t>
          </a:r>
          <a:r>
            <a:rPr lang="en-US" sz="1200" kern="1200" dirty="0" smtClean="0"/>
            <a:t> FTP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Log </a:t>
          </a:r>
          <a:r>
            <a:rPr lang="en-US" sz="1200" kern="1200" dirty="0" err="1" smtClean="0"/>
            <a:t>được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mã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hóa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Free 1 </a:t>
          </a:r>
          <a:r>
            <a:rPr lang="en-US" sz="1200" kern="1200" dirty="0" err="1" smtClean="0"/>
            <a:t>lần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$ 1800 USD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2333" y="913336"/>
        <a:ext cx="2275284" cy="2283840"/>
      </dsp:txXfrm>
    </dsp:sp>
    <dsp:sp modelId="{12656A8E-B832-443F-A825-9AA6A34CA366}">
      <dsp:nvSpPr>
        <dsp:cNvPr id="0" name=""/>
        <dsp:cNvSpPr/>
      </dsp:nvSpPr>
      <dsp:spPr>
        <a:xfrm>
          <a:off x="2596157" y="3223"/>
          <a:ext cx="2275284" cy="910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Economy Version</a:t>
          </a:r>
          <a:endParaRPr lang="en-US" sz="1500" kern="1200" dirty="0"/>
        </a:p>
      </dsp:txBody>
      <dsp:txXfrm>
        <a:off x="2596157" y="3223"/>
        <a:ext cx="2275284" cy="910113"/>
      </dsp:txXfrm>
    </dsp:sp>
    <dsp:sp modelId="{02E7179F-D63D-45A9-83CE-CBE1EA1CFF2F}">
      <dsp:nvSpPr>
        <dsp:cNvPr id="0" name=""/>
        <dsp:cNvSpPr/>
      </dsp:nvSpPr>
      <dsp:spPr>
        <a:xfrm>
          <a:off x="2596157" y="913336"/>
          <a:ext cx="2275284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Thực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gửi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thông</a:t>
          </a:r>
          <a:r>
            <a:rPr lang="en-US" sz="1200" kern="1200" dirty="0" smtClean="0"/>
            <a:t> qua </a:t>
          </a:r>
          <a:r>
            <a:rPr lang="en-US" sz="1200" kern="1200" dirty="0" err="1" smtClean="0"/>
            <a:t>giao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thức</a:t>
          </a:r>
          <a:r>
            <a:rPr lang="en-US" sz="1200" kern="1200" dirty="0" smtClean="0"/>
            <a:t> FTP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Log </a:t>
          </a:r>
          <a:r>
            <a:rPr lang="en-US" sz="1200" kern="1200" dirty="0" err="1" smtClean="0"/>
            <a:t>được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mã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hóa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cao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cấp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Update free 3 </a:t>
          </a:r>
          <a:r>
            <a:rPr lang="en-US" sz="1200" kern="1200" dirty="0" err="1" smtClean="0"/>
            <a:t>tháng</a:t>
          </a:r>
          <a:r>
            <a:rPr lang="en-US" sz="1200" kern="1200" dirty="0" smtClean="0"/>
            <a:t> 1 </a:t>
          </a:r>
          <a:r>
            <a:rPr lang="en-US" sz="1200" kern="1200" dirty="0" err="1" smtClean="0"/>
            <a:t>lần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$2000 USD</a:t>
          </a:r>
          <a:endParaRPr lang="en-US" sz="1200" kern="1200" dirty="0"/>
        </a:p>
      </dsp:txBody>
      <dsp:txXfrm>
        <a:off x="2596157" y="913336"/>
        <a:ext cx="2275284" cy="2283840"/>
      </dsp:txXfrm>
    </dsp:sp>
    <dsp:sp modelId="{18F28A15-4312-43DD-AD2F-04A37EFBCE06}">
      <dsp:nvSpPr>
        <dsp:cNvPr id="0" name=""/>
        <dsp:cNvSpPr/>
      </dsp:nvSpPr>
      <dsp:spPr>
        <a:xfrm>
          <a:off x="5189981" y="3223"/>
          <a:ext cx="2275284" cy="910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Full version</a:t>
          </a:r>
          <a:endParaRPr lang="en-US" sz="1500" kern="1200" dirty="0"/>
        </a:p>
      </dsp:txBody>
      <dsp:txXfrm>
        <a:off x="5189981" y="3223"/>
        <a:ext cx="2275284" cy="910113"/>
      </dsp:txXfrm>
    </dsp:sp>
    <dsp:sp modelId="{617C5442-1770-4106-908F-D71A935D9F92}">
      <dsp:nvSpPr>
        <dsp:cNvPr id="0" name=""/>
        <dsp:cNvSpPr/>
      </dsp:nvSpPr>
      <dsp:spPr>
        <a:xfrm>
          <a:off x="5203168" y="916560"/>
          <a:ext cx="2264431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Thực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được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gửi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thông</a:t>
          </a:r>
          <a:r>
            <a:rPr lang="en-US" sz="1200" kern="1200" dirty="0" smtClean="0"/>
            <a:t> qua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cổng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chính</a:t>
          </a:r>
          <a:r>
            <a:rPr lang="en-US" sz="1200" kern="1200" dirty="0" smtClean="0"/>
            <a:t>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Log </a:t>
          </a:r>
          <a:r>
            <a:rPr lang="en-US" sz="1200" kern="1200" dirty="0" err="1" smtClean="0"/>
            <a:t>được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mã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hóa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bằng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thuật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toán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của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họ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Miễn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phí</a:t>
          </a:r>
          <a:r>
            <a:rPr lang="en-US" sz="1200" kern="1200" dirty="0" smtClean="0"/>
            <a:t> update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$ 2300</a:t>
          </a:r>
          <a:endParaRPr lang="en-US" sz="1200" kern="1200" dirty="0"/>
        </a:p>
      </dsp:txBody>
      <dsp:txXfrm>
        <a:off x="5203168" y="916560"/>
        <a:ext cx="2264431" cy="2283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0023D-284F-4F33-8924-472647D2A7E8}">
      <dsp:nvSpPr>
        <dsp:cNvPr id="0" name=""/>
        <dsp:cNvSpPr/>
      </dsp:nvSpPr>
      <dsp:spPr>
        <a:xfrm>
          <a:off x="4093" y="43803"/>
          <a:ext cx="1861062" cy="101068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Disables firewall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93" y="43803"/>
        <a:ext cx="1861062" cy="673792"/>
      </dsp:txXfrm>
    </dsp:sp>
    <dsp:sp modelId="{1736186D-174F-44A7-AE65-8EB9A69D4FC4}">
      <dsp:nvSpPr>
        <dsp:cNvPr id="0" name=""/>
        <dsp:cNvSpPr/>
      </dsp:nvSpPr>
      <dsp:spPr>
        <a:xfrm>
          <a:off x="385274" y="717596"/>
          <a:ext cx="1861062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autorun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chạy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cùng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lúc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khởi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23233" y="755555"/>
        <a:ext cx="1785144" cy="1220082"/>
      </dsp:txXfrm>
    </dsp:sp>
    <dsp:sp modelId="{1BB9AB12-A04A-4004-9AC1-A44C89EA67BD}">
      <dsp:nvSpPr>
        <dsp:cNvPr id="0" name=""/>
        <dsp:cNvSpPr/>
      </dsp:nvSpPr>
      <dsp:spPr>
        <a:xfrm>
          <a:off x="2147286" y="149024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Times New Roman" pitchFamily="18" charset="0"/>
            <a:cs typeface="Times New Roman" pitchFamily="18" charset="0"/>
          </a:endParaRPr>
        </a:p>
      </dsp:txBody>
      <dsp:txXfrm>
        <a:off x="2147286" y="241694"/>
        <a:ext cx="459111" cy="278010"/>
      </dsp:txXfrm>
    </dsp:sp>
    <dsp:sp modelId="{4CA5799E-3782-4020-A6AF-C0B860154B1A}">
      <dsp:nvSpPr>
        <dsp:cNvPr id="0" name=""/>
        <dsp:cNvSpPr/>
      </dsp:nvSpPr>
      <dsp:spPr>
        <a:xfrm>
          <a:off x="2993677" y="43803"/>
          <a:ext cx="1861062" cy="101068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Tác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đến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POS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93677" y="43803"/>
        <a:ext cx="1861062" cy="673792"/>
      </dsp:txXfrm>
    </dsp:sp>
    <dsp:sp modelId="{A2AE38D0-D3F3-4828-8E50-889DD8E2A849}">
      <dsp:nvSpPr>
        <dsp:cNvPr id="0" name=""/>
        <dsp:cNvSpPr/>
      </dsp:nvSpPr>
      <dsp:spPr>
        <a:xfrm>
          <a:off x="3374859" y="717596"/>
          <a:ext cx="1861062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POS process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12818" y="755555"/>
        <a:ext cx="1785144" cy="1220082"/>
      </dsp:txXfrm>
    </dsp:sp>
    <dsp:sp modelId="{D7CCA19D-CB84-3446-B3F3-F904E8382E72}">
      <dsp:nvSpPr>
        <dsp:cNvPr id="0" name=""/>
        <dsp:cNvSpPr/>
      </dsp:nvSpPr>
      <dsp:spPr>
        <a:xfrm rot="14353">
          <a:off x="5136868" y="155336"/>
          <a:ext cx="598121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Times New Roman" pitchFamily="18" charset="0"/>
            <a:cs typeface="Times New Roman" pitchFamily="18" charset="0"/>
          </a:endParaRPr>
        </a:p>
      </dsp:txBody>
      <dsp:txXfrm>
        <a:off x="5136869" y="247716"/>
        <a:ext cx="459116" cy="278010"/>
      </dsp:txXfrm>
    </dsp:sp>
    <dsp:sp modelId="{AE31EE22-8D1F-A44D-9DA1-30289C5C7F20}">
      <dsp:nvSpPr>
        <dsp:cNvPr id="0" name=""/>
        <dsp:cNvSpPr/>
      </dsp:nvSpPr>
      <dsp:spPr>
        <a:xfrm>
          <a:off x="5983262" y="56285"/>
          <a:ext cx="1861062" cy="101068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Quét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nhớ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83262" y="56285"/>
        <a:ext cx="1861062" cy="673792"/>
      </dsp:txXfrm>
    </dsp:sp>
    <dsp:sp modelId="{CAD0BE49-B242-5D41-80FC-2415D70DDAA8}">
      <dsp:nvSpPr>
        <dsp:cNvPr id="0" name=""/>
        <dsp:cNvSpPr/>
      </dsp:nvSpPr>
      <dsp:spPr>
        <a:xfrm>
          <a:off x="6364443" y="717596"/>
          <a:ext cx="1861062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Thu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gom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tracks 1 &amp;2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402402" y="755555"/>
        <a:ext cx="1785144" cy="12200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75CBD-3778-4904-9E88-6B377A1EE81E}">
      <dsp:nvSpPr>
        <dsp:cNvPr id="0" name=""/>
        <dsp:cNvSpPr/>
      </dsp:nvSpPr>
      <dsp:spPr>
        <a:xfrm>
          <a:off x="0" y="110528"/>
          <a:ext cx="1826598" cy="84398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10528"/>
        <a:ext cx="1826598" cy="562654"/>
      </dsp:txXfrm>
    </dsp:sp>
    <dsp:sp modelId="{347BD06A-936B-4688-B5BD-07F2D93A71EE}">
      <dsp:nvSpPr>
        <dsp:cNvPr id="0" name=""/>
        <dsp:cNvSpPr/>
      </dsp:nvSpPr>
      <dsp:spPr>
        <a:xfrm>
          <a:off x="378139" y="693827"/>
          <a:ext cx="1826598" cy="108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file  winxml.dll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nằm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system32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9771" y="725459"/>
        <a:ext cx="1763334" cy="1016736"/>
      </dsp:txXfrm>
    </dsp:sp>
    <dsp:sp modelId="{7DC1660F-9195-4C87-BF81-92B0F23D3406}">
      <dsp:nvSpPr>
        <dsp:cNvPr id="0" name=""/>
        <dsp:cNvSpPr/>
      </dsp:nvSpPr>
      <dsp:spPr>
        <a:xfrm rot="24153">
          <a:off x="2104501" y="174910"/>
          <a:ext cx="589183" cy="454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104503" y="265385"/>
        <a:ext cx="452752" cy="272862"/>
      </dsp:txXfrm>
    </dsp:sp>
    <dsp:sp modelId="{6B10023D-284F-4F33-8924-472647D2A7E8}">
      <dsp:nvSpPr>
        <dsp:cNvPr id="0" name=""/>
        <dsp:cNvSpPr/>
      </dsp:nvSpPr>
      <dsp:spPr>
        <a:xfrm>
          <a:off x="2938239" y="131172"/>
          <a:ext cx="1826598" cy="84398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việc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chia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sẻ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38239" y="131172"/>
        <a:ext cx="1826598" cy="562654"/>
      </dsp:txXfrm>
    </dsp:sp>
    <dsp:sp modelId="{1736186D-174F-44A7-AE65-8EB9A69D4FC4}">
      <dsp:nvSpPr>
        <dsp:cNvPr id="0" name=""/>
        <dsp:cNvSpPr/>
      </dsp:nvSpPr>
      <dsp:spPr>
        <a:xfrm>
          <a:off x="3312361" y="693827"/>
          <a:ext cx="1826598" cy="108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net.exe/net1.exe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ra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 Windows share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43993" y="725459"/>
        <a:ext cx="1763334" cy="1016736"/>
      </dsp:txXfrm>
    </dsp:sp>
    <dsp:sp modelId="{1BB9AB12-A04A-4004-9AC1-A44C89EA67BD}">
      <dsp:nvSpPr>
        <dsp:cNvPr id="0" name=""/>
        <dsp:cNvSpPr/>
      </dsp:nvSpPr>
      <dsp:spPr>
        <a:xfrm>
          <a:off x="5041743" y="185114"/>
          <a:ext cx="587040" cy="4547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041743" y="276068"/>
        <a:ext cx="450609" cy="272862"/>
      </dsp:txXfrm>
    </dsp:sp>
    <dsp:sp modelId="{4CA5799E-3782-4020-A6AF-C0B860154B1A}">
      <dsp:nvSpPr>
        <dsp:cNvPr id="0" name=""/>
        <dsp:cNvSpPr/>
      </dsp:nvSpPr>
      <dsp:spPr>
        <a:xfrm>
          <a:off x="5872461" y="131172"/>
          <a:ext cx="1826598" cy="84398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trữ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72461" y="131172"/>
        <a:ext cx="1826598" cy="562654"/>
      </dsp:txXfrm>
    </dsp:sp>
    <dsp:sp modelId="{A2AE38D0-D3F3-4828-8E50-889DD8E2A849}">
      <dsp:nvSpPr>
        <dsp:cNvPr id="0" name=""/>
        <dsp:cNvSpPr/>
      </dsp:nvSpPr>
      <dsp:spPr>
        <a:xfrm>
          <a:off x="6246583" y="693827"/>
          <a:ext cx="1826598" cy="108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Gửi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đển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FTP server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dưới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điều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khiển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Hackers.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78215" y="725459"/>
        <a:ext cx="1763334" cy="10167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E7D1D-0EC1-4B6F-9D9B-E6ACF81AD615}">
      <dsp:nvSpPr>
        <dsp:cNvPr id="0" name=""/>
        <dsp:cNvSpPr/>
      </dsp:nvSpPr>
      <dsp:spPr>
        <a:xfrm>
          <a:off x="3407" y="1060030"/>
          <a:ext cx="2925003" cy="175500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10: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Gửi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mạng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07" y="1060030"/>
        <a:ext cx="2925003" cy="1170001"/>
      </dsp:txXfrm>
    </dsp:sp>
    <dsp:sp modelId="{3F7BA77C-CCDA-45C8-A3E8-00851C354E5E}">
      <dsp:nvSpPr>
        <dsp:cNvPr id="0" name=""/>
        <dsp:cNvSpPr/>
      </dsp:nvSpPr>
      <dsp:spPr>
        <a:xfrm>
          <a:off x="615491" y="2271657"/>
          <a:ext cx="2925003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Net use command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Network Share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4293" y="2310459"/>
        <a:ext cx="2847399" cy="1247196"/>
      </dsp:txXfrm>
    </dsp:sp>
    <dsp:sp modelId="{80581200-C97F-4D00-91B9-EDA2F1E7D454}">
      <dsp:nvSpPr>
        <dsp:cNvPr id="0" name=""/>
        <dsp:cNvSpPr/>
      </dsp:nvSpPr>
      <dsp:spPr>
        <a:xfrm>
          <a:off x="3371831" y="1280910"/>
          <a:ext cx="940050" cy="7282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371831" y="1426558"/>
        <a:ext cx="721578" cy="436945"/>
      </dsp:txXfrm>
    </dsp:sp>
    <dsp:sp modelId="{9FF903CD-A7FE-4C7D-8697-6691F0B2CE41}">
      <dsp:nvSpPr>
        <dsp:cNvPr id="0" name=""/>
        <dsp:cNvSpPr/>
      </dsp:nvSpPr>
      <dsp:spPr>
        <a:xfrm>
          <a:off x="4702091" y="1060030"/>
          <a:ext cx="2925003" cy="175500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Bước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11: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Gửi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300" kern="1200" dirty="0" err="1" smtClean="0">
              <a:latin typeface="Times New Roman" pitchFamily="18" charset="0"/>
              <a:cs typeface="Times New Roman" pitchFamily="18" charset="0"/>
            </a:rPr>
            <a:t>tới</a:t>
          </a:r>
          <a:r>
            <a:rPr lang="en-US" sz="2300" kern="1200" dirty="0" smtClean="0">
              <a:latin typeface="Times New Roman" pitchFamily="18" charset="0"/>
              <a:cs typeface="Times New Roman" pitchFamily="18" charset="0"/>
            </a:rPr>
            <a:t> FTP Server</a:t>
          </a:r>
          <a:endParaRPr lang="en-US" sz="2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702091" y="1060030"/>
        <a:ext cx="2925003" cy="1170001"/>
      </dsp:txXfrm>
    </dsp:sp>
    <dsp:sp modelId="{E9AAD3BF-31FA-48FC-8940-A0DE3CB217E4}">
      <dsp:nvSpPr>
        <dsp:cNvPr id="0" name=""/>
        <dsp:cNvSpPr/>
      </dsp:nvSpPr>
      <dsp:spPr>
        <a:xfrm>
          <a:off x="5301188" y="2230031"/>
          <a:ext cx="2925003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Từ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máy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mạng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bộ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kẻ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tấn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sẻ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thức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FTP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gửi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/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FTP Server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hacker.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39990" y="2268833"/>
        <a:ext cx="2847399" cy="12471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D51D-3479-4E22-A53D-DDE94C68396A}">
      <dsp:nvSpPr>
        <dsp:cNvPr id="0" name=""/>
        <dsp:cNvSpPr/>
      </dsp:nvSpPr>
      <dsp:spPr>
        <a:xfrm>
          <a:off x="0" y="0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Prevention</a:t>
          </a:r>
          <a:endParaRPr lang="en-US" sz="3200" kern="1200" dirty="0"/>
        </a:p>
      </dsp:txBody>
      <dsp:txXfrm>
        <a:off x="37992" y="37992"/>
        <a:ext cx="2085893" cy="1221142"/>
      </dsp:txXfrm>
    </dsp:sp>
    <dsp:sp modelId="{43D01D1A-93B5-4DA8-B31C-7DB085AC0498}">
      <dsp:nvSpPr>
        <dsp:cNvPr id="0" name=""/>
        <dsp:cNvSpPr/>
      </dsp:nvSpPr>
      <dsp:spPr>
        <a:xfrm>
          <a:off x="2360786" y="380490"/>
          <a:ext cx="421686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60786" y="487719"/>
        <a:ext cx="295180" cy="321687"/>
      </dsp:txXfrm>
    </dsp:sp>
    <dsp:sp modelId="{458BD4B1-DBE3-4938-B072-73FB054BAB26}">
      <dsp:nvSpPr>
        <dsp:cNvPr id="0" name=""/>
        <dsp:cNvSpPr/>
      </dsp:nvSpPr>
      <dsp:spPr>
        <a:xfrm>
          <a:off x="2957512" y="0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Detection</a:t>
          </a:r>
          <a:endParaRPr lang="en-US" sz="3200" kern="1200" dirty="0"/>
        </a:p>
      </dsp:txBody>
      <dsp:txXfrm>
        <a:off x="2995504" y="37992"/>
        <a:ext cx="2085893" cy="1221142"/>
      </dsp:txXfrm>
    </dsp:sp>
    <dsp:sp modelId="{AF141531-8150-4D2D-B7EE-1385A322D9FF}">
      <dsp:nvSpPr>
        <dsp:cNvPr id="0" name=""/>
        <dsp:cNvSpPr/>
      </dsp:nvSpPr>
      <dsp:spPr>
        <a:xfrm>
          <a:off x="5264719" y="380490"/>
          <a:ext cx="308099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264719" y="487719"/>
        <a:ext cx="215669" cy="321687"/>
      </dsp:txXfrm>
    </dsp:sp>
    <dsp:sp modelId="{C8C57437-15D8-474F-878D-6318195F8526}">
      <dsp:nvSpPr>
        <dsp:cNvPr id="0" name=""/>
        <dsp:cNvSpPr/>
      </dsp:nvSpPr>
      <dsp:spPr>
        <a:xfrm>
          <a:off x="5700709" y="0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Response</a:t>
          </a:r>
          <a:endParaRPr lang="en-US" sz="3200" kern="1200" dirty="0"/>
        </a:p>
      </dsp:txBody>
      <dsp:txXfrm>
        <a:off x="5738701" y="37992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2D98-B3D6-4710-9442-0BE8F71A254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378A1-A7F4-47BD-866E-3AE51C29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 userDrawn="1"/>
        </p:nvSpPr>
        <p:spPr bwMode="auto">
          <a:xfrm>
            <a:off x="0" y="6234113"/>
            <a:ext cx="9144000" cy="428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0"/>
              </a:spcBef>
              <a:defRPr sz="1000" i="1" baseline="0">
                <a:solidFill>
                  <a:srgbClr val="000000"/>
                </a:solidFill>
              </a:defRPr>
            </a:lvl1pPr>
          </a:lstStyle>
          <a:p>
            <a:pPr algn="ctr">
              <a:defRPr/>
            </a:pP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Checkmarx Confidential and Proprietary - 2008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rot="10800000">
            <a:off x="1" y="785795"/>
            <a:ext cx="9144001" cy="1607"/>
          </a:xfrm>
          <a:prstGeom prst="line">
            <a:avLst/>
          </a:prstGeom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 17"/>
          <p:cNvGrpSpPr>
            <a:grpSpLocks/>
          </p:cNvGrpSpPr>
          <p:nvPr userDrawn="1"/>
        </p:nvGrpSpPr>
        <p:grpSpPr bwMode="auto">
          <a:xfrm>
            <a:off x="7938" y="6299200"/>
            <a:ext cx="9118600" cy="549275"/>
            <a:chOff x="8626" y="6218956"/>
            <a:chExt cx="9118122" cy="626545"/>
          </a:xfrm>
        </p:grpSpPr>
        <p:sp>
          <p:nvSpPr>
            <p:cNvPr id="7" name="Rectangle 6"/>
            <p:cNvSpPr/>
            <p:nvPr userDrawn="1"/>
          </p:nvSpPr>
          <p:spPr>
            <a:xfrm>
              <a:off x="8626" y="6224389"/>
              <a:ext cx="849267" cy="62111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00725" y="6224389"/>
              <a:ext cx="1500108" cy="6211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357930" y="6218956"/>
              <a:ext cx="1714410" cy="6211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572304" y="6218956"/>
              <a:ext cx="2174761" cy="6211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215280" y="6218956"/>
              <a:ext cx="2428748" cy="6211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286859" y="6218956"/>
              <a:ext cx="2839889" cy="621113"/>
            </a:xfrm>
            <a:prstGeom prst="rect">
              <a:avLst/>
            </a:prstGeom>
            <a:solidFill>
              <a:srgbClr val="EDF2F9"/>
            </a:solidFill>
            <a:ln>
              <a:solidFill>
                <a:srgbClr val="EDF2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  <p:pic>
        <p:nvPicPr>
          <p:cNvPr id="14" name="Picture 5" descr="C:\Documents and Settings\assafp\My Documents\Checkmarx\Images\logos\Newlogo67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075" y="6394450"/>
            <a:ext cx="2297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 userDrawn="1"/>
        </p:nvCxnSpPr>
        <p:spPr>
          <a:xfrm rot="10800000">
            <a:off x="0" y="6282483"/>
            <a:ext cx="9144000" cy="1588"/>
          </a:xfrm>
          <a:prstGeom prst="line">
            <a:avLst/>
          </a:prstGeom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>
            <a:spLocks noChangeArrowheads="1"/>
          </p:cNvSpPr>
          <p:nvPr userDrawn="1"/>
        </p:nvSpPr>
        <p:spPr bwMode="auto">
          <a:xfrm>
            <a:off x="3563938" y="6416675"/>
            <a:ext cx="1765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i="1" dirty="0">
                <a:latin typeface="BankGothic Md BT" pitchFamily="34" charset="0"/>
              </a:rPr>
              <a:t>Proprietary and Confidential</a:t>
            </a:r>
          </a:p>
          <a:p>
            <a:pPr algn="ctr">
              <a:defRPr/>
            </a:pPr>
            <a:r>
              <a:rPr lang="en-US" sz="1000" i="1" dirty="0">
                <a:latin typeface="BankGothic Md BT" pitchFamily="34" charset="0"/>
              </a:rPr>
              <a:t>Checkmarx - ©2010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14347" y="1571612"/>
            <a:ext cx="8178827" cy="47149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79613" y="333375"/>
            <a:ext cx="6911975" cy="5048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596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543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4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7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71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33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7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21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0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7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9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60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0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3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00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83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trang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6" r:id="rId12"/>
    <p:sldLayoutId id="2147483672" r:id="rId13"/>
    <p:sldLayoutId id="2147483685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7DA4-232D-4C95-8DBB-86F2DC1C34FE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88B9-DDE8-42FD-B816-180C699D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smtClean="0">
                <a:solidFill>
                  <a:srgbClr val="FF0000"/>
                </a:solidFill>
              </a:rPr>
              <a:t>APT-Attack</a:t>
            </a:r>
            <a:endParaRPr lang="en-US" sz="6600" b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0620" y="4267200"/>
            <a:ext cx="247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Trình bày: Đỗ Đình Huân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016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Vendor</a:t>
            </a:r>
            <a:endParaRPr lang="en-US" dirty="0"/>
          </a:p>
        </p:txBody>
      </p:sp>
      <p:pic>
        <p:nvPicPr>
          <p:cNvPr id="10" name="Picture 2" descr="http://blog.malwarebytes.org/wp-content/uploads/2012/11/buil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216195"/>
            <a:ext cx="4419600" cy="31162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4191000" y="977415"/>
            <a:ext cx="490525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Phishing Email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Đính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Citadel Malware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suốt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AntiVirus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Scanning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7415"/>
            <a:ext cx="3863760" cy="35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32100" y="2711878"/>
            <a:ext cx="4552381" cy="34285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447800"/>
            <a:ext cx="3429000" cy="1905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725" y="4648200"/>
            <a:ext cx="4968875" cy="18542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88392" y="4267200"/>
            <a:ext cx="486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đòi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371600"/>
            <a:ext cx="5029200" cy="29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</a:t>
            </a:r>
            <a:r>
              <a:rPr lang="en-US" dirty="0" err="1" smtClean="0"/>
              <a:t>thang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434606"/>
              </p:ext>
            </p:extLst>
          </p:nvPr>
        </p:nvGraphicFramePr>
        <p:xfrm>
          <a:off x="304800" y="1905000"/>
          <a:ext cx="8215312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3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Leo </a:t>
            </a:r>
            <a:r>
              <a:rPr lang="en-US" dirty="0" err="1" smtClean="0"/>
              <a:t>thang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8458199" cy="5257800"/>
          </a:xfrm>
        </p:spPr>
      </p:pic>
    </p:spTree>
    <p:extLst>
      <p:ext uri="{BB962C8B-B14F-4D97-AF65-F5344CB8AC3E}">
        <p14:creationId xmlns:p14="http://schemas.microsoft.com/office/powerpoint/2010/main" val="21718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Pass-the-hash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64" y="990600"/>
            <a:ext cx="6421164" cy="2590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609548"/>
            <a:ext cx="6324600" cy="26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Internal File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81600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centers.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malware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Username=“Best1_user” ; password=“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BackupU$r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BMC Software Performance Assurance for Microsoft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password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BMC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BladeLogic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BMC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“bladelogic.exe”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943600" y="1308134"/>
            <a:ext cx="2893291" cy="1968466"/>
            <a:chOff x="2871918" y="3235562"/>
            <a:chExt cx="3605082" cy="2174638"/>
          </a:xfrm>
        </p:grpSpPr>
        <p:pic>
          <p:nvPicPr>
            <p:cNvPr id="5" name="Picture 16" descr="http://www.gfunchal.com.br/wp-content/uploads/2008/01/alienaqua-firewal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00400" y="3756013"/>
              <a:ext cx="12192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3429110" y="3235562"/>
              <a:ext cx="1828734" cy="682551"/>
            </a:xfrm>
            <a:prstGeom prst="rect">
              <a:avLst/>
            </a:prstGeom>
            <a:solidFill>
              <a:srgbClr val="B7CFE7"/>
            </a:solidFill>
            <a:ln w="12700" cap="rnd">
              <a:noFill/>
              <a:miter lim="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160" tIns="91440" bIns="91440" anchor="ctr">
              <a:spAutoFit/>
            </a:bodyPr>
            <a:lstStyle/>
            <a:p>
              <a:pPr marL="26988" algn="ctr" defTabSz="912813">
                <a:lnSpc>
                  <a:spcPct val="90000"/>
                </a:lnSpc>
                <a:spcBef>
                  <a:spcPts val="488"/>
                </a:spcBef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+mn-cs"/>
                  <a:sym typeface="Arial" pitchFamily="34" charset="0"/>
                </a:rPr>
                <a:t>Attacker finds &amp; infects internal Windows file server</a:t>
              </a:r>
              <a:endParaRPr lang="en-US" sz="1200" dirty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5105400" y="3962400"/>
              <a:ext cx="1371600" cy="1447800"/>
              <a:chOff x="5105400" y="3962400"/>
              <a:chExt cx="1371600" cy="1447800"/>
            </a:xfrm>
          </p:grpSpPr>
          <p:grpSp>
            <p:nvGrpSpPr>
              <p:cNvPr id="10" name="Group 73"/>
              <p:cNvGrpSpPr>
                <a:grpSpLocks/>
              </p:cNvGrpSpPr>
              <p:nvPr/>
            </p:nvGrpSpPr>
            <p:grpSpPr bwMode="auto">
              <a:xfrm>
                <a:off x="5179943" y="3962400"/>
                <a:ext cx="1194761" cy="989086"/>
                <a:chOff x="5332343" y="4572000"/>
                <a:chExt cx="1194761" cy="989086"/>
              </a:xfrm>
            </p:grpSpPr>
            <p:pic>
              <p:nvPicPr>
                <p:cNvPr id="12" name="Picture 9" descr="image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5332343" y="4572000"/>
                  <a:ext cx="897480" cy="89804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grpSp>
              <p:nvGrpSpPr>
                <p:cNvPr id="13" name="Group 77"/>
                <p:cNvGrpSpPr>
                  <a:grpSpLocks/>
                </p:cNvGrpSpPr>
                <p:nvPr/>
              </p:nvGrpSpPr>
              <p:grpSpPr bwMode="auto">
                <a:xfrm>
                  <a:off x="5917504" y="4953000"/>
                  <a:ext cx="609600" cy="608086"/>
                  <a:chOff x="6400800" y="4286355"/>
                  <a:chExt cx="1266320" cy="1265630"/>
                </a:xfrm>
              </p:grpSpPr>
              <p:pic>
                <p:nvPicPr>
                  <p:cNvPr id="1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73558" y="4286355"/>
                    <a:ext cx="893562" cy="8935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/>
                </p:spPr>
              </p:pic>
              <p:pic>
                <p:nvPicPr>
                  <p:cNvPr id="15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clrChange>
                      <a:clrFrom>
                        <a:srgbClr val="FFFEFF"/>
                      </a:clrFrom>
                      <a:clrTo>
                        <a:srgbClr val="FFFE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658423"/>
                    <a:ext cx="893562" cy="8935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11" name="Rectangle 12"/>
              <p:cNvSpPr>
                <a:spLocks/>
              </p:cNvSpPr>
              <p:nvPr/>
            </p:nvSpPr>
            <p:spPr bwMode="auto">
              <a:xfrm>
                <a:off x="5105400" y="4975213"/>
                <a:ext cx="1371600" cy="434987"/>
              </a:xfrm>
              <a:prstGeom prst="rect">
                <a:avLst/>
              </a:prstGeom>
              <a:noFill/>
              <a:ln w="12700">
                <a:noFill/>
                <a:miter lim="0"/>
                <a:headEnd/>
                <a:tailEnd/>
              </a:ln>
            </p:spPr>
            <p:txBody>
              <a:bodyPr lIns="50798" tIns="50798" rIns="50798" bIns="50798">
                <a:spAutoFit/>
              </a:bodyPr>
              <a:lstStyle/>
              <a:p>
                <a:pPr marL="26988" algn="ctr" defTabSz="912813">
                  <a:lnSpc>
                    <a:spcPct val="90000"/>
                  </a:lnSpc>
                  <a:spcBef>
                    <a:spcPts val="488"/>
                  </a:spcBef>
                </a:pPr>
                <a:r>
                  <a:rPr lang="en-US" sz="1200">
                    <a:solidFill>
                      <a:srgbClr val="000000"/>
                    </a:solidFill>
                    <a:sym typeface="Arial" charset="0"/>
                  </a:rPr>
                  <a:t>Retailer Windows file server</a:t>
                </a: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Right Arrow 7"/>
            <p:cNvSpPr/>
            <p:nvPr/>
          </p:nvSpPr>
          <p:spPr bwMode="auto">
            <a:xfrm>
              <a:off x="2871918" y="3962558"/>
              <a:ext cx="2309729" cy="228575"/>
            </a:xfrm>
            <a:prstGeom prst="rightArrow">
              <a:avLst/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105449" y="3733983"/>
              <a:ext cx="380986" cy="380958"/>
            </a:xfrm>
            <a:prstGeom prst="ellipse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3a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6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cắp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thẻ</a:t>
            </a:r>
            <a:r>
              <a:rPr lang="en-US" sz="2000" dirty="0" smtClean="0"/>
              <a:t> </a:t>
            </a:r>
            <a:r>
              <a:rPr lang="en-US" sz="2000" dirty="0" err="1" smtClean="0"/>
              <a:t>tín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91778"/>
              </p:ext>
            </p:extLst>
          </p:nvPr>
        </p:nvGraphicFramePr>
        <p:xfrm>
          <a:off x="381000" y="16764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5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cắp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thẻ</a:t>
            </a:r>
            <a:r>
              <a:rPr lang="en-US" sz="2200" dirty="0" smtClean="0"/>
              <a:t> </a:t>
            </a:r>
            <a:r>
              <a:rPr lang="en-US" sz="2200" dirty="0" err="1" smtClean="0"/>
              <a:t>tín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63" y="990600"/>
            <a:ext cx="8674962" cy="5334000"/>
          </a:xfrm>
        </p:spPr>
      </p:pic>
    </p:spTree>
    <p:extLst>
      <p:ext uri="{BB962C8B-B14F-4D97-AF65-F5344CB8AC3E}">
        <p14:creationId xmlns:p14="http://schemas.microsoft.com/office/powerpoint/2010/main" val="773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691062"/>
          </a:xfrm>
        </p:spPr>
        <p:txBody>
          <a:bodyPr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Được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biết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đến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vào</a:t>
            </a:r>
            <a:r>
              <a:rPr lang="en-US" sz="1500" dirty="0" smtClean="0">
                <a:solidFill>
                  <a:schemeClr val="tx1"/>
                </a:solidFill>
              </a:rPr>
              <a:t> 12/2/2013 </a:t>
            </a:r>
            <a:r>
              <a:rPr lang="en-US" sz="1500" dirty="0" err="1" smtClean="0">
                <a:solidFill>
                  <a:schemeClr val="tx1"/>
                </a:solidFill>
              </a:rPr>
              <a:t>với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tiêu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đề</a:t>
            </a:r>
            <a:r>
              <a:rPr lang="en-US" sz="1500" dirty="0" smtClean="0">
                <a:solidFill>
                  <a:schemeClr val="tx1"/>
                </a:solidFill>
              </a:rPr>
              <a:t> :</a:t>
            </a:r>
            <a:br>
              <a:rPr lang="en-US" sz="1500" dirty="0" smtClean="0">
                <a:solidFill>
                  <a:schemeClr val="tx1"/>
                </a:solidFill>
              </a:rPr>
            </a:br>
            <a:r>
              <a:rPr lang="en-US" sz="1500" dirty="0" smtClean="0">
                <a:solidFill>
                  <a:schemeClr val="tx1"/>
                </a:solidFill>
              </a:rPr>
              <a:t>“Dump CC memory grabber (</a:t>
            </a:r>
            <a:r>
              <a:rPr lang="en-US" sz="1500" dirty="0" err="1" smtClean="0">
                <a:solidFill>
                  <a:schemeClr val="tx1"/>
                </a:solidFill>
              </a:rPr>
              <a:t>pos-trojan</a:t>
            </a:r>
            <a:r>
              <a:rPr lang="en-US" sz="1500" dirty="0" smtClean="0">
                <a:solidFill>
                  <a:schemeClr val="tx1"/>
                </a:solidFill>
              </a:rPr>
              <a:t>)”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Có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nhiều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phiên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bản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được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biết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đến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với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chức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năng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và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định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giá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khác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nhau</a:t>
            </a:r>
            <a:r>
              <a:rPr lang="en-US" sz="1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Được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bán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rộng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rãi</a:t>
            </a:r>
            <a:r>
              <a:rPr lang="en-US" sz="1500" dirty="0" smtClean="0">
                <a:solidFill>
                  <a:schemeClr val="tx1"/>
                </a:solidFill>
              </a:rPr>
              <a:t> ở Underground</a:t>
            </a:r>
          </a:p>
          <a:p>
            <a:pPr marL="0" indent="0">
              <a:buNone/>
            </a:pPr>
            <a:endParaRPr lang="en-US" sz="15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15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10468972"/>
              </p:ext>
            </p:extLst>
          </p:nvPr>
        </p:nvGraphicFramePr>
        <p:xfrm>
          <a:off x="838200" y="2667000"/>
          <a:ext cx="7467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3600" y="381000"/>
            <a:ext cx="693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Giới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thiệu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về</a:t>
            </a:r>
            <a:r>
              <a:rPr lang="en-US" sz="2200" dirty="0" smtClean="0">
                <a:solidFill>
                  <a:schemeClr val="bg1"/>
                </a:solidFill>
              </a:rPr>
              <a:t> “</a:t>
            </a:r>
            <a:r>
              <a:rPr lang="en-US" sz="2200" dirty="0" err="1" smtClean="0">
                <a:solidFill>
                  <a:schemeClr val="bg1"/>
                </a:solidFill>
              </a:rPr>
              <a:t>Kaptoxa</a:t>
            </a:r>
            <a:r>
              <a:rPr lang="en-US" sz="2200" dirty="0" smtClean="0">
                <a:solidFill>
                  <a:schemeClr val="bg1"/>
                </a:solidFill>
              </a:rPr>
              <a:t>” Malware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Kaptoxa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Malware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625846"/>
              </p:ext>
            </p:extLst>
          </p:nvPr>
        </p:nvGraphicFramePr>
        <p:xfrm>
          <a:off x="533400" y="1295400"/>
          <a:ext cx="8229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0351710"/>
              </p:ext>
            </p:extLst>
          </p:nvPr>
        </p:nvGraphicFramePr>
        <p:xfrm>
          <a:off x="381000" y="3962400"/>
          <a:ext cx="80772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7772400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47800" y="35814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47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2555776" y="3129087"/>
            <a:ext cx="5040560" cy="515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A5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Security Trend</a:t>
            </a:r>
            <a:endParaRPr lang="en-US" sz="3600" b="1" kern="10" dirty="0">
              <a:ln w="19050">
                <a:noFill/>
                <a:round/>
                <a:headEnd/>
                <a:tailEnd/>
              </a:ln>
              <a:solidFill>
                <a:srgbClr val="A50000"/>
              </a:solidFill>
              <a:effectLst>
                <a:outerShdw dist="17961" dir="2700000" algn="ctr" rotWithShape="0">
                  <a:prstClr val="black"/>
                </a:outerShdw>
              </a:effectLst>
              <a:latin typeface="Tahoma"/>
              <a:cs typeface="Tahoma"/>
            </a:endParaRPr>
          </a:p>
        </p:txBody>
      </p:sp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2543900" y="2564904"/>
            <a:ext cx="4332356" cy="4320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Xu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hướng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ANTT</a:t>
            </a:r>
            <a:endParaRPr lang="en-US" sz="2400" kern="10" dirty="0">
              <a:ln w="19050">
                <a:noFill/>
                <a:round/>
                <a:headEnd/>
                <a:tailEnd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3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Malware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914399"/>
            <a:ext cx="4800600" cy="4401615"/>
          </a:xfrm>
        </p:spPr>
        <p:txBody>
          <a:bodyPr>
            <a:normAutofit fontScale="70000" lnSpcReduction="20000"/>
          </a:bodyPr>
          <a:lstStyle/>
          <a:p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Antivus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“pos.exe”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malware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registry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“POSWDS”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credit card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(Base 64)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card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SystemRoot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%\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system32\winxml.dll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10 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 PM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19762"/>
            <a:ext cx="4114800" cy="37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Credit card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60536"/>
            <a:ext cx="8959850" cy="52878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internet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share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Malware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windir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%\system32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Encodes base 64 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JN8hdEe3P0cUMTs5kQolDWC9BV26GjRIZnXfOF+K4rYtmqg7b/y1xwvpHiLAzSau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winxml.dll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“\\&lt;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RallyPoint&gt;_&lt;Day&gt;_&lt;Mon&gt;_&lt;Hr&gt;.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txt”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 malware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ICMP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003648" y="1066800"/>
            <a:ext cx="2130425" cy="4176712"/>
            <a:chOff x="6807547" y="836712"/>
            <a:chExt cx="2131069" cy="4176464"/>
          </a:xfrm>
        </p:grpSpPr>
        <p:sp>
          <p:nvSpPr>
            <p:cNvPr id="5" name="Curved Left Arrow 4"/>
            <p:cNvSpPr/>
            <p:nvPr/>
          </p:nvSpPr>
          <p:spPr bwMode="auto">
            <a:xfrm>
              <a:off x="8049347" y="1598667"/>
              <a:ext cx="684420" cy="2335073"/>
            </a:xfrm>
            <a:prstGeom prst="curvedLeftArrow">
              <a:avLst/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6807547" y="2451103"/>
              <a:ext cx="1829353" cy="849263"/>
            </a:xfrm>
            <a:prstGeom prst="rect">
              <a:avLst/>
            </a:prstGeom>
            <a:solidFill>
              <a:srgbClr val="B7CFE7"/>
            </a:solidFill>
            <a:ln w="12700" cap="rnd">
              <a:noFill/>
              <a:miter lim="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160" tIns="91440" bIns="91440" anchor="ctr">
              <a:spAutoFit/>
            </a:bodyPr>
            <a:lstStyle/>
            <a:p>
              <a:pPr marL="26988" algn="ctr" defTabSz="912813">
                <a:lnSpc>
                  <a:spcPct val="90000"/>
                </a:lnSpc>
                <a:spcBef>
                  <a:spcPts val="488"/>
                </a:spcBef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+mn-cs"/>
                  <a:sym typeface="Arial" pitchFamily="34" charset="0"/>
                </a:rPr>
                <a:t>Malware sends CC data to internal server; sends custom ping to notify</a:t>
              </a:r>
              <a:endParaRPr lang="en-US" sz="1200" dirty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grpSp>
          <p:nvGrpSpPr>
            <p:cNvPr id="7" name="Group 83"/>
            <p:cNvGrpSpPr>
              <a:grpSpLocks/>
            </p:cNvGrpSpPr>
            <p:nvPr/>
          </p:nvGrpSpPr>
          <p:grpSpPr bwMode="auto">
            <a:xfrm>
              <a:off x="6829400" y="836712"/>
              <a:ext cx="1143000" cy="1577987"/>
              <a:chOff x="5029200" y="1676400"/>
              <a:chExt cx="1143000" cy="1577987"/>
            </a:xfrm>
          </p:grpSpPr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>
                <a:off x="5029200" y="1676400"/>
                <a:ext cx="1143000" cy="1192427"/>
                <a:chOff x="4648201" y="1905000"/>
                <a:chExt cx="1143000" cy="1192427"/>
              </a:xfrm>
            </p:grpSpPr>
            <p:pic>
              <p:nvPicPr>
                <p:cNvPr id="18" name="Picture 2" descr="http://images.clipartlogo.com/files/images/17/172557/lcd-monitor_t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648201" y="1905000"/>
                  <a:ext cx="1143000" cy="1192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" name="Picture 37" descr="Virus icon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929377" y="1981200"/>
                  <a:ext cx="580648" cy="580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7" name="Rectangle 12"/>
              <p:cNvSpPr>
                <a:spLocks/>
              </p:cNvSpPr>
              <p:nvPr/>
            </p:nvSpPr>
            <p:spPr bwMode="auto">
              <a:xfrm>
                <a:off x="5070764" y="2819400"/>
                <a:ext cx="1066800" cy="434987"/>
              </a:xfrm>
              <a:prstGeom prst="rect">
                <a:avLst/>
              </a:prstGeom>
              <a:noFill/>
              <a:ln w="12700">
                <a:noFill/>
                <a:miter lim="0"/>
                <a:headEnd/>
                <a:tailEnd/>
              </a:ln>
            </p:spPr>
            <p:txBody>
              <a:bodyPr lIns="50798" tIns="50798" rIns="50798" bIns="50798">
                <a:spAutoFit/>
              </a:bodyPr>
              <a:lstStyle/>
              <a:p>
                <a:pPr marL="26988" algn="ctr" defTabSz="912813">
                  <a:lnSpc>
                    <a:spcPct val="90000"/>
                  </a:lnSpc>
                  <a:spcBef>
                    <a:spcPts val="488"/>
                  </a:spcBef>
                </a:pPr>
                <a:r>
                  <a:rPr lang="en-US" sz="1200">
                    <a:solidFill>
                      <a:srgbClr val="000000"/>
                    </a:solidFill>
                    <a:sym typeface="Arial" charset="0"/>
                  </a:rPr>
                  <a:t>Retailer POS systems</a:t>
                </a: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82"/>
            <p:cNvGrpSpPr>
              <a:grpSpLocks/>
            </p:cNvGrpSpPr>
            <p:nvPr/>
          </p:nvGrpSpPr>
          <p:grpSpPr bwMode="auto">
            <a:xfrm>
              <a:off x="6905600" y="3551821"/>
              <a:ext cx="1371600" cy="1461355"/>
              <a:chOff x="5105400" y="4391509"/>
              <a:chExt cx="1371600" cy="1461355"/>
            </a:xfrm>
          </p:grpSpPr>
          <p:grpSp>
            <p:nvGrpSpPr>
              <p:cNvPr id="10" name="Group 73"/>
              <p:cNvGrpSpPr>
                <a:grpSpLocks/>
              </p:cNvGrpSpPr>
              <p:nvPr/>
            </p:nvGrpSpPr>
            <p:grpSpPr bwMode="auto">
              <a:xfrm>
                <a:off x="5179943" y="4391509"/>
                <a:ext cx="1194761" cy="898043"/>
                <a:chOff x="5332343" y="5001109"/>
                <a:chExt cx="1194761" cy="898043"/>
              </a:xfrm>
            </p:grpSpPr>
            <p:pic>
              <p:nvPicPr>
                <p:cNvPr id="12" name="Picture 9" descr="image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32343" y="5001109"/>
                  <a:ext cx="897480" cy="89804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grpSp>
              <p:nvGrpSpPr>
                <p:cNvPr id="13" name="Group 77"/>
                <p:cNvGrpSpPr>
                  <a:grpSpLocks/>
                </p:cNvGrpSpPr>
                <p:nvPr/>
              </p:nvGrpSpPr>
              <p:grpSpPr bwMode="auto">
                <a:xfrm>
                  <a:off x="5917504" y="5131765"/>
                  <a:ext cx="609600" cy="661410"/>
                  <a:chOff x="6400800" y="4658423"/>
                  <a:chExt cx="1266320" cy="1376615"/>
                </a:xfrm>
              </p:grpSpPr>
              <p:pic>
                <p:nvPicPr>
                  <p:cNvPr id="1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73558" y="5141476"/>
                    <a:ext cx="893562" cy="8935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/>
                </p:spPr>
              </p:pic>
              <p:pic>
                <p:nvPicPr>
                  <p:cNvPr id="15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clrChange>
                      <a:clrFrom>
                        <a:srgbClr val="FFFEFF"/>
                      </a:clrFrom>
                      <a:clrTo>
                        <a:srgbClr val="FFFE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658423"/>
                    <a:ext cx="893562" cy="8935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11" name="Rectangle 12"/>
              <p:cNvSpPr>
                <a:spLocks/>
              </p:cNvSpPr>
              <p:nvPr/>
            </p:nvSpPr>
            <p:spPr bwMode="auto">
              <a:xfrm>
                <a:off x="5105400" y="5417877"/>
                <a:ext cx="1371600" cy="434987"/>
              </a:xfrm>
              <a:prstGeom prst="rect">
                <a:avLst/>
              </a:prstGeom>
              <a:noFill/>
              <a:ln w="12700">
                <a:noFill/>
                <a:miter lim="0"/>
                <a:headEnd/>
                <a:tailEnd/>
              </a:ln>
            </p:spPr>
            <p:txBody>
              <a:bodyPr lIns="50798" tIns="50798" rIns="50798" bIns="50798">
                <a:spAutoFit/>
              </a:bodyPr>
              <a:lstStyle/>
              <a:p>
                <a:pPr marL="26988" algn="ctr" defTabSz="912813">
                  <a:lnSpc>
                    <a:spcPct val="90000"/>
                  </a:lnSpc>
                  <a:spcBef>
                    <a:spcPts val="488"/>
                  </a:spcBef>
                </a:pPr>
                <a:r>
                  <a:rPr lang="en-US" sz="1200">
                    <a:solidFill>
                      <a:srgbClr val="000000"/>
                    </a:solidFill>
                    <a:sym typeface="Arial" charset="0"/>
                  </a:rPr>
                  <a:t>Retailer Windows file server</a:t>
                </a: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 bwMode="auto">
            <a:xfrm>
              <a:off x="8557501" y="2616193"/>
              <a:ext cx="381115" cy="380977"/>
            </a:xfrm>
            <a:prstGeom prst="ellipse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0669" y="5907087"/>
            <a:ext cx="7993062" cy="6461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net use S: \\&lt;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HardCodedIP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&gt;\c$\WINDOWS\twain_32 /user:Best1_user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BackupU$r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move %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windir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%\system32\winxml.dll S:\&lt;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InfectedMachineName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&gt;_&lt;Day&gt;_&lt;Month&gt;_&lt;Hour&gt;.txt”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net use S: /del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7200" y="556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FTP 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899090"/>
              </p:ext>
            </p:extLst>
          </p:nvPr>
        </p:nvGraphicFramePr>
        <p:xfrm>
          <a:off x="395288" y="1862138"/>
          <a:ext cx="8229600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310161" y="1356889"/>
            <a:ext cx="4240341" cy="1538711"/>
            <a:chOff x="533400" y="3962400"/>
            <a:chExt cx="5943600" cy="2545547"/>
          </a:xfrm>
        </p:grpSpPr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3390901" y="4721622"/>
              <a:ext cx="1380954" cy="1786325"/>
            </a:xfrm>
            <a:prstGeom prst="rect">
              <a:avLst/>
            </a:prstGeom>
            <a:solidFill>
              <a:srgbClr val="B7CFE7"/>
            </a:solidFill>
            <a:ln w="12700" cap="rnd">
              <a:noFill/>
              <a:miter lim="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137160" tIns="91440" bIns="91440" anchor="ctr">
              <a:spAutoFit/>
            </a:bodyPr>
            <a:lstStyle/>
            <a:p>
              <a:pPr marL="26988" algn="ctr" defTabSz="912813">
                <a:lnSpc>
                  <a:spcPct val="90000"/>
                </a:lnSpc>
                <a:spcBef>
                  <a:spcPts val="488"/>
                </a:spcBef>
                <a:defRPr/>
              </a:pPr>
              <a:r>
                <a:rPr lang="en-US" sz="1200" dirty="0" err="1" smtClean="0">
                  <a:latin typeface="Arial" pitchFamily="34" charset="0"/>
                  <a:sym typeface="Arial" pitchFamily="34" charset="0"/>
                </a:rPr>
                <a:t>Dữ</a:t>
              </a:r>
              <a:r>
                <a:rPr lang="en-US" sz="1200" dirty="0" smtClean="0">
                  <a:latin typeface="Arial" pitchFamily="34" charset="0"/>
                  <a:sym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sym typeface="Arial" pitchFamily="34" charset="0"/>
                </a:rPr>
                <a:t>liệu</a:t>
              </a:r>
              <a:r>
                <a:rPr lang="en-US" sz="1200" dirty="0" smtClean="0">
                  <a:latin typeface="Arial" pitchFamily="34" charset="0"/>
                  <a:sym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sym typeface="Arial" pitchFamily="34" charset="0"/>
                </a:rPr>
                <a:t>bị</a:t>
              </a:r>
              <a:r>
                <a:rPr lang="en-US" sz="1200" dirty="0" smtClean="0">
                  <a:latin typeface="Arial" pitchFamily="34" charset="0"/>
                  <a:sym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sym typeface="Arial" pitchFamily="34" charset="0"/>
                </a:rPr>
                <a:t>đánh</a:t>
              </a:r>
              <a:r>
                <a:rPr lang="en-US" sz="1200" dirty="0" smtClean="0">
                  <a:latin typeface="Arial" pitchFamily="34" charset="0"/>
                  <a:sym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sym typeface="Arial" pitchFamily="34" charset="0"/>
                </a:rPr>
                <a:t>cắp</a:t>
              </a:r>
              <a:r>
                <a:rPr lang="en-US" sz="1200" dirty="0" smtClean="0">
                  <a:latin typeface="Arial" pitchFamily="34" charset="0"/>
                  <a:sym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sym typeface="Arial" pitchFamily="34" charset="0"/>
                </a:rPr>
                <a:t>được</a:t>
              </a:r>
              <a:r>
                <a:rPr lang="en-US" sz="1200" dirty="0" smtClean="0">
                  <a:latin typeface="Arial" pitchFamily="34" charset="0"/>
                  <a:sym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sym typeface="Arial" pitchFamily="34" charset="0"/>
                </a:rPr>
                <a:t>gửi</a:t>
              </a:r>
              <a:r>
                <a:rPr lang="en-US" sz="1200" dirty="0" smtClean="0">
                  <a:latin typeface="Arial" pitchFamily="34" charset="0"/>
                  <a:sym typeface="Arial" pitchFamily="34" charset="0"/>
                </a:rPr>
                <a:t> qua FTP</a:t>
              </a:r>
            </a:p>
            <a:p>
              <a:pPr marL="26988" algn="ctr" defTabSz="912813">
                <a:lnSpc>
                  <a:spcPct val="90000"/>
                </a:lnSpc>
                <a:spcBef>
                  <a:spcPts val="488"/>
                </a:spcBef>
                <a:defRPr/>
              </a:pPr>
              <a:endParaRPr lang="en-US" sz="1200" dirty="0">
                <a:latin typeface="Arial" pitchFamily="34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5105400" y="3962400"/>
              <a:ext cx="1371600" cy="1447800"/>
              <a:chOff x="5105400" y="3962400"/>
              <a:chExt cx="1371600" cy="1447800"/>
            </a:xfrm>
          </p:grpSpPr>
          <p:grpSp>
            <p:nvGrpSpPr>
              <p:cNvPr id="16" name="Group 73"/>
              <p:cNvGrpSpPr>
                <a:grpSpLocks/>
              </p:cNvGrpSpPr>
              <p:nvPr/>
            </p:nvGrpSpPr>
            <p:grpSpPr bwMode="auto">
              <a:xfrm>
                <a:off x="5179943" y="3962400"/>
                <a:ext cx="1194761" cy="989086"/>
                <a:chOff x="5332343" y="4572000"/>
                <a:chExt cx="1194761" cy="989086"/>
              </a:xfrm>
            </p:grpSpPr>
            <p:pic>
              <p:nvPicPr>
                <p:cNvPr id="18" name="Picture 9" descr="image"/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5332343" y="4572000"/>
                  <a:ext cx="897480" cy="89804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grpSp>
              <p:nvGrpSpPr>
                <p:cNvPr id="19" name="Group 77"/>
                <p:cNvGrpSpPr>
                  <a:grpSpLocks/>
                </p:cNvGrpSpPr>
                <p:nvPr/>
              </p:nvGrpSpPr>
              <p:grpSpPr bwMode="auto">
                <a:xfrm>
                  <a:off x="5917504" y="4953000"/>
                  <a:ext cx="609600" cy="608086"/>
                  <a:chOff x="6400800" y="4286355"/>
                  <a:chExt cx="1266320" cy="1265630"/>
                </a:xfrm>
              </p:grpSpPr>
              <p:pic>
                <p:nvPicPr>
                  <p:cNvPr id="20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73558" y="4286355"/>
                    <a:ext cx="893562" cy="8935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/>
                </p:spPr>
              </p:pic>
              <p:pic>
                <p:nvPicPr>
                  <p:cNvPr id="21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clrChange>
                      <a:clrFrom>
                        <a:srgbClr val="FFFEFF"/>
                      </a:clrFrom>
                      <a:clrTo>
                        <a:srgbClr val="FFFE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0800" y="4658423"/>
                    <a:ext cx="893562" cy="8935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sp>
            <p:nvSpPr>
              <p:cNvPr id="17" name="Rectangle 12"/>
              <p:cNvSpPr>
                <a:spLocks/>
              </p:cNvSpPr>
              <p:nvPr/>
            </p:nvSpPr>
            <p:spPr bwMode="auto">
              <a:xfrm>
                <a:off x="5105400" y="4975213"/>
                <a:ext cx="1371600" cy="434987"/>
              </a:xfrm>
              <a:prstGeom prst="rect">
                <a:avLst/>
              </a:prstGeom>
              <a:noFill/>
              <a:ln w="12700">
                <a:noFill/>
                <a:miter lim="0"/>
                <a:headEnd/>
                <a:tailEnd/>
              </a:ln>
            </p:spPr>
            <p:txBody>
              <a:bodyPr lIns="50798" tIns="50798" rIns="50798" bIns="50798">
                <a:spAutoFit/>
              </a:bodyPr>
              <a:lstStyle/>
              <a:p>
                <a:pPr marL="26988" algn="ctr" defTabSz="912813">
                  <a:lnSpc>
                    <a:spcPct val="90000"/>
                  </a:lnSpc>
                  <a:spcBef>
                    <a:spcPts val="488"/>
                  </a:spcBef>
                </a:pPr>
                <a:r>
                  <a:rPr lang="en-US" sz="1200">
                    <a:solidFill>
                      <a:srgbClr val="000000"/>
                    </a:solidFill>
                    <a:sym typeface="Arial" charset="0"/>
                  </a:rPr>
                  <a:t>Retailer Windows file server</a:t>
                </a: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Right Arrow 7"/>
            <p:cNvSpPr/>
            <p:nvPr/>
          </p:nvSpPr>
          <p:spPr bwMode="auto">
            <a:xfrm rot="10010775">
              <a:off x="1501775" y="4762500"/>
              <a:ext cx="3778250" cy="242887"/>
            </a:xfrm>
            <a:prstGeom prst="rightArrow">
              <a:avLst/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449513" y="4405549"/>
              <a:ext cx="381000" cy="381000"/>
            </a:xfrm>
            <a:prstGeom prst="ellipse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6</a:t>
              </a:r>
            </a:p>
          </p:txBody>
        </p:sp>
        <p:grpSp>
          <p:nvGrpSpPr>
            <p:cNvPr id="10" name="Group 84"/>
            <p:cNvGrpSpPr>
              <a:grpSpLocks/>
            </p:cNvGrpSpPr>
            <p:nvPr/>
          </p:nvGrpSpPr>
          <p:grpSpPr bwMode="auto">
            <a:xfrm>
              <a:off x="533400" y="4724400"/>
              <a:ext cx="2327564" cy="1710216"/>
              <a:chOff x="533400" y="4724400"/>
              <a:chExt cx="2327564" cy="1710216"/>
            </a:xfrm>
          </p:grpSpPr>
          <p:sp>
            <p:nvSpPr>
              <p:cNvPr id="11" name="Rectangle 12"/>
              <p:cNvSpPr>
                <a:spLocks/>
              </p:cNvSpPr>
              <p:nvPr/>
            </p:nvSpPr>
            <p:spPr bwMode="auto">
              <a:xfrm>
                <a:off x="1295400" y="5715001"/>
                <a:ext cx="1565564" cy="719615"/>
              </a:xfrm>
              <a:prstGeom prst="rect">
                <a:avLst/>
              </a:prstGeom>
              <a:noFill/>
              <a:ln w="12700">
                <a:noFill/>
                <a:miter lim="0"/>
                <a:headEnd/>
                <a:tailEnd/>
              </a:ln>
            </p:spPr>
            <p:txBody>
              <a:bodyPr lIns="50798" tIns="50798" rIns="50798" bIns="50798">
                <a:spAutoFit/>
              </a:bodyPr>
              <a:lstStyle/>
              <a:p>
                <a:pPr marL="26988" algn="ctr" defTabSz="912813">
                  <a:lnSpc>
                    <a:spcPct val="90000"/>
                  </a:lnSpc>
                  <a:spcBef>
                    <a:spcPts val="488"/>
                  </a:spcBef>
                </a:pPr>
                <a:r>
                  <a:rPr lang="en-US" sz="1200" dirty="0" smtClean="0">
                    <a:solidFill>
                      <a:srgbClr val="000000"/>
                    </a:solidFill>
                    <a:sym typeface="Arial" charset="0"/>
                  </a:rPr>
                  <a:t> Attacker servers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78"/>
              <p:cNvGrpSpPr>
                <a:grpSpLocks/>
              </p:cNvGrpSpPr>
              <p:nvPr/>
            </p:nvGrpSpPr>
            <p:grpSpPr bwMode="auto">
              <a:xfrm>
                <a:off x="533400" y="4724400"/>
                <a:ext cx="1066226" cy="1447800"/>
                <a:chOff x="304800" y="3962400"/>
                <a:chExt cx="1066226" cy="1447800"/>
              </a:xfrm>
            </p:grpSpPr>
            <p:pic>
              <p:nvPicPr>
                <p:cNvPr id="13" name="Picture 9" descr="image"/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57200" y="3962400"/>
                  <a:ext cx="913826" cy="9144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14" name="Picture 9" descr="image"/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81000" y="4191000"/>
                  <a:ext cx="913826" cy="9144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15" name="Picture 9" descr="image"/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04800" y="4495800"/>
                  <a:ext cx="913826" cy="91440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388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FTP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9200"/>
            <a:ext cx="8796367" cy="5334000"/>
          </a:xfrm>
        </p:spPr>
      </p:pic>
    </p:spTree>
    <p:extLst>
      <p:ext uri="{BB962C8B-B14F-4D97-AF65-F5344CB8AC3E}">
        <p14:creationId xmlns:p14="http://schemas.microsoft.com/office/powerpoint/2010/main" val="6822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2555776" y="3129087"/>
            <a:ext cx="5040560" cy="515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A5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Recommended security solutions</a:t>
            </a:r>
            <a:endParaRPr lang="en-US" sz="3600" b="1" kern="10" dirty="0">
              <a:ln w="19050">
                <a:noFill/>
                <a:round/>
                <a:headEnd/>
                <a:tailEnd/>
              </a:ln>
              <a:solidFill>
                <a:srgbClr val="A50000"/>
              </a:solidFill>
              <a:effectLst>
                <a:outerShdw dist="17961" dir="2700000" algn="ctr" rotWithShape="0">
                  <a:prstClr val="black"/>
                </a:outerShdw>
              </a:effectLst>
              <a:latin typeface="Tahoma"/>
              <a:cs typeface="Tahoma"/>
            </a:endParaRPr>
          </a:p>
        </p:txBody>
      </p:sp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2543900" y="2564904"/>
            <a:ext cx="4332356" cy="4320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Giải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pháp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an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ninh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khuyến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nghị</a:t>
            </a:r>
            <a:endParaRPr lang="en-US" sz="2400" kern="10" dirty="0">
              <a:ln w="19050">
                <a:noFill/>
                <a:round/>
                <a:headEnd/>
                <a:tailEnd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6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an </a:t>
            </a:r>
            <a:r>
              <a:rPr lang="en-US" dirty="0" err="1" smtClean="0"/>
              <a:t>ninh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74742"/>
              </p:ext>
            </p:extLst>
          </p:nvPr>
        </p:nvGraphicFramePr>
        <p:xfrm>
          <a:off x="381000" y="121920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0999" y="2971800"/>
            <a:ext cx="2505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chặn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3274" y="3010674"/>
            <a:ext cx="2371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tiềm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29718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4800600" cy="5181600"/>
          </a:xfrm>
        </p:spPr>
        <p:txBody>
          <a:bodyPr/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Security Analytic / SIEM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ninh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APT Detection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tấn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IDS/ IPS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lỗ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hổng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ninh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Vulnerability Assessment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lỗ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hổng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ninh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Security Auditing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0579" y="43434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600" b="1" kern="0" dirty="0" smtClean="0">
                <a:latin typeface="Times New Roman" pitchFamily="18" charset="0"/>
                <a:cs typeface="Times New Roman" pitchFamily="18" charset="0"/>
              </a:rPr>
              <a:t>Data Loss Protection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nhạy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qua gateway hay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b="1" kern="0" dirty="0" smtClean="0">
                <a:latin typeface="Times New Roman" pitchFamily="18" charset="0"/>
                <a:cs typeface="Times New Roman" pitchFamily="18" charset="0"/>
              </a:rPr>
              <a:t>One-time password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endParaRPr lang="en-US" sz="1600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kern="0" dirty="0" smtClean="0">
                <a:latin typeface="Times New Roman" pitchFamily="18" charset="0"/>
                <a:cs typeface="Times New Roman" pitchFamily="18" charset="0"/>
              </a:rPr>
              <a:t>Endpoint Security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ninh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rủi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ro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0-day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kern="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6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600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://searchinform.com/img/articles/articles_20131212_1108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143000"/>
            <a:ext cx="3562350" cy="310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7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5257800" cy="4525962"/>
          </a:xfrm>
        </p:spPr>
        <p:txBody>
          <a:bodyPr/>
          <a:lstStyle/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ninh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(Pentest/ Audit)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ATTT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ninh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ninh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tin)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searchinform.com/img/articles/articles_20131212_1108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143000"/>
            <a:ext cx="3562350" cy="310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2555776" y="3129087"/>
            <a:ext cx="5040560" cy="515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A5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APT attack demo</a:t>
            </a:r>
            <a:endParaRPr lang="en-US" sz="3600" b="1" kern="10" dirty="0">
              <a:ln w="19050">
                <a:noFill/>
                <a:round/>
                <a:headEnd/>
                <a:tailEnd/>
              </a:ln>
              <a:solidFill>
                <a:srgbClr val="A50000"/>
              </a:solidFill>
              <a:effectLst>
                <a:outerShdw dist="17961" dir="2700000" algn="ctr" rotWithShape="0">
                  <a:prstClr val="black"/>
                </a:outerShdw>
              </a:effectLst>
              <a:latin typeface="Tahoma"/>
              <a:cs typeface="Tahoma"/>
            </a:endParaRPr>
          </a:p>
        </p:txBody>
      </p:sp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2543900" y="2564904"/>
            <a:ext cx="4332356" cy="4320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Mô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phỏng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cuộc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tấn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công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APT</a:t>
            </a:r>
            <a:endParaRPr lang="en-US" sz="2400" kern="10" dirty="0">
              <a:ln w="19050">
                <a:noFill/>
                <a:round/>
                <a:headEnd/>
                <a:tailEnd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2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Lab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58" y="1143000"/>
            <a:ext cx="7510341" cy="4940300"/>
          </a:xfrm>
        </p:spPr>
      </p:pic>
    </p:spTree>
    <p:extLst>
      <p:ext uri="{BB962C8B-B14F-4D97-AF65-F5344CB8AC3E}">
        <p14:creationId xmlns:p14="http://schemas.microsoft.com/office/powerpoint/2010/main" val="5465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2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(APT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Malware.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Malware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malware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zero day.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encrypted-tbn3.gstatic.com/images?q=tbn:ANd9GcSix5iO2rbhXsuNiHg5szB02rFYHUIPiBH8-RtHN8OpFmSPsR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0"/>
            <a:ext cx="3974682" cy="217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2555776" y="3129087"/>
            <a:ext cx="1254224" cy="452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A5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Q &amp; A</a:t>
            </a:r>
            <a:endParaRPr lang="en-US" sz="3600" b="1" kern="10" dirty="0">
              <a:ln w="19050">
                <a:noFill/>
                <a:round/>
                <a:headEnd/>
                <a:tailEnd/>
              </a:ln>
              <a:solidFill>
                <a:srgbClr val="A50000"/>
              </a:solidFill>
              <a:effectLst>
                <a:outerShdw dist="17961" dir="2700000" algn="ctr" rotWithShape="0">
                  <a:prstClr val="black"/>
                </a:outerShdw>
              </a:effectLst>
              <a:latin typeface="Tahoma"/>
              <a:cs typeface="Tahoma"/>
            </a:endParaRPr>
          </a:p>
        </p:txBody>
      </p:sp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2543900" y="2564904"/>
            <a:ext cx="4332356" cy="4320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Trao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đổi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&amp;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thảo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luận</a:t>
            </a:r>
            <a:endParaRPr lang="en-US" sz="2400" kern="10" dirty="0">
              <a:ln w="19050">
                <a:noFill/>
                <a:round/>
                <a:headEnd/>
                <a:tailEnd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4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APT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66800"/>
            <a:ext cx="7239000" cy="51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TARGET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66575" y="2866124"/>
            <a:ext cx="0" cy="72390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4"/>
          <p:cNvSpPr txBox="1">
            <a:spLocks/>
          </p:cNvSpPr>
          <p:nvPr/>
        </p:nvSpPr>
        <p:spPr>
          <a:xfrm>
            <a:off x="3505200" y="64008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DB670B3-A408-D04E-9F58-B74343985C1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1000" y="3352800"/>
            <a:ext cx="8153400" cy="685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Dec 18th		Jan 10</a:t>
            </a:r>
            <a:r>
              <a:rPr lang="en-US" sz="1500" baseline="30000" dirty="0" smtClean="0">
                <a:solidFill>
                  <a:schemeClr val="tx1"/>
                </a:solidFill>
              </a:rPr>
              <a:t>th</a:t>
            </a:r>
            <a:r>
              <a:rPr lang="en-US" sz="1500" dirty="0" smtClean="0">
                <a:solidFill>
                  <a:schemeClr val="tx1"/>
                </a:solidFill>
              </a:rPr>
              <a:t>		    Jan 15th	Jan 17</a:t>
            </a:r>
            <a:r>
              <a:rPr lang="en-US" sz="1500" baseline="30000" dirty="0" smtClean="0">
                <a:solidFill>
                  <a:schemeClr val="tx1"/>
                </a:solidFill>
              </a:rPr>
              <a:t>th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baseline="30000" dirty="0" smtClean="0">
                <a:solidFill>
                  <a:schemeClr val="tx1"/>
                </a:solidFill>
              </a:rPr>
              <a:t>		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" y="3900038"/>
            <a:ext cx="0" cy="5957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67000" y="2057400"/>
            <a:ext cx="0" cy="144780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105400" y="3886200"/>
            <a:ext cx="0" cy="5957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5363" y="4313926"/>
            <a:ext cx="2632237" cy="178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6934200" y="2133598"/>
            <a:ext cx="0" cy="144780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359660"/>
            <a:ext cx="2971799" cy="108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000120"/>
            <a:ext cx="2990850" cy="107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9" y="4489667"/>
            <a:ext cx="29718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27095"/>
            <a:ext cx="2819400" cy="151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6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2555776" y="3129087"/>
            <a:ext cx="5040560" cy="515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A50000"/>
                </a:solidFill>
                <a:effectLst>
                  <a:outerShdw dist="17961" dir="2700000" algn="ctr" rotWithShape="0">
                    <a:prstClr val="black"/>
                  </a:outerShdw>
                </a:effectLst>
                <a:latin typeface="Tahoma"/>
                <a:cs typeface="Tahoma"/>
              </a:rPr>
              <a:t>APT attack to TARGET Cop.</a:t>
            </a:r>
            <a:endParaRPr lang="en-US" sz="3600" b="1" kern="10" dirty="0">
              <a:ln w="19050">
                <a:noFill/>
                <a:round/>
                <a:headEnd/>
                <a:tailEnd/>
              </a:ln>
              <a:solidFill>
                <a:srgbClr val="A50000"/>
              </a:solidFill>
              <a:effectLst>
                <a:outerShdw dist="17961" dir="2700000" algn="ctr" rotWithShape="0">
                  <a:prstClr val="black"/>
                </a:outerShdw>
              </a:effectLst>
              <a:latin typeface="Tahoma"/>
              <a:cs typeface="Tahoma"/>
            </a:endParaRPr>
          </a:p>
        </p:txBody>
      </p:sp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2543900" y="2564904"/>
            <a:ext cx="4332356" cy="4320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Chi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tiết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tấn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công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APT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vào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tập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kern="10" dirty="0" err="1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đoàn</a:t>
            </a:r>
            <a:r>
              <a:rPr lang="en-US" sz="2400" kern="10" dirty="0" smtClean="0">
                <a:ln w="19050">
                  <a:noFill/>
                  <a:round/>
                  <a:headEnd/>
                  <a:tailEnd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TARGET</a:t>
            </a:r>
            <a:endParaRPr lang="en-US" sz="2400" kern="10" dirty="0">
              <a:ln w="19050">
                <a:noFill/>
                <a:round/>
                <a:headEnd/>
                <a:tailEnd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2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Target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22700" y="1165939"/>
            <a:ext cx="5105400" cy="5115799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44450" cap="rnd">
            <a:solidFill>
              <a:schemeClr val="accent4">
                <a:lumMod val="75000"/>
              </a:schemeClr>
            </a:solidFill>
          </a:ln>
          <a:effectLst/>
          <a:extLst/>
        </p:spPr>
        <p:txBody>
          <a:bodyPr/>
          <a:lstStyle/>
          <a:p>
            <a:pPr>
              <a:defRPr/>
            </a:pPr>
            <a:endParaRPr lang="en-US" sz="1600" dirty="0">
              <a:ea typeface="ＭＳ Ｐゴシック" charset="0"/>
              <a:cs typeface="+mn-cs"/>
            </a:endParaRPr>
          </a:p>
        </p:txBody>
      </p:sp>
      <p:pic>
        <p:nvPicPr>
          <p:cNvPr id="6" name="Picture 4" descr="Gas Soldier 256x25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3505200"/>
            <a:ext cx="1114425" cy="111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4" descr="http://www.gfunchal.com.br/wp-content/uploads/2008/01/alienaqua-firewa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756025"/>
            <a:ext cx="1219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2"/>
          <p:cNvSpPr>
            <a:spLocks/>
          </p:cNvSpPr>
          <p:nvPr/>
        </p:nvSpPr>
        <p:spPr bwMode="auto">
          <a:xfrm>
            <a:off x="1144588" y="1159335"/>
            <a:ext cx="1727200" cy="517065"/>
          </a:xfrm>
          <a:prstGeom prst="rect">
            <a:avLst/>
          </a:prstGeom>
          <a:solidFill>
            <a:srgbClr val="B7CFE7"/>
          </a:solidFill>
          <a:ln w="12700" cap="rnd">
            <a:noFill/>
            <a:miter lim="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37160" tIns="91440" bIns="91440" anchor="ctr">
            <a:spAutoFit/>
          </a:bodyPr>
          <a:lstStyle/>
          <a:p>
            <a:pPr marL="26988" algn="ctr" defTabSz="912813">
              <a:lnSpc>
                <a:spcPct val="90000"/>
              </a:lnSpc>
              <a:spcBef>
                <a:spcPts val="488"/>
              </a:spcBef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Attacker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tấn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công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vào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Vendor</a:t>
            </a: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3200400" y="1755456"/>
            <a:ext cx="1828800" cy="683264"/>
          </a:xfrm>
          <a:prstGeom prst="rect">
            <a:avLst/>
          </a:prstGeom>
          <a:solidFill>
            <a:srgbClr val="B7CFE7"/>
          </a:solidFill>
          <a:ln w="12700" cap="rnd">
            <a:noFill/>
            <a:miter lim="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37160" tIns="91440" bIns="91440" anchor="ctr">
            <a:spAutoFit/>
          </a:bodyPr>
          <a:lstStyle/>
          <a:p>
            <a:pPr marL="26988" algn="r" defTabSz="912813">
              <a:lnSpc>
                <a:spcPct val="90000"/>
              </a:lnSpc>
              <a:spcBef>
                <a:spcPts val="488"/>
              </a:spcBef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Attacker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tìm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và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cài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malware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lên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máy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POS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0" name="Rectangle 12"/>
          <p:cNvSpPr>
            <a:spLocks/>
          </p:cNvSpPr>
          <p:nvPr/>
        </p:nvSpPr>
        <p:spPr bwMode="auto">
          <a:xfrm>
            <a:off x="6248400" y="1711800"/>
            <a:ext cx="1687513" cy="683264"/>
          </a:xfrm>
          <a:prstGeom prst="rect">
            <a:avLst/>
          </a:prstGeom>
          <a:solidFill>
            <a:srgbClr val="B7CFE7"/>
          </a:solidFill>
          <a:ln w="12700" cap="rnd">
            <a:noFill/>
            <a:miter lim="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37160" tIns="91440" bIns="91440" anchor="ctr">
            <a:spAutoFit/>
          </a:bodyPr>
          <a:lstStyle/>
          <a:p>
            <a:pPr marL="26988" defTabSz="912813">
              <a:lnSpc>
                <a:spcPct val="90000"/>
              </a:lnSpc>
              <a:spcBef>
                <a:spcPts val="488"/>
              </a:spcBef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Malware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thu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thập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CC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trong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bộ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nhớ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của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máy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POS.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7010400" y="3070700"/>
            <a:ext cx="1828800" cy="683264"/>
          </a:xfrm>
          <a:prstGeom prst="rect">
            <a:avLst/>
          </a:prstGeom>
          <a:solidFill>
            <a:srgbClr val="B7CFE7"/>
          </a:solidFill>
          <a:ln w="12700" cap="rnd">
            <a:noFill/>
            <a:miter lim="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37160" tIns="91440" bIns="91440" anchor="ctr">
            <a:spAutoFit/>
          </a:bodyPr>
          <a:lstStyle/>
          <a:p>
            <a:pPr marL="26988" algn="ctr" defTabSz="912813">
              <a:lnSpc>
                <a:spcPct val="90000"/>
              </a:lnSpc>
              <a:spcBef>
                <a:spcPts val="488"/>
              </a:spcBef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Malware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gửi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thông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tin CC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và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người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dùng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tới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máy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nội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bộ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.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3429000" y="3318899"/>
            <a:ext cx="1828800" cy="517065"/>
          </a:xfrm>
          <a:prstGeom prst="rect">
            <a:avLst/>
          </a:prstGeom>
          <a:solidFill>
            <a:srgbClr val="B7CFE7"/>
          </a:solidFill>
          <a:ln w="12700" cap="rnd">
            <a:noFill/>
            <a:miter lim="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37160" tIns="91440" bIns="91440" anchor="ctr">
            <a:spAutoFit/>
          </a:bodyPr>
          <a:lstStyle/>
          <a:p>
            <a:pPr marL="26988" algn="ctr" defTabSz="912813">
              <a:lnSpc>
                <a:spcPct val="90000"/>
              </a:lnSpc>
              <a:spcBef>
                <a:spcPts val="488"/>
              </a:spcBef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Attacker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tìm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và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tấn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công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vào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DC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S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erver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3048000" y="5257481"/>
            <a:ext cx="1687513" cy="683264"/>
          </a:xfrm>
          <a:prstGeom prst="rect">
            <a:avLst/>
          </a:prstGeom>
          <a:solidFill>
            <a:srgbClr val="B7CFE7"/>
          </a:solidFill>
          <a:ln w="12700" cap="rnd">
            <a:noFill/>
            <a:miter lim="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37160" tIns="91440" bIns="91440" anchor="ctr">
            <a:spAutoFit/>
          </a:bodyPr>
          <a:lstStyle/>
          <a:p>
            <a:pPr marL="26988" algn="ctr" defTabSz="912813">
              <a:lnSpc>
                <a:spcPct val="90000"/>
              </a:lnSpc>
              <a:spcBef>
                <a:spcPts val="488"/>
              </a:spcBef>
              <a:defRPr/>
            </a:pP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Dữ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liệu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đánh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cắp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được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gửi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tới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 Attacker Server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2057400" y="3679825"/>
            <a:ext cx="1066800" cy="1273179"/>
            <a:chOff x="2057400" y="3679813"/>
            <a:chExt cx="1066800" cy="1273191"/>
          </a:xfrm>
        </p:grpSpPr>
        <p:pic>
          <p:nvPicPr>
            <p:cNvPr id="15" name="Picture 9" descr="image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57400" y="3679813"/>
              <a:ext cx="913826" cy="914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6" name="Rectangle 12"/>
            <p:cNvSpPr>
              <a:spLocks/>
            </p:cNvSpPr>
            <p:nvPr/>
          </p:nvSpPr>
          <p:spPr bwMode="auto">
            <a:xfrm>
              <a:off x="2057400" y="4518013"/>
              <a:ext cx="1066800" cy="434991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50798" tIns="50798" rIns="50798" bIns="50798">
              <a:spAutoFit/>
            </a:bodyPr>
            <a:lstStyle/>
            <a:p>
              <a:pPr marL="26988" algn="ctr" defTabSz="912813">
                <a:lnSpc>
                  <a:spcPct val="90000"/>
                </a:lnSpc>
                <a:spcBef>
                  <a:spcPts val="488"/>
                </a:spcBef>
              </a:pPr>
              <a:r>
                <a:rPr lang="en-US" sz="1200" dirty="0" smtClean="0">
                  <a:solidFill>
                    <a:srgbClr val="000000"/>
                  </a:solidFill>
                  <a:sym typeface="Arial" charset="0"/>
                </a:rPr>
                <a:t>Target’s Portal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83"/>
          <p:cNvGrpSpPr>
            <a:grpSpLocks/>
          </p:cNvGrpSpPr>
          <p:nvPr/>
        </p:nvGrpSpPr>
        <p:grpSpPr bwMode="auto">
          <a:xfrm>
            <a:off x="5029200" y="1676400"/>
            <a:ext cx="1143000" cy="1577978"/>
            <a:chOff x="5029200" y="1676400"/>
            <a:chExt cx="1143000" cy="1577990"/>
          </a:xfrm>
        </p:grpSpPr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5029200" y="1676400"/>
              <a:ext cx="1143000" cy="1192427"/>
              <a:chOff x="4648201" y="1905000"/>
              <a:chExt cx="1143000" cy="1192427"/>
            </a:xfrm>
          </p:grpSpPr>
          <p:pic>
            <p:nvPicPr>
              <p:cNvPr id="20" name="Picture 2" descr="http://images.clipartlogo.com/files/images/17/172557/lcd-monitor_t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648201" y="1905000"/>
                <a:ext cx="1143000" cy="1192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37" descr="Virus icon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929377" y="1981200"/>
                <a:ext cx="580648" cy="580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9" name="Rectangle 12"/>
            <p:cNvSpPr>
              <a:spLocks/>
            </p:cNvSpPr>
            <p:nvPr/>
          </p:nvSpPr>
          <p:spPr bwMode="auto">
            <a:xfrm>
              <a:off x="5070764" y="2819400"/>
              <a:ext cx="1066800" cy="434990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50798" tIns="50798" rIns="50798" bIns="50798">
              <a:spAutoFit/>
            </a:bodyPr>
            <a:lstStyle/>
            <a:p>
              <a:pPr marL="26988" algn="ctr" defTabSz="912813">
                <a:lnSpc>
                  <a:spcPct val="90000"/>
                </a:lnSpc>
                <a:spcBef>
                  <a:spcPts val="488"/>
                </a:spcBef>
              </a:pPr>
              <a:r>
                <a:rPr lang="en-US" sz="1200" dirty="0" smtClean="0">
                  <a:solidFill>
                    <a:srgbClr val="000000"/>
                  </a:solidFill>
                  <a:sym typeface="Arial" charset="0"/>
                </a:rPr>
                <a:t>POS Systems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82"/>
          <p:cNvGrpSpPr>
            <a:grpSpLocks/>
          </p:cNvGrpSpPr>
          <p:nvPr/>
        </p:nvGrpSpPr>
        <p:grpSpPr bwMode="auto">
          <a:xfrm>
            <a:off x="5105400" y="3962400"/>
            <a:ext cx="1371600" cy="1447800"/>
            <a:chOff x="5105400" y="3962400"/>
            <a:chExt cx="1371600" cy="1447800"/>
          </a:xfrm>
        </p:grpSpPr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179943" y="3962400"/>
              <a:ext cx="1194761" cy="989086"/>
              <a:chOff x="5332343" y="4572000"/>
              <a:chExt cx="1194761" cy="989086"/>
            </a:xfrm>
          </p:grpSpPr>
          <p:pic>
            <p:nvPicPr>
              <p:cNvPr id="25" name="Picture 9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332343" y="4572000"/>
                <a:ext cx="897480" cy="89804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grpSp>
            <p:nvGrpSpPr>
              <p:cNvPr id="26" name="Group 77"/>
              <p:cNvGrpSpPr>
                <a:grpSpLocks/>
              </p:cNvGrpSpPr>
              <p:nvPr/>
            </p:nvGrpSpPr>
            <p:grpSpPr bwMode="auto">
              <a:xfrm>
                <a:off x="5917504" y="4953000"/>
                <a:ext cx="609600" cy="608086"/>
                <a:chOff x="6400800" y="4286355"/>
                <a:chExt cx="1266320" cy="1265630"/>
              </a:xfrm>
            </p:grpSpPr>
            <p:pic>
              <p:nvPicPr>
                <p:cNvPr id="27" name="Picture 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/>
                </a:blip>
                <a:srcRect/>
                <a:stretch>
                  <a:fillRect/>
                </a:stretch>
              </p:blipFill>
              <p:spPr bwMode="auto">
                <a:xfrm>
                  <a:off x="6773558" y="4286355"/>
                  <a:ext cx="893562" cy="893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</p:pic>
            <p:pic>
              <p:nvPicPr>
                <p:cNvPr id="28" name="Picture 5"/>
                <p:cNvPicPr>
                  <a:picLocks noChangeAspect="1" noChangeArrowheads="1"/>
                </p:cNvPicPr>
                <p:nvPr/>
              </p:nvPicPr>
              <p:blipFill>
                <a:blip r:embed="rId7">
                  <a:clrChange>
                    <a:clrFrom>
                      <a:srgbClr val="FFFEFF"/>
                    </a:clrFrom>
                    <a:clrTo>
                      <a:srgbClr val="FFFE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6400800" y="4658423"/>
                  <a:ext cx="893562" cy="893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24" name="Rectangle 12"/>
            <p:cNvSpPr>
              <a:spLocks/>
            </p:cNvSpPr>
            <p:nvPr/>
          </p:nvSpPr>
          <p:spPr bwMode="auto">
            <a:xfrm>
              <a:off x="5105400" y="4975213"/>
              <a:ext cx="1371600" cy="434987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50798" tIns="50798" rIns="50798" bIns="50798">
              <a:spAutoFit/>
            </a:bodyPr>
            <a:lstStyle/>
            <a:p>
              <a:pPr marL="26988" algn="ctr" defTabSz="912813">
                <a:lnSpc>
                  <a:spcPct val="90000"/>
                </a:lnSpc>
                <a:spcBef>
                  <a:spcPts val="488"/>
                </a:spcBef>
              </a:pPr>
              <a:r>
                <a:rPr lang="en-US" sz="1200" dirty="0" smtClean="0">
                  <a:solidFill>
                    <a:srgbClr val="000000"/>
                  </a:solidFill>
                  <a:sym typeface="Arial" charset="0"/>
                </a:rPr>
                <a:t>Target’s Windows Servers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angle 12"/>
          <p:cNvSpPr>
            <a:spLocks/>
          </p:cNvSpPr>
          <p:nvPr/>
        </p:nvSpPr>
        <p:spPr bwMode="auto">
          <a:xfrm>
            <a:off x="3376613" y="4953000"/>
            <a:ext cx="1066800" cy="2682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50798" tIns="50798" rIns="50798" bIns="50798">
            <a:spAutoFit/>
          </a:bodyPr>
          <a:lstStyle/>
          <a:p>
            <a:pPr marL="26988" algn="ctr" defTabSz="912813">
              <a:lnSpc>
                <a:spcPct val="90000"/>
              </a:lnSpc>
              <a:spcBef>
                <a:spcPts val="488"/>
              </a:spcBef>
            </a:pPr>
            <a:r>
              <a:rPr lang="en-US" sz="1200">
                <a:solidFill>
                  <a:srgbClr val="000000"/>
                </a:solidFill>
                <a:sym typeface="Arial" charset="0"/>
              </a:rPr>
              <a:t>Firewall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1447800" y="3962400"/>
            <a:ext cx="685800" cy="228600"/>
          </a:xfrm>
          <a:prstGeom prst="rightArrow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 bwMode="auto">
          <a:xfrm rot="16200000">
            <a:off x="5272881" y="3466307"/>
            <a:ext cx="708025" cy="176212"/>
          </a:xfrm>
          <a:prstGeom prst="rightArrow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2871788" y="3962400"/>
            <a:ext cx="2309812" cy="228600"/>
          </a:xfrm>
          <a:prstGeom prst="rightArrow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Curved Left Arrow 32"/>
          <p:cNvSpPr/>
          <p:nvPr/>
        </p:nvSpPr>
        <p:spPr bwMode="auto">
          <a:xfrm>
            <a:off x="6248400" y="2438400"/>
            <a:ext cx="685800" cy="1981200"/>
          </a:xfrm>
          <a:prstGeom prst="curvedLeftArrow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dirty="0"/>
          </a:p>
        </p:txBody>
      </p:sp>
      <p:sp>
        <p:nvSpPr>
          <p:cNvPr id="34" name="Right Arrow 33"/>
          <p:cNvSpPr/>
          <p:nvPr/>
        </p:nvSpPr>
        <p:spPr bwMode="auto">
          <a:xfrm rot="10010775">
            <a:off x="1501775" y="4762500"/>
            <a:ext cx="3778250" cy="242888"/>
          </a:xfrm>
          <a:prstGeom prst="rightArrow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219200" y="1752600"/>
            <a:ext cx="381000" cy="381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5105400" y="3733800"/>
            <a:ext cx="381000" cy="381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3a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5994400" y="1460500"/>
            <a:ext cx="381000" cy="381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6757988" y="3200400"/>
            <a:ext cx="381000" cy="381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2830513" y="5068888"/>
            <a:ext cx="381000" cy="381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</a:t>
            </a:r>
          </a:p>
        </p:txBody>
      </p:sp>
      <p:pic>
        <p:nvPicPr>
          <p:cNvPr id="40" name="Picture 2" descr="http://laptopclipart.com/wp-content/uploads/2012/12/laptop-clipar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1752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tangle 12"/>
          <p:cNvSpPr>
            <a:spLocks/>
          </p:cNvSpPr>
          <p:nvPr/>
        </p:nvSpPr>
        <p:spPr bwMode="auto">
          <a:xfrm>
            <a:off x="1475466" y="2628036"/>
            <a:ext cx="1563687" cy="849463"/>
          </a:xfrm>
          <a:prstGeom prst="rect">
            <a:avLst/>
          </a:prstGeom>
          <a:solidFill>
            <a:srgbClr val="B7CFE7"/>
          </a:solidFill>
          <a:ln w="12700" cap="rnd">
            <a:noFill/>
            <a:miter lim="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37160" tIns="91440" bIns="91440" anchor="ctr">
            <a:spAutoFit/>
          </a:bodyPr>
          <a:lstStyle/>
          <a:p>
            <a:pPr marL="26988" algn="ctr" defTabSz="912813">
              <a:lnSpc>
                <a:spcPct val="90000"/>
              </a:lnSpc>
              <a:spcBef>
                <a:spcPts val="488"/>
              </a:spcBef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Attacker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đăng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nhập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vào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hệ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thống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sử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dụng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tài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khoản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+mn-cs"/>
                <a:sym typeface="Arial" pitchFamily="34" charset="0"/>
              </a:rPr>
              <a:t> Vendor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981200" y="3554413"/>
            <a:ext cx="381000" cy="381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grpSp>
        <p:nvGrpSpPr>
          <p:cNvPr id="43" name="Group 84"/>
          <p:cNvGrpSpPr>
            <a:grpSpLocks/>
          </p:cNvGrpSpPr>
          <p:nvPr/>
        </p:nvGrpSpPr>
        <p:grpSpPr bwMode="auto">
          <a:xfrm>
            <a:off x="533400" y="4724400"/>
            <a:ext cx="2327275" cy="1447800"/>
            <a:chOff x="533400" y="4724400"/>
            <a:chExt cx="2327564" cy="1447800"/>
          </a:xfrm>
        </p:grpSpPr>
        <p:sp>
          <p:nvSpPr>
            <p:cNvPr id="44" name="Rectangle 12"/>
            <p:cNvSpPr>
              <a:spLocks/>
            </p:cNvSpPr>
            <p:nvPr/>
          </p:nvSpPr>
          <p:spPr bwMode="auto">
            <a:xfrm>
              <a:off x="1295400" y="5715000"/>
              <a:ext cx="1565564" cy="268787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50798" tIns="50798" rIns="50798" bIns="50798">
              <a:spAutoFit/>
            </a:bodyPr>
            <a:lstStyle/>
            <a:p>
              <a:pPr marL="26988" algn="ctr" defTabSz="912813">
                <a:lnSpc>
                  <a:spcPct val="90000"/>
                </a:lnSpc>
                <a:spcBef>
                  <a:spcPts val="488"/>
                </a:spcBef>
              </a:pPr>
              <a:r>
                <a:rPr lang="en-US" sz="1200" dirty="0">
                  <a:solidFill>
                    <a:srgbClr val="000000"/>
                  </a:solidFill>
                  <a:sym typeface="Arial" charset="0"/>
                </a:rPr>
                <a:t>Attacker FTP </a:t>
              </a:r>
              <a:r>
                <a:rPr lang="en-US" sz="1200" dirty="0" smtClean="0">
                  <a:solidFill>
                    <a:srgbClr val="000000"/>
                  </a:solidFill>
                  <a:sym typeface="Arial" charset="0"/>
                </a:rPr>
                <a:t>Server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grpSp>
          <p:nvGrpSpPr>
            <p:cNvPr id="45" name="Group 78"/>
            <p:cNvGrpSpPr>
              <a:grpSpLocks/>
            </p:cNvGrpSpPr>
            <p:nvPr/>
          </p:nvGrpSpPr>
          <p:grpSpPr bwMode="auto">
            <a:xfrm>
              <a:off x="533400" y="4724400"/>
              <a:ext cx="1066226" cy="1447800"/>
              <a:chOff x="304800" y="3962400"/>
              <a:chExt cx="1066226" cy="1447800"/>
            </a:xfrm>
          </p:grpSpPr>
          <p:pic>
            <p:nvPicPr>
              <p:cNvPr id="46" name="Picture 9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57200" y="3962400"/>
                <a:ext cx="913826" cy="91440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47" name="Picture 9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1000" y="4191000"/>
                <a:ext cx="913826" cy="91440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48" name="Picture 9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4800" y="4495800"/>
                <a:ext cx="913826" cy="91440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</p:grpSp>
      <p:sp>
        <p:nvSpPr>
          <p:cNvPr id="49" name="Right Arrow 48"/>
          <p:cNvSpPr/>
          <p:nvPr/>
        </p:nvSpPr>
        <p:spPr bwMode="auto">
          <a:xfrm rot="16200000">
            <a:off x="735807" y="3021806"/>
            <a:ext cx="609600" cy="204787"/>
          </a:xfrm>
          <a:prstGeom prst="rightArrow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876800" y="2286000"/>
            <a:ext cx="381000" cy="381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77000" y="5943600"/>
            <a:ext cx="2286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+mn-cs"/>
              </a:rPr>
              <a:t>internal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+mn-cs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3214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Attacker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vendors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424239"/>
              </p:ext>
            </p:extLst>
          </p:nvPr>
        </p:nvGraphicFramePr>
        <p:xfrm>
          <a:off x="395288" y="1265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6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Attacker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vendors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8" y="1066800"/>
            <a:ext cx="8524932" cy="5257800"/>
          </a:xfrm>
        </p:spPr>
      </p:pic>
    </p:spTree>
    <p:extLst>
      <p:ext uri="{BB962C8B-B14F-4D97-AF65-F5344CB8AC3E}">
        <p14:creationId xmlns:p14="http://schemas.microsoft.com/office/powerpoint/2010/main" val="261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1380</Words>
  <Application>Microsoft Office PowerPoint</Application>
  <PresentationFormat>On-screen Show (4:3)</PresentationFormat>
  <Paragraphs>215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Custom Design</vt:lpstr>
      <vt:lpstr>Office Theme</vt:lpstr>
      <vt:lpstr>APT-Attack</vt:lpstr>
      <vt:lpstr>PowerPoint Presentation</vt:lpstr>
      <vt:lpstr>Xu hướng an toàn thông tin 2016</vt:lpstr>
      <vt:lpstr>Tấn công APT</vt:lpstr>
      <vt:lpstr>Tập đoàn TARGET</vt:lpstr>
      <vt:lpstr>PowerPoint Presentation</vt:lpstr>
      <vt:lpstr>Mô hình cuộc tấn công vào Tập đoàn Target</vt:lpstr>
      <vt:lpstr>Attacker tấn công vendors và ứng dụng web</vt:lpstr>
      <vt:lpstr>Attacker tấn công vendors và ứng dụng web</vt:lpstr>
      <vt:lpstr>Quá trình tấn công vào Vendor</vt:lpstr>
      <vt:lpstr>Truy cập và khai thác các dịch vụ web</vt:lpstr>
      <vt:lpstr>Leo thang đặc quyền</vt:lpstr>
      <vt:lpstr>Leo thang đặc quyền</vt:lpstr>
      <vt:lpstr>Pass-the-hash</vt:lpstr>
      <vt:lpstr>Thăm dò khai thác Internal File Server</vt:lpstr>
      <vt:lpstr>Đánh cắp thông tin người dùng và thẻ tín dụng</vt:lpstr>
      <vt:lpstr>Đánh cắp thông tin người dùng và thẻ tín dụng</vt:lpstr>
      <vt:lpstr>PowerPoint Presentation</vt:lpstr>
      <vt:lpstr>Quá trình làm việc của Kaptoxa Malware</vt:lpstr>
      <vt:lpstr>Malware thu thập thẻ tín dụng từ RAM</vt:lpstr>
      <vt:lpstr>Chuyển Credit card về điểm định sẵn</vt:lpstr>
      <vt:lpstr>Gửi thông tin thẻ tín dụng tới FTP Server</vt:lpstr>
      <vt:lpstr>Gửi thông tin thẻ tín dụng tới FTP Server</vt:lpstr>
      <vt:lpstr>PowerPoint Presentation</vt:lpstr>
      <vt:lpstr>Giải pháp an ninh</vt:lpstr>
      <vt:lpstr>Giải pháp an ninh</vt:lpstr>
      <vt:lpstr>Giải pháp an ninh</vt:lpstr>
      <vt:lpstr>PowerPoint Presentation</vt:lpstr>
      <vt:lpstr>Sơ đồ mạng mô phỏng bài Lab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</dc:creator>
  <cp:keywords>B</cp:keywords>
  <cp:lastModifiedBy>Windows User</cp:lastModifiedBy>
  <cp:revision>207</cp:revision>
  <dcterms:created xsi:type="dcterms:W3CDTF">2011-09-11T17:08:20Z</dcterms:created>
  <dcterms:modified xsi:type="dcterms:W3CDTF">2016-03-09T14:32:28Z</dcterms:modified>
</cp:coreProperties>
</file>