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 id="2147483889" r:id="rId2"/>
    <p:sldMasterId id="2147483901" r:id="rId3"/>
  </p:sldMasterIdLst>
  <p:notesMasterIdLst>
    <p:notesMasterId r:id="rId19"/>
  </p:notesMasterIdLst>
  <p:sldIdLst>
    <p:sldId id="276" r:id="rId4"/>
    <p:sldId id="277" r:id="rId5"/>
    <p:sldId id="274" r:id="rId6"/>
    <p:sldId id="270" r:id="rId7"/>
    <p:sldId id="256" r:id="rId8"/>
    <p:sldId id="266" r:id="rId9"/>
    <p:sldId id="259" r:id="rId10"/>
    <p:sldId id="267" r:id="rId11"/>
    <p:sldId id="268" r:id="rId12"/>
    <p:sldId id="261" r:id="rId13"/>
    <p:sldId id="262" r:id="rId14"/>
    <p:sldId id="263" r:id="rId15"/>
    <p:sldId id="264" r:id="rId16"/>
    <p:sldId id="265"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07" autoAdjust="0"/>
    <p:restoredTop sz="94660"/>
  </p:normalViewPr>
  <p:slideViewPr>
    <p:cSldViewPr>
      <p:cViewPr varScale="1">
        <p:scale>
          <a:sx n="57" d="100"/>
          <a:sy n="57" d="100"/>
        </p:scale>
        <p:origin x="-177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C3276D-E4E9-41F3-B9A6-DF7D57B5D35A}" type="datetimeFigureOut">
              <a:rPr lang="en-US" smtClean="0"/>
              <a:t>01/10/2016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25E241-6CD9-4D1B-8687-7370BFF0646C}" type="slidenum">
              <a:rPr lang="en-US" smtClean="0"/>
              <a:t>‹#›</a:t>
            </a:fld>
            <a:endParaRPr lang="en-US"/>
          </a:p>
        </p:txBody>
      </p:sp>
    </p:spTree>
    <p:extLst>
      <p:ext uri="{BB962C8B-B14F-4D97-AF65-F5344CB8AC3E}">
        <p14:creationId xmlns:p14="http://schemas.microsoft.com/office/powerpoint/2010/main" val="2109928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Click góc</a:t>
            </a:r>
            <a:r>
              <a:rPr lang="en-US" baseline="0" smtClean="0"/>
              <a:t> dưới bên phải để chuyển trang !!!</a:t>
            </a:r>
            <a:endParaRPr lang="en-US"/>
          </a:p>
        </p:txBody>
      </p:sp>
      <p:sp>
        <p:nvSpPr>
          <p:cNvPr id="4" name="Slide Number Placeholder 3"/>
          <p:cNvSpPr>
            <a:spLocks noGrp="1"/>
          </p:cNvSpPr>
          <p:nvPr>
            <p:ph type="sldNum" sz="quarter" idx="10"/>
          </p:nvPr>
        </p:nvSpPr>
        <p:spPr/>
        <p:txBody>
          <a:bodyPr/>
          <a:lstStyle/>
          <a:p>
            <a:fld id="{CE15EC38-B2FA-49F0-92FB-E51142D973AC}"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340475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4DDAD74B-4254-4A15-B920-236F271C9A39}" type="slidenum">
              <a:rPr lang="id-ID" smtClean="0">
                <a:solidFill>
                  <a:prstClr val="black"/>
                </a:solidFill>
              </a:rPr>
              <a:pPr/>
              <a:t>6</a:t>
            </a:fld>
            <a:endParaRPr lang="id-ID">
              <a:solidFill>
                <a:prstClr val="black"/>
              </a:solidFill>
            </a:endParaRPr>
          </a:p>
        </p:txBody>
      </p:sp>
    </p:spTree>
    <p:extLst>
      <p:ext uri="{BB962C8B-B14F-4D97-AF65-F5344CB8AC3E}">
        <p14:creationId xmlns:p14="http://schemas.microsoft.com/office/powerpoint/2010/main" val="3780347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510F084-0257-44AA-973F-565BA7AACD1F}" type="datetimeFigureOut">
              <a:rPr lang="en-US" smtClean="0"/>
              <a:t>01/10/2016</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F90420F-F5E8-4961-BE99-232C95EA5050}"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10F084-0257-44AA-973F-565BA7AACD1F}" type="datetimeFigureOut">
              <a:rPr lang="en-US" smtClean="0"/>
              <a:t>01/10/2016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90420F-F5E8-4961-BE99-232C95EA505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5F90420F-F5E8-4961-BE99-232C95EA5050}"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10F084-0257-44AA-973F-565BA7AACD1F}" type="datetimeFigureOut">
              <a:rPr lang="en-US" smtClean="0"/>
              <a:t>01/10/2016</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7659907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32A4AD-1F1D-4FB3-88FF-255DECD0F746}" type="datetimeFigureOut">
              <a:rPr lang="en-US" smtClean="0">
                <a:solidFill>
                  <a:prstClr val="black">
                    <a:tint val="75000"/>
                  </a:prstClr>
                </a:solidFill>
              </a:rPr>
              <a:pPr/>
              <a:t>01/10/2016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332D7A-B5CC-4874-BBB3-B2A936B4EA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63593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2A4AD-1F1D-4FB3-88FF-255DECD0F746}" type="datetimeFigureOut">
              <a:rPr lang="en-US" smtClean="0">
                <a:solidFill>
                  <a:prstClr val="black">
                    <a:tint val="75000"/>
                  </a:prstClr>
                </a:solidFill>
              </a:rPr>
              <a:pPr/>
              <a:t>01/10/2016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332D7A-B5CC-4874-BBB3-B2A936B4EA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9474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32A4AD-1F1D-4FB3-88FF-255DECD0F746}" type="datetimeFigureOut">
              <a:rPr lang="en-US" smtClean="0">
                <a:solidFill>
                  <a:prstClr val="black">
                    <a:tint val="75000"/>
                  </a:prstClr>
                </a:solidFill>
              </a:rPr>
              <a:pPr/>
              <a:t>01/10/2016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332D7A-B5CC-4874-BBB3-B2A936B4EA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936041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32A4AD-1F1D-4FB3-88FF-255DECD0F746}" type="datetimeFigureOut">
              <a:rPr lang="en-US" smtClean="0">
                <a:solidFill>
                  <a:prstClr val="black">
                    <a:tint val="75000"/>
                  </a:prstClr>
                </a:solidFill>
              </a:rPr>
              <a:pPr/>
              <a:t>01/10/2016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332D7A-B5CC-4874-BBB3-B2A936B4EA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771725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32A4AD-1F1D-4FB3-88FF-255DECD0F746}" type="datetimeFigureOut">
              <a:rPr lang="en-US" smtClean="0">
                <a:solidFill>
                  <a:prstClr val="black">
                    <a:tint val="75000"/>
                  </a:prstClr>
                </a:solidFill>
              </a:rPr>
              <a:pPr/>
              <a:t>01/10/2016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8332D7A-B5CC-4874-BBB3-B2A936B4EA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20641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32A4AD-1F1D-4FB3-88FF-255DECD0F746}" type="datetimeFigureOut">
              <a:rPr lang="en-US" smtClean="0">
                <a:solidFill>
                  <a:prstClr val="black">
                    <a:tint val="75000"/>
                  </a:prstClr>
                </a:solidFill>
              </a:rPr>
              <a:pPr/>
              <a:t>01/10/2016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8332D7A-B5CC-4874-BBB3-B2A936B4EA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216084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32A4AD-1F1D-4FB3-88FF-255DECD0F746}" type="datetimeFigureOut">
              <a:rPr lang="en-US" smtClean="0">
                <a:solidFill>
                  <a:prstClr val="black">
                    <a:tint val="75000"/>
                  </a:prstClr>
                </a:solidFill>
              </a:rPr>
              <a:pPr/>
              <a:t>01/10/2016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8332D7A-B5CC-4874-BBB3-B2A936B4EA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79895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510F084-0257-44AA-973F-565BA7AACD1F}" type="datetimeFigureOut">
              <a:rPr lang="en-US" smtClean="0"/>
              <a:t>01/10/2016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5F90420F-F5E8-4961-BE99-232C95EA5050}"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32A4AD-1F1D-4FB3-88FF-255DECD0F746}" type="datetimeFigureOut">
              <a:rPr lang="en-US" smtClean="0">
                <a:solidFill>
                  <a:prstClr val="black">
                    <a:tint val="75000"/>
                  </a:prstClr>
                </a:solidFill>
              </a:rPr>
              <a:pPr/>
              <a:t>01/10/2016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332D7A-B5CC-4874-BBB3-B2A936B4EA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49527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32A4AD-1F1D-4FB3-88FF-255DECD0F746}" type="datetimeFigureOut">
              <a:rPr lang="en-US" smtClean="0">
                <a:solidFill>
                  <a:prstClr val="black">
                    <a:tint val="75000"/>
                  </a:prstClr>
                </a:solidFill>
              </a:rPr>
              <a:pPr/>
              <a:t>01/10/2016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332D7A-B5CC-4874-BBB3-B2A936B4EA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511428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2A4AD-1F1D-4FB3-88FF-255DECD0F746}" type="datetimeFigureOut">
              <a:rPr lang="en-US" smtClean="0">
                <a:solidFill>
                  <a:prstClr val="black">
                    <a:tint val="75000"/>
                  </a:prstClr>
                </a:solidFill>
              </a:rPr>
              <a:pPr/>
              <a:t>01/10/2016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332D7A-B5CC-4874-BBB3-B2A936B4EA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952673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2A4AD-1F1D-4FB3-88FF-255DECD0F746}" type="datetimeFigureOut">
              <a:rPr lang="en-US" smtClean="0">
                <a:solidFill>
                  <a:prstClr val="black">
                    <a:tint val="75000"/>
                  </a:prstClr>
                </a:solidFill>
              </a:rPr>
              <a:pPr/>
              <a:t>01/10/2016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332D7A-B5CC-4874-BBB3-B2A936B4EA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703782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32A4AD-1F1D-4FB3-88FF-255DECD0F746}" type="datetimeFigureOut">
              <a:rPr lang="en-US" smtClean="0">
                <a:solidFill>
                  <a:prstClr val="black">
                    <a:tint val="75000"/>
                  </a:prstClr>
                </a:solidFill>
              </a:rPr>
              <a:pPr/>
              <a:t>01/10/2016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332D7A-B5CC-4874-BBB3-B2A936B4EA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0852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2A4AD-1F1D-4FB3-88FF-255DECD0F746}" type="datetimeFigureOut">
              <a:rPr lang="en-US" smtClean="0">
                <a:solidFill>
                  <a:prstClr val="black">
                    <a:tint val="75000"/>
                  </a:prstClr>
                </a:solidFill>
              </a:rPr>
              <a:pPr/>
              <a:t>01/10/2016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332D7A-B5CC-4874-BBB3-B2A936B4EA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778286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32A4AD-1F1D-4FB3-88FF-255DECD0F746}" type="datetimeFigureOut">
              <a:rPr lang="en-US" smtClean="0">
                <a:solidFill>
                  <a:prstClr val="black">
                    <a:tint val="75000"/>
                  </a:prstClr>
                </a:solidFill>
              </a:rPr>
              <a:pPr/>
              <a:t>01/10/2016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332D7A-B5CC-4874-BBB3-B2A936B4EA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724036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32A4AD-1F1D-4FB3-88FF-255DECD0F746}" type="datetimeFigureOut">
              <a:rPr lang="en-US" smtClean="0">
                <a:solidFill>
                  <a:prstClr val="black">
                    <a:tint val="75000"/>
                  </a:prstClr>
                </a:solidFill>
              </a:rPr>
              <a:pPr/>
              <a:t>01/10/2016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332D7A-B5CC-4874-BBB3-B2A936B4EA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003597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32A4AD-1F1D-4FB3-88FF-255DECD0F746}" type="datetimeFigureOut">
              <a:rPr lang="en-US" smtClean="0">
                <a:solidFill>
                  <a:prstClr val="black">
                    <a:tint val="75000"/>
                  </a:prstClr>
                </a:solidFill>
              </a:rPr>
              <a:pPr/>
              <a:t>01/10/2016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8332D7A-B5CC-4874-BBB3-B2A936B4EA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122173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32A4AD-1F1D-4FB3-88FF-255DECD0F746}" type="datetimeFigureOut">
              <a:rPr lang="en-US" smtClean="0">
                <a:solidFill>
                  <a:prstClr val="black">
                    <a:tint val="75000"/>
                  </a:prstClr>
                </a:solidFill>
              </a:rPr>
              <a:pPr/>
              <a:t>01/10/2016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8332D7A-B5CC-4874-BBB3-B2A936B4EA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4988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7510F084-0257-44AA-973F-565BA7AACD1F}" type="datetimeFigureOut">
              <a:rPr lang="en-US" smtClean="0"/>
              <a:t>01/10/2016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F90420F-F5E8-4961-BE99-232C95EA5050}"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32A4AD-1F1D-4FB3-88FF-255DECD0F746}" type="datetimeFigureOut">
              <a:rPr lang="en-US" smtClean="0">
                <a:solidFill>
                  <a:prstClr val="black">
                    <a:tint val="75000"/>
                  </a:prstClr>
                </a:solidFill>
              </a:rPr>
              <a:pPr/>
              <a:t>01/10/2016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8332D7A-B5CC-4874-BBB3-B2A936B4EA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528459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32A4AD-1F1D-4FB3-88FF-255DECD0F746}" type="datetimeFigureOut">
              <a:rPr lang="en-US" smtClean="0">
                <a:solidFill>
                  <a:prstClr val="black">
                    <a:tint val="75000"/>
                  </a:prstClr>
                </a:solidFill>
              </a:rPr>
              <a:pPr/>
              <a:t>01/10/2016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332D7A-B5CC-4874-BBB3-B2A936B4EA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203379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32A4AD-1F1D-4FB3-88FF-255DECD0F746}" type="datetimeFigureOut">
              <a:rPr lang="en-US" smtClean="0">
                <a:solidFill>
                  <a:prstClr val="black">
                    <a:tint val="75000"/>
                  </a:prstClr>
                </a:solidFill>
              </a:rPr>
              <a:pPr/>
              <a:t>01/10/2016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332D7A-B5CC-4874-BBB3-B2A936B4EA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745384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2A4AD-1F1D-4FB3-88FF-255DECD0F746}" type="datetimeFigureOut">
              <a:rPr lang="en-US" smtClean="0">
                <a:solidFill>
                  <a:prstClr val="black">
                    <a:tint val="75000"/>
                  </a:prstClr>
                </a:solidFill>
              </a:rPr>
              <a:pPr/>
              <a:t>01/10/2016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332D7A-B5CC-4874-BBB3-B2A936B4EA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190164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2A4AD-1F1D-4FB3-88FF-255DECD0F746}" type="datetimeFigureOut">
              <a:rPr lang="en-US" smtClean="0">
                <a:solidFill>
                  <a:prstClr val="black">
                    <a:tint val="75000"/>
                  </a:prstClr>
                </a:solidFill>
              </a:rPr>
              <a:pPr/>
              <a:t>01/10/2016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332D7A-B5CC-4874-BBB3-B2A936B4EA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4303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510F084-0257-44AA-973F-565BA7AACD1F}" type="datetimeFigureOut">
              <a:rPr lang="en-US" smtClean="0"/>
              <a:t>01/10/2016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90420F-F5E8-4961-BE99-232C95EA5050}"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510F084-0257-44AA-973F-565BA7AACD1F}" type="datetimeFigureOut">
              <a:rPr lang="en-US" smtClean="0"/>
              <a:t>01/10/2016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5F90420F-F5E8-4961-BE99-232C95EA5050}"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510F084-0257-44AA-973F-565BA7AACD1F}" type="datetimeFigureOut">
              <a:rPr lang="en-US" smtClean="0"/>
              <a:t>01/10/2016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5F90420F-F5E8-4961-BE99-232C95EA505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510F084-0257-44AA-973F-565BA7AACD1F}" type="datetimeFigureOut">
              <a:rPr lang="en-US" smtClean="0"/>
              <a:t>01/10/2016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5F90420F-F5E8-4961-BE99-232C95EA505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5F90420F-F5E8-4961-BE99-232C95EA5050}"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510F084-0257-44AA-973F-565BA7AACD1F}" type="datetimeFigureOut">
              <a:rPr lang="en-US" smtClean="0"/>
              <a:t>01/10/2016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5F90420F-F5E8-4961-BE99-232C95EA5050}"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510F084-0257-44AA-973F-565BA7AACD1F}" type="datetimeFigureOut">
              <a:rPr lang="en-US" smtClean="0"/>
              <a:t>01/10/2016</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510F084-0257-44AA-973F-565BA7AACD1F}" type="datetimeFigureOut">
              <a:rPr lang="en-US" smtClean="0"/>
              <a:t>01/10/2016</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5F90420F-F5E8-4961-BE99-232C95EA5050}"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5332A4AD-1F1D-4FB3-88FF-255DECD0F746}" type="datetimeFigureOut">
              <a:rPr lang="en-US" smtClean="0">
                <a:solidFill>
                  <a:prstClr val="black">
                    <a:tint val="75000"/>
                  </a:prstClr>
                </a:solidFill>
              </a:rPr>
              <a:pPr defTabSz="457200"/>
              <a:t>01/10/2016</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F8332D7A-B5CC-4874-BBB3-B2A936B4EAF8}"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3516774695"/>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5332A4AD-1F1D-4FB3-88FF-255DECD0F746}" type="datetimeFigureOut">
              <a:rPr lang="en-US" smtClean="0">
                <a:solidFill>
                  <a:prstClr val="black">
                    <a:tint val="75000"/>
                  </a:prstClr>
                </a:solidFill>
              </a:rPr>
              <a:pPr defTabSz="457200"/>
              <a:t>01/10/2016</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F8332D7A-B5CC-4874-BBB3-B2A936B4EAF8}"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3364023431"/>
      </p:ext>
    </p:extLst>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slide" Target="slide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l4w.io/" TargetMode="External"/><Relationship Id="rId2" Type="http://schemas.openxmlformats.org/officeDocument/2006/relationships/hyperlink" Target="https://goo.gl/zVSps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oo.gl/Q4ZEwh"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8011" y="3276600"/>
            <a:ext cx="8229600" cy="609600"/>
          </a:xfrm>
        </p:spPr>
        <p:txBody>
          <a:bodyPr>
            <a:noAutofit/>
          </a:bodyPr>
          <a:lstStyle/>
          <a:p>
            <a:pPr marL="0" indent="0" algn="ctr">
              <a:buNone/>
            </a:pPr>
            <a:r>
              <a:rPr lang="en-US" sz="4400" b="1" smtClean="0">
                <a:solidFill>
                  <a:srgbClr val="CC0000"/>
                </a:solidFill>
              </a:rPr>
              <a:t>Talking: Web Penetration Testing</a:t>
            </a:r>
            <a:endParaRPr lang="en-US" sz="4400" b="1" smtClean="0">
              <a:solidFill>
                <a:srgbClr val="CC0000"/>
              </a:solidFill>
            </a:endParaRPr>
          </a:p>
        </p:txBody>
      </p:sp>
      <p:sp>
        <p:nvSpPr>
          <p:cNvPr id="4" name="TextBox 3"/>
          <p:cNvSpPr txBox="1"/>
          <p:nvPr/>
        </p:nvSpPr>
        <p:spPr>
          <a:xfrm>
            <a:off x="3161211" y="4114800"/>
            <a:ext cx="2743200" cy="461665"/>
          </a:xfrm>
          <a:prstGeom prst="rect">
            <a:avLst/>
          </a:prstGeom>
          <a:noFill/>
        </p:spPr>
        <p:txBody>
          <a:bodyPr wrap="square" rtlCol="0">
            <a:spAutoFit/>
          </a:bodyPr>
          <a:lstStyle/>
          <a:p>
            <a:pPr defTabSz="457200"/>
            <a:r>
              <a:rPr lang="en-US" sz="2400" smtClean="0">
                <a:solidFill>
                  <a:prstClr val="black"/>
                </a:solidFill>
              </a:rPr>
              <a:t>Tháng </a:t>
            </a:r>
            <a:r>
              <a:rPr lang="en-US" sz="2400" smtClean="0">
                <a:solidFill>
                  <a:prstClr val="black"/>
                </a:solidFill>
              </a:rPr>
              <a:t>10 </a:t>
            </a:r>
            <a:r>
              <a:rPr lang="en-US" sz="2400" smtClean="0">
                <a:solidFill>
                  <a:prstClr val="black"/>
                </a:solidFill>
              </a:rPr>
              <a:t>năm 2016</a:t>
            </a:r>
            <a:endParaRPr lang="en-US" sz="2400">
              <a:solidFill>
                <a:prstClr val="black"/>
              </a:solidFill>
            </a:endParaRPr>
          </a:p>
        </p:txBody>
      </p:sp>
      <p:pic>
        <p:nvPicPr>
          <p:cNvPr id="1026" name="Picture 2" descr="D:\Dropbox\SFT\Meet_up_01\test65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2150" y="990600"/>
            <a:ext cx="1830842" cy="1830842"/>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
        <p:nvSpPr>
          <p:cNvPr id="2" name="TextBox 1">
            <a:hlinkClick r:id="rId4" action="ppaction://hlinksldjump"/>
          </p:cNvPr>
          <p:cNvSpPr txBox="1"/>
          <p:nvPr/>
        </p:nvSpPr>
        <p:spPr>
          <a:xfrm>
            <a:off x="8330418" y="5977375"/>
            <a:ext cx="602566" cy="646331"/>
          </a:xfrm>
          <a:prstGeom prst="rect">
            <a:avLst/>
          </a:prstGeom>
          <a:noFill/>
        </p:spPr>
        <p:txBody>
          <a:bodyPr wrap="square" rtlCol="0">
            <a:spAutoFit/>
          </a:bodyPr>
          <a:lstStyle/>
          <a:p>
            <a:pPr defTabSz="457200"/>
            <a:r>
              <a:rPr lang="en-US" sz="3600" b="1" smtClean="0">
                <a:solidFill>
                  <a:prstClr val="white"/>
                </a:solidFill>
              </a:rPr>
              <a:t>.</a:t>
            </a:r>
            <a:endParaRPr lang="en-US" sz="3600" b="1">
              <a:solidFill>
                <a:prstClr val="white"/>
              </a:solidFill>
            </a:endParaRPr>
          </a:p>
        </p:txBody>
      </p:sp>
      <p:sp>
        <p:nvSpPr>
          <p:cNvPr id="6" name="TextBox 5"/>
          <p:cNvSpPr txBox="1"/>
          <p:nvPr/>
        </p:nvSpPr>
        <p:spPr>
          <a:xfrm>
            <a:off x="2574471" y="5862935"/>
            <a:ext cx="3886200" cy="461665"/>
          </a:xfrm>
          <a:prstGeom prst="rect">
            <a:avLst/>
          </a:prstGeom>
          <a:solidFill>
            <a:srgbClr val="FFFF00"/>
          </a:solidFill>
        </p:spPr>
        <p:txBody>
          <a:bodyPr wrap="square" rtlCol="0">
            <a:spAutoFit/>
          </a:bodyPr>
          <a:lstStyle/>
          <a:p>
            <a:pPr algn="ctr" defTabSz="457200"/>
            <a:r>
              <a:rPr lang="en-US" sz="2400" smtClean="0">
                <a:solidFill>
                  <a:srgbClr val="FF0000"/>
                </a:solidFill>
              </a:rPr>
              <a:t>Lưu ý</a:t>
            </a:r>
            <a:r>
              <a:rPr lang="en-US" sz="2400" smtClean="0">
                <a:solidFill>
                  <a:srgbClr val="FF0000"/>
                </a:solidFill>
              </a:rPr>
              <a:t>: </a:t>
            </a:r>
            <a:r>
              <a:rPr lang="en-US" sz="2400" smtClean="0">
                <a:solidFill>
                  <a:srgbClr val="FF0000"/>
                </a:solidFill>
              </a:rPr>
              <a:t>13h40 </a:t>
            </a:r>
            <a:r>
              <a:rPr lang="en-US" sz="2400" smtClean="0">
                <a:solidFill>
                  <a:srgbClr val="FF0000"/>
                </a:solidFill>
              </a:rPr>
              <a:t>bắt đầu ! </a:t>
            </a:r>
          </a:p>
        </p:txBody>
      </p:sp>
    </p:spTree>
    <p:extLst>
      <p:ext uri="{BB962C8B-B14F-4D97-AF65-F5344CB8AC3E}">
        <p14:creationId xmlns:p14="http://schemas.microsoft.com/office/powerpoint/2010/main" val="674548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Giới</a:t>
            </a:r>
            <a:r>
              <a:rPr lang="en-US" dirty="0"/>
              <a:t> </a:t>
            </a:r>
            <a:r>
              <a:rPr lang="en-US" dirty="0" err="1"/>
              <a:t>thiệu</a:t>
            </a:r>
            <a:r>
              <a:rPr lang="en-US" dirty="0"/>
              <a:t> </a:t>
            </a:r>
            <a:r>
              <a:rPr lang="en-US" dirty="0" smtClean="0"/>
              <a:t>Web </a:t>
            </a:r>
            <a:r>
              <a:rPr lang="en-US" dirty="0" err="1" smtClean="0"/>
              <a:t>Pentest</a:t>
            </a:r>
            <a:endParaRPr lang="en-US" dirty="0"/>
          </a:p>
        </p:txBody>
      </p:sp>
      <p:sp>
        <p:nvSpPr>
          <p:cNvPr id="3" name="Content Placeholder 2"/>
          <p:cNvSpPr>
            <a:spLocks noGrp="1"/>
          </p:cNvSpPr>
          <p:nvPr>
            <p:ph sz="quarter" idx="1"/>
          </p:nvPr>
        </p:nvSpPr>
        <p:spPr/>
        <p:txBody>
          <a:bodyPr/>
          <a:lstStyle/>
          <a:p>
            <a:r>
              <a:rPr lang="en-US" dirty="0" smtClean="0"/>
              <a:t>3. </a:t>
            </a:r>
            <a:r>
              <a:rPr lang="en-US" dirty="0" err="1" smtClean="0"/>
              <a:t>Lỗ</a:t>
            </a:r>
            <a:r>
              <a:rPr lang="en-US" dirty="0" smtClean="0"/>
              <a:t> </a:t>
            </a:r>
            <a:r>
              <a:rPr lang="en-US" dirty="0" err="1" smtClean="0"/>
              <a:t>hỏng</a:t>
            </a:r>
            <a:r>
              <a:rPr lang="en-US" dirty="0" smtClean="0"/>
              <a:t> </a:t>
            </a:r>
            <a:r>
              <a:rPr lang="en-US" dirty="0" err="1" smtClean="0"/>
              <a:t>là</a:t>
            </a:r>
            <a:r>
              <a:rPr lang="en-US" dirty="0" smtClean="0"/>
              <a:t> </a:t>
            </a:r>
            <a:r>
              <a:rPr lang="en-US" dirty="0" err="1" smtClean="0"/>
              <a:t>gì</a:t>
            </a:r>
            <a:r>
              <a:rPr lang="en-US" dirty="0" smtClean="0"/>
              <a:t>?</a:t>
            </a:r>
          </a:p>
          <a:p>
            <a:pPr marL="0" indent="0">
              <a:buNone/>
            </a:pPr>
            <a:r>
              <a:rPr lang="en-US" dirty="0" smtClean="0"/>
              <a:t>	- </a:t>
            </a:r>
            <a:r>
              <a:rPr lang="vi-VN" sz="2400" dirty="0"/>
              <a:t>Vulnerabilities là lỗ hổng bảo mật trong một phần của phần mềm, phần cứng hoặc hệ điều hành, cung cấp một góc tiềm năng để tấn công  hệ thống. Một lỗ hổng có thể đơn giản như mật khẩu yếu hoặc phức tạp như lỗi tràn bộ đệm hoặc các lỗ hổng SQL injection</a:t>
            </a:r>
            <a:r>
              <a:rPr lang="vi-VN" sz="2400" dirty="0" smtClean="0"/>
              <a:t>.</a:t>
            </a:r>
            <a:endParaRPr lang="en-US" sz="2400" dirty="0" smtClean="0"/>
          </a:p>
          <a:p>
            <a:pPr marL="0" indent="0">
              <a:buNone/>
            </a:pPr>
            <a:endParaRPr lang="en-US" sz="2400" dirty="0" smtClean="0"/>
          </a:p>
          <a:p>
            <a:r>
              <a:rPr lang="en-US" dirty="0" smtClean="0"/>
              <a:t>4. Demo </a:t>
            </a:r>
            <a:r>
              <a:rPr lang="en-US" dirty="0" err="1" smtClean="0"/>
              <a:t>khai</a:t>
            </a:r>
            <a:r>
              <a:rPr lang="en-US" dirty="0" smtClean="0"/>
              <a:t> </a:t>
            </a:r>
            <a:r>
              <a:rPr lang="en-US" dirty="0" err="1" smtClean="0"/>
              <a:t>thác</a:t>
            </a:r>
            <a:r>
              <a:rPr lang="en-US" dirty="0" smtClean="0"/>
              <a:t> </a:t>
            </a:r>
            <a:r>
              <a:rPr lang="en-US" dirty="0" err="1" smtClean="0"/>
              <a:t>lỗ</a:t>
            </a:r>
            <a:r>
              <a:rPr lang="en-US" dirty="0" smtClean="0"/>
              <a:t> </a:t>
            </a:r>
            <a:r>
              <a:rPr lang="en-US" dirty="0" err="1" smtClean="0"/>
              <a:t>hỏng</a:t>
            </a:r>
            <a:endParaRPr lang="en-US" dirty="0" smtClean="0"/>
          </a:p>
          <a:p>
            <a:pPr marL="0" indent="0">
              <a:buNone/>
            </a:pPr>
            <a:r>
              <a:rPr lang="en-US" dirty="0"/>
              <a:t> 	</a:t>
            </a:r>
            <a:r>
              <a:rPr lang="en-US" dirty="0" smtClean="0"/>
              <a:t>- </a:t>
            </a:r>
            <a:r>
              <a:rPr lang="en-US" sz="2400" dirty="0" err="1" smtClean="0"/>
              <a:t>Lỗi</a:t>
            </a:r>
            <a:r>
              <a:rPr lang="en-US" sz="2400" dirty="0" smtClean="0"/>
              <a:t> SQL injection</a:t>
            </a:r>
            <a:endParaRPr lang="en-US" sz="2400" dirty="0"/>
          </a:p>
        </p:txBody>
      </p:sp>
    </p:spTree>
    <p:extLst>
      <p:ext uri="{BB962C8B-B14F-4D97-AF65-F5344CB8AC3E}">
        <p14:creationId xmlns:p14="http://schemas.microsoft.com/office/powerpoint/2010/main" val="28859215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Cơ</a:t>
            </a:r>
            <a:r>
              <a:rPr lang="en-US" dirty="0" smtClean="0"/>
              <a:t> </a:t>
            </a:r>
            <a:r>
              <a:rPr lang="en-US" dirty="0" err="1" smtClean="0"/>
              <a:t>hội</a:t>
            </a:r>
            <a:r>
              <a:rPr lang="en-US" dirty="0" smtClean="0"/>
              <a:t> </a:t>
            </a:r>
            <a:r>
              <a:rPr lang="en-US" dirty="0" err="1" smtClean="0"/>
              <a:t>việc</a:t>
            </a:r>
            <a:r>
              <a:rPr lang="en-US" dirty="0" smtClean="0"/>
              <a:t> </a:t>
            </a:r>
            <a:r>
              <a:rPr lang="en-US" dirty="0" err="1" smtClean="0"/>
              <a:t>làm</a:t>
            </a:r>
            <a:endParaRPr lang="en-US" dirty="0"/>
          </a:p>
        </p:txBody>
      </p:sp>
      <p:sp>
        <p:nvSpPr>
          <p:cNvPr id="3" name="Content Placeholder 2"/>
          <p:cNvSpPr>
            <a:spLocks noGrp="1"/>
          </p:cNvSpPr>
          <p:nvPr>
            <p:ph sz="quarter" idx="1"/>
          </p:nvPr>
        </p:nvSpPr>
        <p:spPr/>
        <p:txBody>
          <a:bodyPr>
            <a:normAutofit/>
          </a:bodyPr>
          <a:lstStyle/>
          <a:p>
            <a:r>
              <a:rPr lang="en-US" sz="4400" i="1" dirty="0" err="1" smtClean="0"/>
              <a:t>Một</a:t>
            </a:r>
            <a:r>
              <a:rPr lang="en-US" sz="4400" i="1" dirty="0" smtClean="0"/>
              <a:t> </a:t>
            </a:r>
            <a:r>
              <a:rPr lang="en-US" sz="4400" i="1" dirty="0" err="1" smtClean="0"/>
              <a:t>số</a:t>
            </a:r>
            <a:r>
              <a:rPr lang="en-US" sz="4400" i="1" dirty="0" smtClean="0"/>
              <a:t> </a:t>
            </a:r>
            <a:r>
              <a:rPr lang="en-US" sz="4400" i="1" dirty="0" err="1" smtClean="0"/>
              <a:t>công</a:t>
            </a:r>
            <a:r>
              <a:rPr lang="en-US" sz="4400" i="1" dirty="0" smtClean="0"/>
              <a:t> </a:t>
            </a:r>
            <a:r>
              <a:rPr lang="en-US" sz="4400" i="1" dirty="0" err="1" smtClean="0"/>
              <a:t>ty</a:t>
            </a:r>
            <a:r>
              <a:rPr lang="en-US" sz="4400" i="1" dirty="0" smtClean="0"/>
              <a:t> </a:t>
            </a:r>
            <a:r>
              <a:rPr lang="en-US" sz="4400" i="1" dirty="0" err="1" smtClean="0"/>
              <a:t>về</a:t>
            </a:r>
            <a:r>
              <a:rPr lang="en-US" sz="4400" i="1" dirty="0" smtClean="0"/>
              <a:t> </a:t>
            </a:r>
            <a:r>
              <a:rPr lang="en-US" sz="4400" i="1" dirty="0" err="1" smtClean="0"/>
              <a:t>bảo</a:t>
            </a:r>
            <a:r>
              <a:rPr lang="en-US" sz="4400" i="1" dirty="0" smtClean="0"/>
              <a:t> </a:t>
            </a:r>
            <a:r>
              <a:rPr lang="en-US" sz="4400" i="1" dirty="0" err="1" smtClean="0"/>
              <a:t>mật</a:t>
            </a:r>
            <a:r>
              <a:rPr lang="en-US" sz="4400" dirty="0" smtClean="0"/>
              <a:t>: FPT IS, </a:t>
            </a:r>
            <a:r>
              <a:rPr lang="en-US" sz="4400" dirty="0" err="1" smtClean="0"/>
              <a:t>Viettel</a:t>
            </a:r>
            <a:r>
              <a:rPr lang="en-US" sz="4400" dirty="0" smtClean="0"/>
              <a:t>, HPT, </a:t>
            </a:r>
            <a:r>
              <a:rPr lang="en-US" sz="4400" dirty="0" err="1" smtClean="0"/>
              <a:t>Bảo</a:t>
            </a:r>
            <a:r>
              <a:rPr lang="en-US" sz="4400" dirty="0" smtClean="0"/>
              <a:t> </a:t>
            </a:r>
            <a:r>
              <a:rPr lang="en-US" sz="4400" dirty="0" err="1" smtClean="0"/>
              <a:t>tín</a:t>
            </a:r>
            <a:r>
              <a:rPr lang="en-US" sz="4400" dirty="0" smtClean="0"/>
              <a:t>,….</a:t>
            </a:r>
          </a:p>
          <a:p>
            <a:endParaRPr lang="en-US" sz="4400" dirty="0" smtClean="0"/>
          </a:p>
          <a:p>
            <a:r>
              <a:rPr lang="en-US" sz="4400" i="1" dirty="0" err="1" smtClean="0"/>
              <a:t>Một</a:t>
            </a:r>
            <a:r>
              <a:rPr lang="en-US" sz="4400" i="1" dirty="0" smtClean="0"/>
              <a:t> </a:t>
            </a:r>
            <a:r>
              <a:rPr lang="en-US" sz="4400" i="1" dirty="0" err="1" smtClean="0"/>
              <a:t>nghề</a:t>
            </a:r>
            <a:r>
              <a:rPr lang="en-US" sz="4400" i="1" dirty="0" smtClean="0"/>
              <a:t> </a:t>
            </a:r>
            <a:r>
              <a:rPr lang="en-US" sz="4400" i="1" dirty="0" err="1" smtClean="0"/>
              <a:t>khá</a:t>
            </a:r>
            <a:r>
              <a:rPr lang="en-US" sz="4400" i="1" dirty="0" smtClean="0"/>
              <a:t> </a:t>
            </a:r>
            <a:r>
              <a:rPr lang="en-US" sz="4400" i="1" dirty="0" err="1" smtClean="0"/>
              <a:t>thú</a:t>
            </a:r>
            <a:r>
              <a:rPr lang="en-US" sz="4400" i="1" dirty="0" smtClean="0"/>
              <a:t> </a:t>
            </a:r>
            <a:r>
              <a:rPr lang="en-US" sz="4400" i="1" dirty="0" err="1" smtClean="0"/>
              <a:t>vị</a:t>
            </a:r>
            <a:r>
              <a:rPr lang="en-US" sz="4400" i="1" dirty="0" smtClean="0"/>
              <a:t> </a:t>
            </a:r>
            <a:r>
              <a:rPr lang="en-US" sz="4400" dirty="0" smtClean="0"/>
              <a:t>: Bug hunter - hackerone.com</a:t>
            </a:r>
            <a:endParaRPr lang="en-US" sz="4400" dirty="0"/>
          </a:p>
        </p:txBody>
      </p:sp>
    </p:spTree>
    <p:extLst>
      <p:ext uri="{BB962C8B-B14F-4D97-AF65-F5344CB8AC3E}">
        <p14:creationId xmlns:p14="http://schemas.microsoft.com/office/powerpoint/2010/main" val="407967821"/>
      </p:ext>
    </p:extLst>
  </p:cSld>
  <p:clrMapOvr>
    <a:masterClrMapping/>
  </p:clrMapOvr>
  <p:transition spd="slow">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Định</a:t>
            </a:r>
            <a:r>
              <a:rPr lang="en-US" dirty="0" smtClean="0"/>
              <a:t> </a:t>
            </a:r>
            <a:r>
              <a:rPr lang="en-US" dirty="0" err="1" smtClean="0"/>
              <a:t>hướng</a:t>
            </a:r>
            <a:r>
              <a:rPr lang="en-US" dirty="0" smtClean="0"/>
              <a:t> </a:t>
            </a:r>
            <a:r>
              <a:rPr lang="en-US" dirty="0" err="1" smtClean="0"/>
              <a:t>cách</a:t>
            </a:r>
            <a:r>
              <a:rPr lang="en-US" dirty="0" smtClean="0"/>
              <a:t> </a:t>
            </a:r>
            <a:r>
              <a:rPr lang="en-US" dirty="0" err="1" smtClean="0"/>
              <a:t>học</a:t>
            </a:r>
            <a:endParaRPr lang="en-US" dirty="0"/>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208156" y="990600"/>
            <a:ext cx="8763000" cy="5693020"/>
          </a:xfrm>
        </p:spPr>
      </p:pic>
    </p:spTree>
    <p:extLst>
      <p:ext uri="{BB962C8B-B14F-4D97-AF65-F5344CB8AC3E}">
        <p14:creationId xmlns:p14="http://schemas.microsoft.com/office/powerpoint/2010/main" val="40642005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Định</a:t>
            </a:r>
            <a:r>
              <a:rPr lang="en-US" dirty="0" smtClean="0"/>
              <a:t> </a:t>
            </a:r>
            <a:r>
              <a:rPr lang="en-US" dirty="0" err="1" smtClean="0"/>
              <a:t>hướng</a:t>
            </a:r>
            <a:r>
              <a:rPr lang="en-US" dirty="0" smtClean="0"/>
              <a:t> </a:t>
            </a:r>
            <a:r>
              <a:rPr lang="en-US" dirty="0" err="1" smtClean="0"/>
              <a:t>cách</a:t>
            </a:r>
            <a:r>
              <a:rPr lang="en-US" dirty="0" smtClean="0"/>
              <a:t> </a:t>
            </a:r>
            <a:r>
              <a:rPr lang="en-US" dirty="0" err="1" smtClean="0"/>
              <a:t>học</a:t>
            </a:r>
            <a:endParaRPr lang="en-US" dirty="0"/>
          </a:p>
        </p:txBody>
      </p:sp>
      <p:sp>
        <p:nvSpPr>
          <p:cNvPr id="3" name="Content Placeholder 2"/>
          <p:cNvSpPr>
            <a:spLocks noGrp="1"/>
          </p:cNvSpPr>
          <p:nvPr>
            <p:ph sz="quarter" idx="1"/>
          </p:nvPr>
        </p:nvSpPr>
        <p:spPr/>
        <p:txBody>
          <a:bodyPr/>
          <a:lstStyle/>
          <a:p>
            <a:r>
              <a:rPr lang="en-US" dirty="0" err="1" smtClean="0"/>
              <a:t>Chơi</a:t>
            </a:r>
            <a:r>
              <a:rPr lang="en-US" dirty="0" smtClean="0"/>
              <a:t> CTF</a:t>
            </a:r>
          </a:p>
          <a:p>
            <a:pPr lvl="1"/>
            <a:r>
              <a:rPr lang="en-US" dirty="0" smtClean="0"/>
              <a:t>Wechall.org</a:t>
            </a:r>
          </a:p>
          <a:p>
            <a:pPr lvl="1"/>
            <a:r>
              <a:rPr lang="en-US" dirty="0" smtClean="0"/>
              <a:t>CTFtime.org</a:t>
            </a:r>
          </a:p>
          <a:p>
            <a:pPr lvl="1"/>
            <a:endParaRPr lang="en-US" dirty="0" smtClean="0"/>
          </a:p>
          <a:p>
            <a:r>
              <a:rPr lang="en-US" dirty="0" err="1" smtClean="0"/>
              <a:t>Đọc</a:t>
            </a:r>
            <a:r>
              <a:rPr lang="en-US" dirty="0" smtClean="0"/>
              <a:t> </a:t>
            </a:r>
            <a:r>
              <a:rPr lang="en-US" dirty="0" err="1" smtClean="0"/>
              <a:t>sách</a:t>
            </a:r>
            <a:endParaRPr lang="en-US" dirty="0" smtClean="0"/>
          </a:p>
          <a:p>
            <a:r>
              <a:rPr lang="en-US" dirty="0" err="1" smtClean="0"/>
              <a:t>Đọc</a:t>
            </a:r>
            <a:r>
              <a:rPr lang="en-US" dirty="0" smtClean="0"/>
              <a:t> blog</a:t>
            </a:r>
          </a:p>
          <a:p>
            <a:pPr lvl="1"/>
            <a:r>
              <a:rPr lang="en-US" dirty="0"/>
              <a:t>- </a:t>
            </a:r>
            <a:r>
              <a:rPr lang="en-US" dirty="0" err="1" smtClean="0"/>
              <a:t>Làm</a:t>
            </a:r>
            <a:r>
              <a:rPr lang="en-US" dirty="0" smtClean="0"/>
              <a:t> an </a:t>
            </a:r>
            <a:r>
              <a:rPr lang="en-US" dirty="0" err="1" smtClean="0"/>
              <a:t>toàn</a:t>
            </a:r>
            <a:r>
              <a:rPr lang="en-US" dirty="0" smtClean="0"/>
              <a:t> </a:t>
            </a:r>
            <a:r>
              <a:rPr lang="en-US" dirty="0" err="1" smtClean="0"/>
              <a:t>thông</a:t>
            </a:r>
            <a:r>
              <a:rPr lang="en-US" dirty="0" smtClean="0"/>
              <a:t> tin </a:t>
            </a:r>
            <a:r>
              <a:rPr lang="en-US" dirty="0" err="1" smtClean="0"/>
              <a:t>thì</a:t>
            </a:r>
            <a:r>
              <a:rPr lang="en-US" dirty="0" smtClean="0"/>
              <a:t> </a:t>
            </a:r>
            <a:r>
              <a:rPr lang="en-US" dirty="0" err="1" smtClean="0"/>
              <a:t>học</a:t>
            </a:r>
            <a:r>
              <a:rPr lang="en-US" dirty="0" smtClean="0"/>
              <a:t> </a:t>
            </a:r>
            <a:r>
              <a:rPr lang="en-US" dirty="0" err="1" smtClean="0"/>
              <a:t>gì</a:t>
            </a:r>
            <a:r>
              <a:rPr lang="en-US" dirty="0" smtClean="0"/>
              <a:t>? - </a:t>
            </a:r>
            <a:r>
              <a:rPr lang="en-US" dirty="0">
                <a:hlinkClick r:id="rId2"/>
              </a:rPr>
              <a:t>https://</a:t>
            </a:r>
            <a:r>
              <a:rPr lang="en-US" dirty="0" smtClean="0">
                <a:hlinkClick r:id="rId2"/>
              </a:rPr>
              <a:t>goo.gl/zVSpsy</a:t>
            </a:r>
            <a:endParaRPr lang="en-US" dirty="0" smtClean="0"/>
          </a:p>
          <a:p>
            <a:pPr lvl="1"/>
            <a:r>
              <a:rPr lang="en-US" dirty="0" smtClean="0"/>
              <a:t>- </a:t>
            </a:r>
            <a:r>
              <a:rPr lang="en-US" dirty="0" err="1" smtClean="0"/>
              <a:t>Mạnh</a:t>
            </a:r>
            <a:r>
              <a:rPr lang="en-US" dirty="0" smtClean="0"/>
              <a:t> </a:t>
            </a:r>
            <a:r>
              <a:rPr lang="en-US" dirty="0" err="1" smtClean="0"/>
              <a:t>Luật</a:t>
            </a:r>
            <a:r>
              <a:rPr lang="en-US" dirty="0"/>
              <a:t> - </a:t>
            </a:r>
            <a:r>
              <a:rPr lang="en-US" dirty="0">
                <a:hlinkClick r:id="rId3"/>
              </a:rPr>
              <a:t>http://l4w.io</a:t>
            </a:r>
            <a:r>
              <a:rPr lang="en-US" dirty="0" smtClean="0">
                <a:hlinkClick r:id="rId3"/>
              </a:rPr>
              <a:t>/</a:t>
            </a:r>
            <a:endParaRPr lang="en-US" dirty="0" smtClean="0"/>
          </a:p>
          <a:p>
            <a:pPr lvl="1"/>
            <a:r>
              <a:rPr lang="en-US" dirty="0" smtClean="0"/>
              <a:t>- </a:t>
            </a:r>
            <a:r>
              <a:rPr lang="en-US" dirty="0" err="1" smtClean="0"/>
              <a:t>Github</a:t>
            </a:r>
            <a:r>
              <a:rPr lang="en-US" dirty="0" smtClean="0"/>
              <a:t> – Github.com</a:t>
            </a:r>
            <a:endParaRPr lang="en-US" dirty="0"/>
          </a:p>
        </p:txBody>
      </p:sp>
    </p:spTree>
    <p:extLst>
      <p:ext uri="{BB962C8B-B14F-4D97-AF65-F5344CB8AC3E}">
        <p14:creationId xmlns:p14="http://schemas.microsoft.com/office/powerpoint/2010/main" val="148370144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t>
            </a:r>
            <a:r>
              <a:rPr lang="en-US" dirty="0" err="1" smtClean="0"/>
              <a:t>Giới</a:t>
            </a:r>
            <a:r>
              <a:rPr lang="en-US" dirty="0" smtClean="0"/>
              <a:t> </a:t>
            </a:r>
            <a:r>
              <a:rPr lang="en-US" dirty="0" err="1" smtClean="0"/>
              <a:t>thiệu</a:t>
            </a:r>
            <a:r>
              <a:rPr lang="en-US" dirty="0" smtClean="0"/>
              <a:t> python</a:t>
            </a:r>
            <a:endParaRPr lang="en-US" dirty="0"/>
          </a:p>
        </p:txBody>
      </p:sp>
      <p:sp>
        <p:nvSpPr>
          <p:cNvPr id="6" name="Content Placeholder 5"/>
          <p:cNvSpPr>
            <a:spLocks noGrp="1"/>
          </p:cNvSpPr>
          <p:nvPr>
            <p:ph sz="quarter" idx="1"/>
          </p:nvPr>
        </p:nvSpPr>
        <p:spPr/>
        <p:txBody>
          <a:bodyPr>
            <a:normAutofit/>
          </a:bodyPr>
          <a:lstStyle/>
          <a:p>
            <a:pPr marL="0" indent="0">
              <a:buNone/>
            </a:pPr>
            <a:r>
              <a:rPr lang="en-US" sz="4000" i="1" dirty="0" smtClean="0"/>
              <a:t>5.1/  Learning Path:  </a:t>
            </a:r>
            <a:r>
              <a:rPr lang="en-US" sz="4000" b="1" dirty="0">
                <a:hlinkClick r:id="rId2"/>
              </a:rPr>
              <a:t>https://</a:t>
            </a:r>
            <a:r>
              <a:rPr lang="en-US" sz="4000" b="1" dirty="0" smtClean="0">
                <a:hlinkClick r:id="rId2"/>
              </a:rPr>
              <a:t>goo.gl/Q4ZEwh</a:t>
            </a:r>
            <a:endParaRPr lang="en-US" sz="4000" b="1" dirty="0" smtClean="0"/>
          </a:p>
          <a:p>
            <a:pPr marL="0" indent="0">
              <a:buNone/>
            </a:pPr>
            <a:endParaRPr lang="en-US" sz="4000" i="1" dirty="0"/>
          </a:p>
          <a:p>
            <a:pPr marL="0" indent="0">
              <a:buNone/>
            </a:pPr>
            <a:r>
              <a:rPr lang="en-US" sz="4000" i="1" dirty="0" smtClean="0"/>
              <a:t>5.2/ </a:t>
            </a:r>
            <a:r>
              <a:rPr lang="en-US" sz="4000" i="1" dirty="0" err="1" smtClean="0"/>
              <a:t>Lợi</a:t>
            </a:r>
            <a:r>
              <a:rPr lang="en-US" sz="4000" i="1" dirty="0" smtClean="0"/>
              <a:t> </a:t>
            </a:r>
            <a:r>
              <a:rPr lang="en-US" sz="4000" i="1" dirty="0" err="1" smtClean="0"/>
              <a:t>ích</a:t>
            </a:r>
            <a:r>
              <a:rPr lang="en-US" sz="4000" i="1" dirty="0" smtClean="0"/>
              <a:t> </a:t>
            </a:r>
            <a:r>
              <a:rPr lang="en-US" sz="4000" i="1" dirty="0" err="1" smtClean="0"/>
              <a:t>của</a:t>
            </a:r>
            <a:r>
              <a:rPr lang="en-US" sz="4000" i="1" dirty="0" smtClean="0"/>
              <a:t> </a:t>
            </a:r>
            <a:r>
              <a:rPr lang="en-US" sz="4000" i="1" dirty="0" err="1" smtClean="0"/>
              <a:t>học</a:t>
            </a:r>
            <a:r>
              <a:rPr lang="en-US" sz="4000" i="1" dirty="0" smtClean="0"/>
              <a:t> python</a:t>
            </a:r>
          </a:p>
          <a:p>
            <a:pPr marL="0" indent="0">
              <a:buNone/>
            </a:pPr>
            <a:endParaRPr lang="en-US" sz="4000" i="1" dirty="0"/>
          </a:p>
          <a:p>
            <a:pPr marL="0" indent="0">
              <a:buNone/>
            </a:pPr>
            <a:r>
              <a:rPr lang="en-US" sz="4000" i="1" dirty="0" smtClean="0"/>
              <a:t>5.3/ Demo</a:t>
            </a:r>
          </a:p>
          <a:p>
            <a:endParaRPr lang="en-US" sz="4000" i="1" dirty="0"/>
          </a:p>
        </p:txBody>
      </p:sp>
    </p:spTree>
    <p:extLst>
      <p:ext uri="{BB962C8B-B14F-4D97-AF65-F5344CB8AC3E}">
        <p14:creationId xmlns:p14="http://schemas.microsoft.com/office/powerpoint/2010/main" val="1173080450"/>
      </p:ext>
    </p:extLst>
  </p:cSld>
  <p:clrMapOvr>
    <a:masterClrMapping/>
  </p:clrMapOvr>
  <p:transition spd="slow">
    <p:wheel spokes="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DMIN\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5131"/>
            <a:ext cx="8839200" cy="6510834"/>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ADMIN\Desktop\comic-cartoon-thank-you-powerpoint-templat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410200" y="762000"/>
            <a:ext cx="4474820" cy="1107996"/>
          </a:xfrm>
          <a:prstGeom prst="rect">
            <a:avLst/>
          </a:prstGeom>
          <a:noFill/>
        </p:spPr>
        <p:txBody>
          <a:bodyPr wrap="square" rtlCol="0">
            <a:spAutoFit/>
          </a:bodyPr>
          <a:lstStyle/>
          <a:p>
            <a:r>
              <a:rPr lang="en-US" sz="66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Kevin</a:t>
            </a:r>
            <a:endParaRPr lang="en-US" sz="6600" dirty="0"/>
          </a:p>
        </p:txBody>
      </p:sp>
    </p:spTree>
    <p:extLst>
      <p:ext uri="{BB962C8B-B14F-4D97-AF65-F5344CB8AC3E}">
        <p14:creationId xmlns:p14="http://schemas.microsoft.com/office/powerpoint/2010/main" val="137617729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0915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BUỔI GIAO LƯU VỚI TÂN BINH</a:t>
            </a:r>
            <a:endParaRPr lang="en-US" b="1" dirty="0"/>
          </a:p>
        </p:txBody>
      </p:sp>
      <p:sp>
        <p:nvSpPr>
          <p:cNvPr id="3" name="Content Placeholder 2"/>
          <p:cNvSpPr>
            <a:spLocks noGrp="1"/>
          </p:cNvSpPr>
          <p:nvPr>
            <p:ph sz="quarter" idx="4294967295"/>
          </p:nvPr>
        </p:nvSpPr>
        <p:spPr>
          <a:xfrm>
            <a:off x="152400" y="4038600"/>
            <a:ext cx="8351838" cy="1984375"/>
          </a:xfrm>
        </p:spPr>
        <p:txBody>
          <a:bodyPr>
            <a:normAutofit fontScale="25000" lnSpcReduction="20000"/>
          </a:bodyPr>
          <a:lstStyle/>
          <a:p>
            <a:pPr marL="0" indent="0" algn="ctr">
              <a:buNone/>
            </a:pPr>
            <a:endParaRPr lang="en-US" sz="9600" b="1" i="1" dirty="0" smtClean="0"/>
          </a:p>
          <a:p>
            <a:pPr marL="0" indent="0" algn="ctr">
              <a:buNone/>
            </a:pPr>
            <a:endParaRPr lang="en-US" sz="9600" b="1" i="1" dirty="0" smtClean="0"/>
          </a:p>
          <a:p>
            <a:pPr marL="0" indent="0" algn="ctr">
              <a:buNone/>
            </a:pPr>
            <a:r>
              <a:rPr lang="en-US" sz="38400" b="1" i="1" dirty="0" smtClean="0"/>
              <a:t>KS-IS</a:t>
            </a:r>
            <a:endParaRPr lang="en-US" sz="38400" b="1" i="1" dirty="0"/>
          </a:p>
        </p:txBody>
      </p:sp>
      <p:pic>
        <p:nvPicPr>
          <p:cNvPr id="2050" name="Picture 2" descr="C:\Users\ADMIN\Desktop\stock-vector-anonymous-hacker-spy-icon-searching-on-laptop-vector-32557516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676400"/>
            <a:ext cx="3048000" cy="3183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56950"/>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590515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76400" y="1066800"/>
            <a:ext cx="3581400" cy="685800"/>
          </a:xfrm>
        </p:spPr>
        <p:txBody>
          <a:bodyPr>
            <a:normAutofit/>
          </a:bodyPr>
          <a:lstStyle/>
          <a:p>
            <a:endParaRPr lang="en-US" dirty="0" smtClean="0"/>
          </a:p>
        </p:txBody>
      </p:sp>
      <p:sp>
        <p:nvSpPr>
          <p:cNvPr id="2" name="Title 1"/>
          <p:cNvSpPr>
            <a:spLocks noGrp="1"/>
          </p:cNvSpPr>
          <p:nvPr>
            <p:ph type="ctrTitle"/>
          </p:nvPr>
        </p:nvSpPr>
        <p:spPr>
          <a:xfrm>
            <a:off x="762000" y="228600"/>
            <a:ext cx="7543800" cy="1828800"/>
          </a:xfrm>
        </p:spPr>
        <p:txBody>
          <a:bodyPr>
            <a:noAutofit/>
          </a:bodyPr>
          <a:lstStyle/>
          <a:p>
            <a:r>
              <a:rPr lang="en-US" sz="5400" dirty="0" err="1" smtClean="0">
                <a:solidFill>
                  <a:schemeClr val="accent1">
                    <a:lumMod val="50000"/>
                  </a:schemeClr>
                </a:solidFill>
              </a:rPr>
              <a:t>Đánh</a:t>
            </a:r>
            <a:r>
              <a:rPr lang="en-US" sz="5400" dirty="0" smtClean="0">
                <a:solidFill>
                  <a:schemeClr val="accent1">
                    <a:lumMod val="50000"/>
                  </a:schemeClr>
                </a:solidFill>
              </a:rPr>
              <a:t> </a:t>
            </a:r>
            <a:r>
              <a:rPr lang="en-US" sz="5400" dirty="0" err="1" smtClean="0">
                <a:solidFill>
                  <a:schemeClr val="accent1">
                    <a:lumMod val="50000"/>
                  </a:schemeClr>
                </a:solidFill>
              </a:rPr>
              <a:t>giá</a:t>
            </a:r>
            <a:r>
              <a:rPr lang="en-US" sz="5400" dirty="0" smtClean="0">
                <a:solidFill>
                  <a:schemeClr val="accent1">
                    <a:lumMod val="50000"/>
                  </a:schemeClr>
                </a:solidFill>
              </a:rPr>
              <a:t> </a:t>
            </a:r>
            <a:r>
              <a:rPr lang="en-US" sz="5400" dirty="0" err="1" smtClean="0">
                <a:solidFill>
                  <a:schemeClr val="accent1">
                    <a:lumMod val="50000"/>
                  </a:schemeClr>
                </a:solidFill>
              </a:rPr>
              <a:t>bảo</a:t>
            </a:r>
            <a:r>
              <a:rPr lang="en-US" sz="5400" dirty="0" smtClean="0">
                <a:solidFill>
                  <a:schemeClr val="accent1">
                    <a:lumMod val="50000"/>
                  </a:schemeClr>
                </a:solidFill>
              </a:rPr>
              <a:t> </a:t>
            </a:r>
            <a:r>
              <a:rPr lang="en-US" sz="5400" dirty="0" err="1" smtClean="0">
                <a:solidFill>
                  <a:schemeClr val="accent1">
                    <a:lumMod val="50000"/>
                  </a:schemeClr>
                </a:solidFill>
              </a:rPr>
              <a:t>mật</a:t>
            </a:r>
            <a:r>
              <a:rPr lang="en-US" sz="5400" dirty="0" smtClean="0">
                <a:solidFill>
                  <a:schemeClr val="accent1">
                    <a:lumMod val="50000"/>
                  </a:schemeClr>
                </a:solidFill>
              </a:rPr>
              <a:t> web </a:t>
            </a:r>
            <a:r>
              <a:rPr lang="en-US" sz="5400" dirty="0" err="1" smtClean="0">
                <a:solidFill>
                  <a:schemeClr val="accent1">
                    <a:lumMod val="50000"/>
                  </a:schemeClr>
                </a:solidFill>
              </a:rPr>
              <a:t>Penatration</a:t>
            </a:r>
            <a:r>
              <a:rPr lang="en-US" sz="5400" dirty="0" smtClean="0">
                <a:solidFill>
                  <a:schemeClr val="accent1">
                    <a:lumMod val="50000"/>
                  </a:schemeClr>
                </a:solidFill>
              </a:rPr>
              <a:t> Testing</a:t>
            </a:r>
            <a:endParaRPr lang="en-US" sz="5400" dirty="0">
              <a:solidFill>
                <a:schemeClr val="accent1">
                  <a:lumMod val="50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667000"/>
            <a:ext cx="3657600" cy="3657600"/>
          </a:xfrm>
          <a:prstGeom prst="rect">
            <a:avLst/>
          </a:prstGeom>
        </p:spPr>
      </p:pic>
      <p:sp>
        <p:nvSpPr>
          <p:cNvPr id="7" name="TextBox 6"/>
          <p:cNvSpPr txBox="1"/>
          <p:nvPr/>
        </p:nvSpPr>
        <p:spPr>
          <a:xfrm>
            <a:off x="4191000" y="3757136"/>
            <a:ext cx="4724400" cy="1323439"/>
          </a:xfrm>
          <a:prstGeom prst="rect">
            <a:avLst/>
          </a:prstGeom>
          <a:noFill/>
        </p:spPr>
        <p:txBody>
          <a:bodyPr wrap="square" rtlCol="0">
            <a:spAutoFit/>
          </a:bodyPr>
          <a:lstStyle/>
          <a:p>
            <a:r>
              <a:rPr lang="en-US" sz="4000" b="1" i="1" dirty="0" smtClean="0"/>
              <a:t>LÂM PHÁT ĐẠT</a:t>
            </a:r>
          </a:p>
          <a:p>
            <a:r>
              <a:rPr lang="en-US" sz="4000" b="1" i="1" dirty="0" smtClean="0"/>
              <a:t>LỚP AT 11E</a:t>
            </a:r>
            <a:endParaRPr lang="en-US" sz="4000" b="1" i="1" dirty="0"/>
          </a:p>
        </p:txBody>
      </p:sp>
    </p:spTree>
    <p:extLst>
      <p:ext uri="{BB962C8B-B14F-4D97-AF65-F5344CB8AC3E}">
        <p14:creationId xmlns:p14="http://schemas.microsoft.com/office/powerpoint/2010/main" val="400306816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3000"/>
                                        <p:tgtEl>
                                          <p:spTgt spid="6"/>
                                        </p:tgtEl>
                                      </p:cBhvr>
                                    </p:animEffect>
                                  </p:childTnLst>
                                </p:cTn>
                              </p:par>
                              <p:par>
                                <p:cTn id="8" presetID="32" presetClass="emph" presetSubtype="0" fill="hold" grpId="0" nodeType="withEffect">
                                  <p:stCondLst>
                                    <p:cond delay="0"/>
                                  </p:stCondLst>
                                  <p:childTnLst>
                                    <p:animRot by="120000">
                                      <p:cBhvr>
                                        <p:cTn id="9" dur="100" fill="hold">
                                          <p:stCondLst>
                                            <p:cond delay="0"/>
                                          </p:stCondLst>
                                        </p:cTn>
                                        <p:tgtEl>
                                          <p:spTgt spid="7"/>
                                        </p:tgtEl>
                                        <p:attrNameLst>
                                          <p:attrName>r</p:attrName>
                                        </p:attrNameLst>
                                      </p:cBhvr>
                                    </p:animRot>
                                    <p:animRot by="-240000">
                                      <p:cBhvr>
                                        <p:cTn id="10" dur="200" fill="hold">
                                          <p:stCondLst>
                                            <p:cond delay="200"/>
                                          </p:stCondLst>
                                        </p:cTn>
                                        <p:tgtEl>
                                          <p:spTgt spid="7"/>
                                        </p:tgtEl>
                                        <p:attrNameLst>
                                          <p:attrName>r</p:attrName>
                                        </p:attrNameLst>
                                      </p:cBhvr>
                                    </p:animRot>
                                    <p:animRot by="240000">
                                      <p:cBhvr>
                                        <p:cTn id="11" dur="200" fill="hold">
                                          <p:stCondLst>
                                            <p:cond delay="400"/>
                                          </p:stCondLst>
                                        </p:cTn>
                                        <p:tgtEl>
                                          <p:spTgt spid="7"/>
                                        </p:tgtEl>
                                        <p:attrNameLst>
                                          <p:attrName>r</p:attrName>
                                        </p:attrNameLst>
                                      </p:cBhvr>
                                    </p:animRot>
                                    <p:animRot by="-240000">
                                      <p:cBhvr>
                                        <p:cTn id="12" dur="200" fill="hold">
                                          <p:stCondLst>
                                            <p:cond delay="600"/>
                                          </p:stCondLst>
                                        </p:cTn>
                                        <p:tgtEl>
                                          <p:spTgt spid="7"/>
                                        </p:tgtEl>
                                        <p:attrNameLst>
                                          <p:attrName>r</p:attrName>
                                        </p:attrNameLst>
                                      </p:cBhvr>
                                    </p:animRot>
                                    <p:animRot by="120000">
                                      <p:cBhvr>
                                        <p:cTn id="13" dur="200" fill="hold">
                                          <p:stCondLst>
                                            <p:cond delay="8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flipH="1">
            <a:off x="5727891" y="3805830"/>
            <a:ext cx="312906" cy="369332"/>
          </a:xfrm>
          <a:prstGeom prst="rect">
            <a:avLst/>
          </a:prstGeom>
          <a:noFill/>
        </p:spPr>
        <p:txBody>
          <a:bodyPr wrap="none" rtlCol="0">
            <a:spAutoFit/>
          </a:bodyPr>
          <a:lstStyle/>
          <a:p>
            <a:r>
              <a:rPr lang="id-ID" b="1" dirty="0">
                <a:solidFill>
                  <a:srgbClr val="FFC000"/>
                </a:solidFill>
                <a:latin typeface="Norwester" panose="00000506000000000000" pitchFamily="50" charset="0"/>
              </a:rPr>
              <a:t>5</a:t>
            </a:r>
          </a:p>
        </p:txBody>
      </p:sp>
      <p:sp>
        <p:nvSpPr>
          <p:cNvPr id="45" name="TextBox 44"/>
          <p:cNvSpPr txBox="1"/>
          <p:nvPr/>
        </p:nvSpPr>
        <p:spPr>
          <a:xfrm flipH="1">
            <a:off x="5720747" y="2313705"/>
            <a:ext cx="312906" cy="369332"/>
          </a:xfrm>
          <a:prstGeom prst="rect">
            <a:avLst/>
          </a:prstGeom>
          <a:noFill/>
        </p:spPr>
        <p:txBody>
          <a:bodyPr wrap="none" rtlCol="0">
            <a:spAutoFit/>
          </a:bodyPr>
          <a:lstStyle/>
          <a:p>
            <a:r>
              <a:rPr lang="id-ID" b="1" dirty="0">
                <a:solidFill>
                  <a:srgbClr val="4472C4"/>
                </a:solidFill>
                <a:latin typeface="Norwester" panose="00000506000000000000" pitchFamily="50" charset="0"/>
              </a:rPr>
              <a:t>3</a:t>
            </a:r>
          </a:p>
        </p:txBody>
      </p:sp>
      <p:sp>
        <p:nvSpPr>
          <p:cNvPr id="46" name="TextBox 45"/>
          <p:cNvSpPr txBox="1">
            <a:spLocks noChangeAspect="1"/>
          </p:cNvSpPr>
          <p:nvPr/>
        </p:nvSpPr>
        <p:spPr>
          <a:xfrm flipH="1">
            <a:off x="5720747" y="794498"/>
            <a:ext cx="312906" cy="369332"/>
          </a:xfrm>
          <a:prstGeom prst="rect">
            <a:avLst/>
          </a:prstGeom>
          <a:noFill/>
        </p:spPr>
        <p:txBody>
          <a:bodyPr wrap="none" rtlCol="0">
            <a:spAutoFit/>
          </a:bodyPr>
          <a:lstStyle/>
          <a:p>
            <a:r>
              <a:rPr lang="id-ID" b="1" dirty="0">
                <a:solidFill>
                  <a:srgbClr val="FF0000"/>
                </a:solidFill>
                <a:latin typeface="Norwester" panose="00000506000000000000" pitchFamily="50" charset="0"/>
              </a:rPr>
              <a:t>1</a:t>
            </a:r>
          </a:p>
        </p:txBody>
      </p:sp>
      <p:sp>
        <p:nvSpPr>
          <p:cNvPr id="47" name="TextBox 46"/>
          <p:cNvSpPr txBox="1"/>
          <p:nvPr/>
        </p:nvSpPr>
        <p:spPr>
          <a:xfrm flipH="1">
            <a:off x="3222128" y="3078821"/>
            <a:ext cx="312906" cy="369332"/>
          </a:xfrm>
          <a:prstGeom prst="rect">
            <a:avLst/>
          </a:prstGeom>
          <a:noFill/>
        </p:spPr>
        <p:txBody>
          <a:bodyPr wrap="none" rtlCol="0">
            <a:spAutoFit/>
          </a:bodyPr>
          <a:lstStyle/>
          <a:p>
            <a:r>
              <a:rPr lang="id-ID" b="1" dirty="0">
                <a:solidFill>
                  <a:srgbClr val="70AD47"/>
                </a:solidFill>
                <a:latin typeface="Norwester" panose="00000506000000000000" pitchFamily="50" charset="0"/>
              </a:rPr>
              <a:t>4</a:t>
            </a:r>
          </a:p>
        </p:txBody>
      </p:sp>
      <p:sp>
        <p:nvSpPr>
          <p:cNvPr id="48" name="TextBox 47"/>
          <p:cNvSpPr txBox="1"/>
          <p:nvPr/>
        </p:nvSpPr>
        <p:spPr>
          <a:xfrm flipH="1">
            <a:off x="3190119" y="1578277"/>
            <a:ext cx="312907" cy="369332"/>
          </a:xfrm>
          <a:prstGeom prst="rect">
            <a:avLst/>
          </a:prstGeom>
          <a:noFill/>
        </p:spPr>
        <p:txBody>
          <a:bodyPr wrap="none" rtlCol="0">
            <a:spAutoFit/>
          </a:bodyPr>
          <a:lstStyle/>
          <a:p>
            <a:pPr algn="ctr"/>
            <a:r>
              <a:rPr lang="id-ID" b="1" dirty="0">
                <a:solidFill>
                  <a:srgbClr val="7030A0"/>
                </a:solidFill>
                <a:latin typeface="Norwester" panose="00000506000000000000" pitchFamily="50" charset="0"/>
              </a:rPr>
              <a:t>2</a:t>
            </a:r>
          </a:p>
        </p:txBody>
      </p:sp>
      <p:sp>
        <p:nvSpPr>
          <p:cNvPr id="58" name="TextBox 57"/>
          <p:cNvSpPr txBox="1"/>
          <p:nvPr/>
        </p:nvSpPr>
        <p:spPr>
          <a:xfrm flipH="1">
            <a:off x="5580956" y="1301278"/>
            <a:ext cx="1366420" cy="646331"/>
          </a:xfrm>
          <a:prstGeom prst="rect">
            <a:avLst/>
          </a:prstGeom>
          <a:noFill/>
        </p:spPr>
        <p:txBody>
          <a:bodyPr wrap="square" rtlCol="0">
            <a:spAutoFit/>
          </a:bodyPr>
          <a:lstStyle/>
          <a:p>
            <a:r>
              <a:rPr lang="en-US" b="1" dirty="0" err="1" smtClean="0">
                <a:solidFill>
                  <a:prstClr val="black">
                    <a:lumMod val="75000"/>
                    <a:lumOff val="25000"/>
                  </a:prstClr>
                </a:solidFill>
              </a:rPr>
              <a:t>Giới</a:t>
            </a:r>
            <a:r>
              <a:rPr lang="en-US" b="1" dirty="0" smtClean="0">
                <a:solidFill>
                  <a:prstClr val="black">
                    <a:lumMod val="75000"/>
                    <a:lumOff val="25000"/>
                  </a:prstClr>
                </a:solidFill>
              </a:rPr>
              <a:t> </a:t>
            </a:r>
            <a:r>
              <a:rPr lang="en-US" b="1" dirty="0" err="1" smtClean="0">
                <a:solidFill>
                  <a:prstClr val="black">
                    <a:lumMod val="75000"/>
                    <a:lumOff val="25000"/>
                  </a:prstClr>
                </a:solidFill>
              </a:rPr>
              <a:t>thiệu</a:t>
            </a:r>
            <a:r>
              <a:rPr lang="en-US" b="1" dirty="0" smtClean="0">
                <a:solidFill>
                  <a:prstClr val="black">
                    <a:lumMod val="75000"/>
                    <a:lumOff val="25000"/>
                  </a:prstClr>
                </a:solidFill>
              </a:rPr>
              <a:t> </a:t>
            </a:r>
            <a:r>
              <a:rPr lang="en-US" b="1" dirty="0" err="1" smtClean="0">
                <a:solidFill>
                  <a:prstClr val="black">
                    <a:lumMod val="75000"/>
                    <a:lumOff val="25000"/>
                  </a:prstClr>
                </a:solidFill>
              </a:rPr>
              <a:t>bản</a:t>
            </a:r>
            <a:r>
              <a:rPr lang="en-US" b="1" dirty="0" smtClean="0">
                <a:solidFill>
                  <a:prstClr val="black">
                    <a:lumMod val="75000"/>
                    <a:lumOff val="25000"/>
                  </a:prstClr>
                </a:solidFill>
              </a:rPr>
              <a:t> </a:t>
            </a:r>
            <a:r>
              <a:rPr lang="en-US" b="1" dirty="0" err="1" smtClean="0">
                <a:solidFill>
                  <a:prstClr val="black">
                    <a:lumMod val="75000"/>
                    <a:lumOff val="25000"/>
                  </a:prstClr>
                </a:solidFill>
              </a:rPr>
              <a:t>thân</a:t>
            </a:r>
            <a:endParaRPr lang="id-ID" b="1" dirty="0">
              <a:solidFill>
                <a:prstClr val="black">
                  <a:lumMod val="75000"/>
                  <a:lumOff val="25000"/>
                </a:prstClr>
              </a:solidFill>
            </a:endParaRPr>
          </a:p>
        </p:txBody>
      </p:sp>
      <p:sp>
        <p:nvSpPr>
          <p:cNvPr id="89" name="TextBox 88"/>
          <p:cNvSpPr txBox="1"/>
          <p:nvPr/>
        </p:nvSpPr>
        <p:spPr>
          <a:xfrm flipH="1">
            <a:off x="5576439" y="2845008"/>
            <a:ext cx="1336486" cy="646331"/>
          </a:xfrm>
          <a:prstGeom prst="rect">
            <a:avLst/>
          </a:prstGeom>
          <a:noFill/>
        </p:spPr>
        <p:txBody>
          <a:bodyPr wrap="square" rtlCol="0">
            <a:spAutoFit/>
          </a:bodyPr>
          <a:lstStyle/>
          <a:p>
            <a:r>
              <a:rPr lang="en-US" b="1" dirty="0" err="1" smtClean="0">
                <a:solidFill>
                  <a:prstClr val="black">
                    <a:lumMod val="75000"/>
                    <a:lumOff val="25000"/>
                  </a:prstClr>
                </a:solidFill>
              </a:rPr>
              <a:t>Cơ</a:t>
            </a:r>
            <a:r>
              <a:rPr lang="en-US" b="1" dirty="0" smtClean="0">
                <a:solidFill>
                  <a:prstClr val="black">
                    <a:lumMod val="75000"/>
                    <a:lumOff val="25000"/>
                  </a:prstClr>
                </a:solidFill>
              </a:rPr>
              <a:t> </a:t>
            </a:r>
            <a:r>
              <a:rPr lang="en-US" b="1" dirty="0" err="1" smtClean="0">
                <a:solidFill>
                  <a:prstClr val="black">
                    <a:lumMod val="75000"/>
                    <a:lumOff val="25000"/>
                  </a:prstClr>
                </a:solidFill>
              </a:rPr>
              <a:t>hội</a:t>
            </a:r>
            <a:r>
              <a:rPr lang="en-US" b="1" dirty="0" smtClean="0">
                <a:solidFill>
                  <a:prstClr val="black">
                    <a:lumMod val="75000"/>
                    <a:lumOff val="25000"/>
                  </a:prstClr>
                </a:solidFill>
              </a:rPr>
              <a:t> </a:t>
            </a:r>
            <a:r>
              <a:rPr lang="en-US" b="1" dirty="0" err="1" smtClean="0">
                <a:solidFill>
                  <a:prstClr val="black">
                    <a:lumMod val="75000"/>
                    <a:lumOff val="25000"/>
                  </a:prstClr>
                </a:solidFill>
              </a:rPr>
              <a:t>việc</a:t>
            </a:r>
            <a:r>
              <a:rPr lang="en-US" b="1" dirty="0" smtClean="0">
                <a:solidFill>
                  <a:prstClr val="black">
                    <a:lumMod val="75000"/>
                    <a:lumOff val="25000"/>
                  </a:prstClr>
                </a:solidFill>
              </a:rPr>
              <a:t> </a:t>
            </a:r>
            <a:r>
              <a:rPr lang="en-US" b="1" dirty="0" err="1" smtClean="0">
                <a:solidFill>
                  <a:prstClr val="black">
                    <a:lumMod val="75000"/>
                    <a:lumOff val="25000"/>
                  </a:prstClr>
                </a:solidFill>
              </a:rPr>
              <a:t>làm</a:t>
            </a:r>
            <a:endParaRPr lang="id-ID" b="1" dirty="0">
              <a:solidFill>
                <a:prstClr val="black">
                  <a:lumMod val="75000"/>
                  <a:lumOff val="25000"/>
                </a:prstClr>
              </a:solidFill>
            </a:endParaRPr>
          </a:p>
        </p:txBody>
      </p:sp>
      <p:sp>
        <p:nvSpPr>
          <p:cNvPr id="91" name="TextBox 90"/>
          <p:cNvSpPr txBox="1"/>
          <p:nvPr/>
        </p:nvSpPr>
        <p:spPr>
          <a:xfrm flipH="1">
            <a:off x="5560376" y="4372583"/>
            <a:ext cx="1056793" cy="646331"/>
          </a:xfrm>
          <a:prstGeom prst="rect">
            <a:avLst/>
          </a:prstGeom>
          <a:noFill/>
        </p:spPr>
        <p:txBody>
          <a:bodyPr wrap="square" rtlCol="0">
            <a:spAutoFit/>
          </a:bodyPr>
          <a:lstStyle/>
          <a:p>
            <a:r>
              <a:rPr lang="en-US" b="1" dirty="0" smtClean="0">
                <a:solidFill>
                  <a:prstClr val="black">
                    <a:lumMod val="75000"/>
                    <a:lumOff val="25000"/>
                  </a:prstClr>
                </a:solidFill>
              </a:rPr>
              <a:t>Python - Demo</a:t>
            </a:r>
            <a:endParaRPr lang="id-ID" b="1" dirty="0">
              <a:solidFill>
                <a:prstClr val="black">
                  <a:lumMod val="75000"/>
                  <a:lumOff val="25000"/>
                </a:prstClr>
              </a:solidFill>
            </a:endParaRPr>
          </a:p>
        </p:txBody>
      </p:sp>
      <p:sp>
        <p:nvSpPr>
          <p:cNvPr id="93" name="TextBox 92"/>
          <p:cNvSpPr txBox="1"/>
          <p:nvPr/>
        </p:nvSpPr>
        <p:spPr>
          <a:xfrm flipH="1">
            <a:off x="2118084" y="2084332"/>
            <a:ext cx="1436769" cy="646331"/>
          </a:xfrm>
          <a:prstGeom prst="rect">
            <a:avLst/>
          </a:prstGeom>
          <a:noFill/>
        </p:spPr>
        <p:txBody>
          <a:bodyPr wrap="square" rtlCol="0">
            <a:spAutoFit/>
          </a:bodyPr>
          <a:lstStyle/>
          <a:p>
            <a:pPr algn="r"/>
            <a:r>
              <a:rPr lang="en-US" b="1" dirty="0" err="1" smtClean="0">
                <a:solidFill>
                  <a:prstClr val="black">
                    <a:lumMod val="75000"/>
                    <a:lumOff val="25000"/>
                  </a:prstClr>
                </a:solidFill>
              </a:rPr>
              <a:t>Giới</a:t>
            </a:r>
            <a:r>
              <a:rPr lang="en-US" b="1" dirty="0" smtClean="0">
                <a:solidFill>
                  <a:prstClr val="black">
                    <a:lumMod val="75000"/>
                    <a:lumOff val="25000"/>
                  </a:prstClr>
                </a:solidFill>
              </a:rPr>
              <a:t> </a:t>
            </a:r>
            <a:r>
              <a:rPr lang="en-US" b="1" dirty="0" err="1" smtClean="0">
                <a:solidFill>
                  <a:prstClr val="black">
                    <a:lumMod val="75000"/>
                    <a:lumOff val="25000"/>
                  </a:prstClr>
                </a:solidFill>
              </a:rPr>
              <a:t>thiệu</a:t>
            </a:r>
            <a:r>
              <a:rPr lang="en-US" b="1" dirty="0" smtClean="0">
                <a:solidFill>
                  <a:prstClr val="black">
                    <a:lumMod val="75000"/>
                    <a:lumOff val="25000"/>
                  </a:prstClr>
                </a:solidFill>
              </a:rPr>
              <a:t> </a:t>
            </a:r>
            <a:r>
              <a:rPr lang="en-US" b="1" dirty="0" err="1" smtClean="0">
                <a:solidFill>
                  <a:prstClr val="black">
                    <a:lumMod val="75000"/>
                    <a:lumOff val="25000"/>
                  </a:prstClr>
                </a:solidFill>
              </a:rPr>
              <a:t>Pentest</a:t>
            </a:r>
            <a:endParaRPr lang="id-ID" b="1" dirty="0">
              <a:solidFill>
                <a:prstClr val="black">
                  <a:lumMod val="75000"/>
                  <a:lumOff val="25000"/>
                </a:prstClr>
              </a:solidFill>
            </a:endParaRPr>
          </a:p>
        </p:txBody>
      </p:sp>
      <p:sp>
        <p:nvSpPr>
          <p:cNvPr id="95" name="TextBox 94"/>
          <p:cNvSpPr txBox="1"/>
          <p:nvPr/>
        </p:nvSpPr>
        <p:spPr>
          <a:xfrm flipH="1">
            <a:off x="1747213" y="3636690"/>
            <a:ext cx="1787821" cy="646331"/>
          </a:xfrm>
          <a:prstGeom prst="rect">
            <a:avLst/>
          </a:prstGeom>
          <a:noFill/>
        </p:spPr>
        <p:txBody>
          <a:bodyPr wrap="square" rtlCol="0">
            <a:spAutoFit/>
          </a:bodyPr>
          <a:lstStyle/>
          <a:p>
            <a:pPr algn="r"/>
            <a:r>
              <a:rPr lang="en-US" b="1" dirty="0" err="1" smtClean="0">
                <a:solidFill>
                  <a:prstClr val="black">
                    <a:lumMod val="75000"/>
                    <a:lumOff val="25000"/>
                  </a:prstClr>
                </a:solidFill>
              </a:rPr>
              <a:t>Định</a:t>
            </a:r>
            <a:r>
              <a:rPr lang="en-US" b="1" dirty="0" smtClean="0">
                <a:solidFill>
                  <a:prstClr val="black">
                    <a:lumMod val="75000"/>
                    <a:lumOff val="25000"/>
                  </a:prstClr>
                </a:solidFill>
              </a:rPr>
              <a:t> </a:t>
            </a:r>
            <a:r>
              <a:rPr lang="en-US" b="1" dirty="0" err="1" smtClean="0">
                <a:solidFill>
                  <a:prstClr val="black">
                    <a:lumMod val="75000"/>
                    <a:lumOff val="25000"/>
                  </a:prstClr>
                </a:solidFill>
              </a:rPr>
              <a:t>hướng</a:t>
            </a:r>
            <a:r>
              <a:rPr lang="en-US" b="1" dirty="0" smtClean="0">
                <a:solidFill>
                  <a:prstClr val="black">
                    <a:lumMod val="75000"/>
                    <a:lumOff val="25000"/>
                  </a:prstClr>
                </a:solidFill>
              </a:rPr>
              <a:t> </a:t>
            </a:r>
            <a:r>
              <a:rPr lang="en-US" b="1" dirty="0" err="1" smtClean="0">
                <a:solidFill>
                  <a:prstClr val="black">
                    <a:lumMod val="75000"/>
                    <a:lumOff val="25000"/>
                  </a:prstClr>
                </a:solidFill>
              </a:rPr>
              <a:t>cách</a:t>
            </a:r>
            <a:r>
              <a:rPr lang="en-US" b="1" dirty="0" smtClean="0">
                <a:solidFill>
                  <a:prstClr val="black">
                    <a:lumMod val="75000"/>
                    <a:lumOff val="25000"/>
                  </a:prstClr>
                </a:solidFill>
              </a:rPr>
              <a:t> </a:t>
            </a:r>
            <a:r>
              <a:rPr lang="en-US" b="1" dirty="0" err="1" smtClean="0">
                <a:solidFill>
                  <a:prstClr val="black">
                    <a:lumMod val="75000"/>
                    <a:lumOff val="25000"/>
                  </a:prstClr>
                </a:solidFill>
              </a:rPr>
              <a:t>học</a:t>
            </a:r>
            <a:endParaRPr lang="id-ID" b="1" dirty="0">
              <a:solidFill>
                <a:prstClr val="white">
                  <a:lumMod val="50000"/>
                </a:prstClr>
              </a:solidFill>
            </a:endParaRPr>
          </a:p>
        </p:txBody>
      </p:sp>
      <p:sp>
        <p:nvSpPr>
          <p:cNvPr id="26" name="ghjh 3"/>
          <p:cNvSpPr>
            <a:spLocks noChangeArrowheads="1"/>
          </p:cNvSpPr>
          <p:nvPr/>
        </p:nvSpPr>
        <p:spPr bwMode="auto">
          <a:xfrm rot="5400000" flipH="1">
            <a:off x="2721569" y="5884883"/>
            <a:ext cx="688074" cy="458273"/>
          </a:xfrm>
          <a:prstGeom prst="rect">
            <a:avLst/>
          </a:prstGeom>
          <a:solidFill>
            <a:schemeClr val="accent6"/>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21" name="Freeform 20"/>
          <p:cNvSpPr>
            <a:spLocks/>
          </p:cNvSpPr>
          <p:nvPr/>
        </p:nvSpPr>
        <p:spPr bwMode="auto">
          <a:xfrm rot="5400000" flipH="1">
            <a:off x="3331934" y="4739201"/>
            <a:ext cx="539302" cy="1522263"/>
          </a:xfrm>
          <a:custGeom>
            <a:avLst/>
            <a:gdLst>
              <a:gd name="T0" fmla="*/ 203 w 203"/>
              <a:gd name="T1" fmla="*/ 0 h 764"/>
              <a:gd name="T2" fmla="*/ 0 w 203"/>
              <a:gd name="T3" fmla="*/ 536 h 764"/>
              <a:gd name="T4" fmla="*/ 0 w 203"/>
              <a:gd name="T5" fmla="*/ 764 h 764"/>
              <a:gd name="T6" fmla="*/ 203 w 203"/>
              <a:gd name="T7" fmla="*/ 35 h 764"/>
              <a:gd name="T8" fmla="*/ 203 w 203"/>
              <a:gd name="T9" fmla="*/ 0 h 764"/>
            </a:gdLst>
            <a:ahLst/>
            <a:cxnLst>
              <a:cxn ang="0">
                <a:pos x="T0" y="T1"/>
              </a:cxn>
              <a:cxn ang="0">
                <a:pos x="T2" y="T3"/>
              </a:cxn>
              <a:cxn ang="0">
                <a:pos x="T4" y="T5"/>
              </a:cxn>
              <a:cxn ang="0">
                <a:pos x="T6" y="T7"/>
              </a:cxn>
              <a:cxn ang="0">
                <a:pos x="T8" y="T9"/>
              </a:cxn>
            </a:cxnLst>
            <a:rect l="0" t="0" r="r" b="b"/>
            <a:pathLst>
              <a:path w="203" h="764">
                <a:moveTo>
                  <a:pt x="203" y="0"/>
                </a:moveTo>
                <a:lnTo>
                  <a:pt x="0" y="536"/>
                </a:lnTo>
                <a:lnTo>
                  <a:pt x="0" y="764"/>
                </a:lnTo>
                <a:lnTo>
                  <a:pt x="203" y="35"/>
                </a:lnTo>
                <a:lnTo>
                  <a:pt x="203" y="0"/>
                </a:lnTo>
                <a:close/>
              </a:path>
            </a:pathLst>
          </a:custGeom>
          <a:solidFill>
            <a:schemeClr val="accent6"/>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41" name="Freeform 54"/>
          <p:cNvSpPr>
            <a:spLocks/>
          </p:cNvSpPr>
          <p:nvPr/>
        </p:nvSpPr>
        <p:spPr bwMode="auto">
          <a:xfrm rot="5400000" flipH="1">
            <a:off x="3990785" y="3264758"/>
            <a:ext cx="433036" cy="310829"/>
          </a:xfrm>
          <a:custGeom>
            <a:avLst/>
            <a:gdLst>
              <a:gd name="T0" fmla="*/ 69 w 69"/>
              <a:gd name="T1" fmla="*/ 64 h 66"/>
              <a:gd name="T2" fmla="*/ 1 w 69"/>
              <a:gd name="T3" fmla="*/ 0 h 66"/>
              <a:gd name="T4" fmla="*/ 0 w 69"/>
              <a:gd name="T5" fmla="*/ 0 h 66"/>
              <a:gd name="T6" fmla="*/ 0 w 69"/>
              <a:gd name="T7" fmla="*/ 15 h 66"/>
              <a:gd name="T8" fmla="*/ 1 w 69"/>
              <a:gd name="T9" fmla="*/ 15 h 66"/>
              <a:gd name="T10" fmla="*/ 53 w 69"/>
              <a:gd name="T11" fmla="*/ 64 h 66"/>
              <a:gd name="T12" fmla="*/ 53 w 69"/>
              <a:gd name="T13" fmla="*/ 66 h 66"/>
              <a:gd name="T14" fmla="*/ 69 w 69"/>
              <a:gd name="T15" fmla="*/ 66 h 66"/>
              <a:gd name="T16" fmla="*/ 69 w 69"/>
              <a:gd name="T17" fmla="*/ 6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6">
                <a:moveTo>
                  <a:pt x="69" y="64"/>
                </a:moveTo>
                <a:cubicBezTo>
                  <a:pt x="69" y="28"/>
                  <a:pt x="31" y="0"/>
                  <a:pt x="1" y="0"/>
                </a:cubicBezTo>
                <a:cubicBezTo>
                  <a:pt x="0" y="0"/>
                  <a:pt x="0" y="0"/>
                  <a:pt x="0" y="0"/>
                </a:cubicBezTo>
                <a:cubicBezTo>
                  <a:pt x="0" y="15"/>
                  <a:pt x="0" y="15"/>
                  <a:pt x="0" y="15"/>
                </a:cubicBezTo>
                <a:cubicBezTo>
                  <a:pt x="1" y="15"/>
                  <a:pt x="1" y="15"/>
                  <a:pt x="1" y="15"/>
                </a:cubicBezTo>
                <a:cubicBezTo>
                  <a:pt x="21" y="15"/>
                  <a:pt x="53" y="36"/>
                  <a:pt x="53" y="64"/>
                </a:cubicBezTo>
                <a:cubicBezTo>
                  <a:pt x="53" y="65"/>
                  <a:pt x="53" y="66"/>
                  <a:pt x="53" y="66"/>
                </a:cubicBezTo>
                <a:cubicBezTo>
                  <a:pt x="69" y="66"/>
                  <a:pt x="69" y="66"/>
                  <a:pt x="69" y="66"/>
                </a:cubicBezTo>
                <a:cubicBezTo>
                  <a:pt x="69" y="66"/>
                  <a:pt x="69" y="65"/>
                  <a:pt x="69" y="64"/>
                </a:cubicBezTo>
                <a:close/>
              </a:path>
            </a:pathLst>
          </a:custGeom>
          <a:solidFill>
            <a:schemeClr val="accent6"/>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42" name="Rectangle 55"/>
          <p:cNvSpPr>
            <a:spLocks noChangeArrowheads="1"/>
          </p:cNvSpPr>
          <p:nvPr/>
        </p:nvSpPr>
        <p:spPr bwMode="auto">
          <a:xfrm rot="5400000" flipH="1">
            <a:off x="3530853" y="4398818"/>
            <a:ext cx="1593992" cy="69737"/>
          </a:xfrm>
          <a:prstGeom prst="rect">
            <a:avLst/>
          </a:prstGeom>
          <a:solidFill>
            <a:schemeClr val="accent6"/>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43" name="Freeform 56"/>
          <p:cNvSpPr>
            <a:spLocks noEditPoints="1"/>
          </p:cNvSpPr>
          <p:nvPr/>
        </p:nvSpPr>
        <p:spPr bwMode="auto">
          <a:xfrm rot="5400000" flipH="1">
            <a:off x="3298395" y="2802626"/>
            <a:ext cx="584464" cy="922523"/>
          </a:xfrm>
          <a:custGeom>
            <a:avLst/>
            <a:gdLst>
              <a:gd name="T0" fmla="*/ 55 w 93"/>
              <a:gd name="T1" fmla="*/ 103 h 195"/>
              <a:gd name="T2" fmla="*/ 56 w 93"/>
              <a:gd name="T3" fmla="*/ 0 h 195"/>
              <a:gd name="T4" fmla="*/ 40 w 93"/>
              <a:gd name="T5" fmla="*/ 0 h 195"/>
              <a:gd name="T6" fmla="*/ 39 w 93"/>
              <a:gd name="T7" fmla="*/ 102 h 195"/>
              <a:gd name="T8" fmla="*/ 0 w 93"/>
              <a:gd name="T9" fmla="*/ 148 h 195"/>
              <a:gd name="T10" fmla="*/ 47 w 93"/>
              <a:gd name="T11" fmla="*/ 195 h 195"/>
              <a:gd name="T12" fmla="*/ 93 w 93"/>
              <a:gd name="T13" fmla="*/ 148 h 195"/>
              <a:gd name="T14" fmla="*/ 55 w 93"/>
              <a:gd name="T15" fmla="*/ 103 h 195"/>
              <a:gd name="T16" fmla="*/ 47 w 93"/>
              <a:gd name="T17" fmla="*/ 176 h 195"/>
              <a:gd name="T18" fmla="*/ 19 w 93"/>
              <a:gd name="T19" fmla="*/ 148 h 195"/>
              <a:gd name="T20" fmla="*/ 47 w 93"/>
              <a:gd name="T21" fmla="*/ 121 h 195"/>
              <a:gd name="T22" fmla="*/ 74 w 93"/>
              <a:gd name="T23" fmla="*/ 148 h 195"/>
              <a:gd name="T24" fmla="*/ 47 w 93"/>
              <a:gd name="T25" fmla="*/ 17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195">
                <a:moveTo>
                  <a:pt x="55" y="103"/>
                </a:moveTo>
                <a:cubicBezTo>
                  <a:pt x="55" y="81"/>
                  <a:pt x="56" y="27"/>
                  <a:pt x="56" y="0"/>
                </a:cubicBezTo>
                <a:cubicBezTo>
                  <a:pt x="40" y="0"/>
                  <a:pt x="40" y="0"/>
                  <a:pt x="40" y="0"/>
                </a:cubicBezTo>
                <a:cubicBezTo>
                  <a:pt x="40" y="27"/>
                  <a:pt x="39" y="81"/>
                  <a:pt x="39" y="102"/>
                </a:cubicBezTo>
                <a:cubicBezTo>
                  <a:pt x="17" y="106"/>
                  <a:pt x="0" y="125"/>
                  <a:pt x="0" y="148"/>
                </a:cubicBezTo>
                <a:cubicBezTo>
                  <a:pt x="0" y="174"/>
                  <a:pt x="21" y="195"/>
                  <a:pt x="47" y="195"/>
                </a:cubicBezTo>
                <a:cubicBezTo>
                  <a:pt x="72" y="195"/>
                  <a:pt x="93" y="174"/>
                  <a:pt x="93" y="148"/>
                </a:cubicBezTo>
                <a:cubicBezTo>
                  <a:pt x="93" y="125"/>
                  <a:pt x="77" y="106"/>
                  <a:pt x="55" y="103"/>
                </a:cubicBezTo>
                <a:close/>
                <a:moveTo>
                  <a:pt x="47" y="176"/>
                </a:moveTo>
                <a:cubicBezTo>
                  <a:pt x="32" y="176"/>
                  <a:pt x="19" y="163"/>
                  <a:pt x="19" y="148"/>
                </a:cubicBezTo>
                <a:cubicBezTo>
                  <a:pt x="19" y="133"/>
                  <a:pt x="32" y="121"/>
                  <a:pt x="47" y="121"/>
                </a:cubicBezTo>
                <a:cubicBezTo>
                  <a:pt x="62" y="121"/>
                  <a:pt x="74" y="133"/>
                  <a:pt x="74" y="148"/>
                </a:cubicBezTo>
                <a:cubicBezTo>
                  <a:pt x="74" y="163"/>
                  <a:pt x="62" y="176"/>
                  <a:pt x="47" y="176"/>
                </a:cubicBezTo>
                <a:close/>
              </a:path>
            </a:pathLst>
          </a:custGeom>
          <a:solidFill>
            <a:schemeClr val="accent6"/>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25" name="ghjh 2"/>
          <p:cNvSpPr>
            <a:spLocks noChangeArrowheads="1"/>
          </p:cNvSpPr>
          <p:nvPr/>
        </p:nvSpPr>
        <p:spPr bwMode="auto">
          <a:xfrm rot="5400000" flipH="1">
            <a:off x="3476803" y="5886473"/>
            <a:ext cx="698701" cy="451471"/>
          </a:xfrm>
          <a:prstGeom prst="rect">
            <a:avLst/>
          </a:prstGeom>
          <a:solidFill>
            <a:srgbClr val="7030A0"/>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20" name="Freeform 19"/>
          <p:cNvSpPr>
            <a:spLocks/>
          </p:cNvSpPr>
          <p:nvPr/>
        </p:nvSpPr>
        <p:spPr bwMode="auto">
          <a:xfrm rot="5400000" flipH="1">
            <a:off x="3784338" y="5052073"/>
            <a:ext cx="528675" cy="896514"/>
          </a:xfrm>
          <a:custGeom>
            <a:avLst/>
            <a:gdLst>
              <a:gd name="T0" fmla="*/ 199 w 199"/>
              <a:gd name="T1" fmla="*/ 0 h 443"/>
              <a:gd name="T2" fmla="*/ 0 w 199"/>
              <a:gd name="T3" fmla="*/ 218 h 443"/>
              <a:gd name="T4" fmla="*/ 0 w 199"/>
              <a:gd name="T5" fmla="*/ 443 h 443"/>
              <a:gd name="T6" fmla="*/ 199 w 199"/>
              <a:gd name="T7" fmla="*/ 35 h 443"/>
              <a:gd name="T8" fmla="*/ 199 w 199"/>
              <a:gd name="T9" fmla="*/ 0 h 443"/>
            </a:gdLst>
            <a:ahLst/>
            <a:cxnLst>
              <a:cxn ang="0">
                <a:pos x="T0" y="T1"/>
              </a:cxn>
              <a:cxn ang="0">
                <a:pos x="T2" y="T3"/>
              </a:cxn>
              <a:cxn ang="0">
                <a:pos x="T4" y="T5"/>
              </a:cxn>
              <a:cxn ang="0">
                <a:pos x="T6" y="T7"/>
              </a:cxn>
              <a:cxn ang="0">
                <a:pos x="T8" y="T9"/>
              </a:cxn>
            </a:cxnLst>
            <a:rect l="0" t="0" r="r" b="b"/>
            <a:pathLst>
              <a:path w="199" h="443">
                <a:moveTo>
                  <a:pt x="199" y="0"/>
                </a:moveTo>
                <a:lnTo>
                  <a:pt x="0" y="218"/>
                </a:lnTo>
                <a:lnTo>
                  <a:pt x="0" y="443"/>
                </a:lnTo>
                <a:lnTo>
                  <a:pt x="199" y="35"/>
                </a:lnTo>
                <a:lnTo>
                  <a:pt x="199" y="0"/>
                </a:lnTo>
                <a:close/>
              </a:path>
            </a:pathLst>
          </a:custGeom>
          <a:solidFill>
            <a:srgbClr val="7030A0"/>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37" name="Freeform 51"/>
          <p:cNvSpPr>
            <a:spLocks/>
          </p:cNvSpPr>
          <p:nvPr/>
        </p:nvSpPr>
        <p:spPr bwMode="auto">
          <a:xfrm rot="5400000" flipH="1">
            <a:off x="4123511" y="1703766"/>
            <a:ext cx="382559" cy="378573"/>
          </a:xfrm>
          <a:custGeom>
            <a:avLst/>
            <a:gdLst>
              <a:gd name="T0" fmla="*/ 61 w 61"/>
              <a:gd name="T1" fmla="*/ 78 h 80"/>
              <a:gd name="T2" fmla="*/ 4 w 61"/>
              <a:gd name="T3" fmla="*/ 1 h 80"/>
              <a:gd name="T4" fmla="*/ 0 w 61"/>
              <a:gd name="T5" fmla="*/ 0 h 80"/>
              <a:gd name="T6" fmla="*/ 0 w 61"/>
              <a:gd name="T7" fmla="*/ 16 h 80"/>
              <a:gd name="T8" fmla="*/ 3 w 61"/>
              <a:gd name="T9" fmla="*/ 16 h 80"/>
              <a:gd name="T10" fmla="*/ 46 w 61"/>
              <a:gd name="T11" fmla="*/ 78 h 80"/>
              <a:gd name="T12" fmla="*/ 46 w 61"/>
              <a:gd name="T13" fmla="*/ 80 h 80"/>
              <a:gd name="T14" fmla="*/ 61 w 61"/>
              <a:gd name="T15" fmla="*/ 80 h 80"/>
              <a:gd name="T16" fmla="*/ 61 w 61"/>
              <a:gd name="T17" fmla="*/ 7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80">
                <a:moveTo>
                  <a:pt x="61" y="78"/>
                </a:moveTo>
                <a:cubicBezTo>
                  <a:pt x="61" y="26"/>
                  <a:pt x="45" y="3"/>
                  <a:pt x="4" y="1"/>
                </a:cubicBezTo>
                <a:cubicBezTo>
                  <a:pt x="3" y="1"/>
                  <a:pt x="2" y="1"/>
                  <a:pt x="0" y="0"/>
                </a:cubicBezTo>
                <a:cubicBezTo>
                  <a:pt x="0" y="16"/>
                  <a:pt x="0" y="16"/>
                  <a:pt x="0" y="16"/>
                </a:cubicBezTo>
                <a:cubicBezTo>
                  <a:pt x="1" y="16"/>
                  <a:pt x="2" y="16"/>
                  <a:pt x="3" y="16"/>
                </a:cubicBezTo>
                <a:cubicBezTo>
                  <a:pt x="26" y="18"/>
                  <a:pt x="46" y="24"/>
                  <a:pt x="46" y="78"/>
                </a:cubicBezTo>
                <a:cubicBezTo>
                  <a:pt x="46" y="80"/>
                  <a:pt x="46" y="80"/>
                  <a:pt x="46" y="80"/>
                </a:cubicBezTo>
                <a:cubicBezTo>
                  <a:pt x="61" y="80"/>
                  <a:pt x="61" y="80"/>
                  <a:pt x="61" y="80"/>
                </a:cubicBezTo>
                <a:lnTo>
                  <a:pt x="61" y="78"/>
                </a:lnTo>
                <a:close/>
              </a:path>
            </a:pathLst>
          </a:custGeom>
          <a:solidFill>
            <a:srgbClr val="7030A0"/>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38" name="Freeform 52"/>
          <p:cNvSpPr>
            <a:spLocks/>
          </p:cNvSpPr>
          <p:nvPr/>
        </p:nvSpPr>
        <p:spPr bwMode="auto">
          <a:xfrm rot="5400000" flipH="1">
            <a:off x="2889136" y="3621056"/>
            <a:ext cx="3153449" cy="76433"/>
          </a:xfrm>
          <a:custGeom>
            <a:avLst/>
            <a:gdLst>
              <a:gd name="T0" fmla="*/ 0 w 501"/>
              <a:gd name="T1" fmla="*/ 2 h 17"/>
              <a:gd name="T2" fmla="*/ 0 w 501"/>
              <a:gd name="T3" fmla="*/ 17 h 17"/>
              <a:gd name="T4" fmla="*/ 501 w 501"/>
              <a:gd name="T5" fmla="*/ 17 h 17"/>
              <a:gd name="T6" fmla="*/ 501 w 501"/>
              <a:gd name="T7" fmla="*/ 1 h 17"/>
              <a:gd name="T8" fmla="*/ 0 w 501"/>
              <a:gd name="T9" fmla="*/ 2 h 17"/>
            </a:gdLst>
            <a:ahLst/>
            <a:cxnLst>
              <a:cxn ang="0">
                <a:pos x="T0" y="T1"/>
              </a:cxn>
              <a:cxn ang="0">
                <a:pos x="T2" y="T3"/>
              </a:cxn>
              <a:cxn ang="0">
                <a:pos x="T4" y="T5"/>
              </a:cxn>
              <a:cxn ang="0">
                <a:pos x="T6" y="T7"/>
              </a:cxn>
              <a:cxn ang="0">
                <a:pos x="T8" y="T9"/>
              </a:cxn>
            </a:cxnLst>
            <a:rect l="0" t="0" r="r" b="b"/>
            <a:pathLst>
              <a:path w="501" h="17">
                <a:moveTo>
                  <a:pt x="0" y="2"/>
                </a:moveTo>
                <a:cubicBezTo>
                  <a:pt x="0" y="17"/>
                  <a:pt x="0" y="17"/>
                  <a:pt x="0" y="17"/>
                </a:cubicBezTo>
                <a:cubicBezTo>
                  <a:pt x="4" y="17"/>
                  <a:pt x="447" y="15"/>
                  <a:pt x="501" y="17"/>
                </a:cubicBezTo>
                <a:cubicBezTo>
                  <a:pt x="501" y="1"/>
                  <a:pt x="501" y="1"/>
                  <a:pt x="501" y="1"/>
                </a:cubicBezTo>
                <a:cubicBezTo>
                  <a:pt x="443" y="0"/>
                  <a:pt x="18" y="2"/>
                  <a:pt x="0" y="2"/>
                </a:cubicBezTo>
                <a:close/>
              </a:path>
            </a:pathLst>
          </a:custGeom>
          <a:solidFill>
            <a:srgbClr val="7030A0"/>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39" name="Freeform 53"/>
          <p:cNvSpPr>
            <a:spLocks noEditPoints="1"/>
          </p:cNvSpPr>
          <p:nvPr/>
        </p:nvSpPr>
        <p:spPr bwMode="auto">
          <a:xfrm rot="5400000" flipH="1">
            <a:off x="3334154" y="1262888"/>
            <a:ext cx="584464" cy="998237"/>
          </a:xfrm>
          <a:custGeom>
            <a:avLst/>
            <a:gdLst>
              <a:gd name="T0" fmla="*/ 56 w 93"/>
              <a:gd name="T1" fmla="*/ 119 h 211"/>
              <a:gd name="T2" fmla="*/ 56 w 93"/>
              <a:gd name="T3" fmla="*/ 0 h 211"/>
              <a:gd name="T4" fmla="*/ 41 w 93"/>
              <a:gd name="T5" fmla="*/ 0 h 211"/>
              <a:gd name="T6" fmla="*/ 41 w 93"/>
              <a:gd name="T7" fmla="*/ 118 h 211"/>
              <a:gd name="T8" fmla="*/ 0 w 93"/>
              <a:gd name="T9" fmla="*/ 164 h 211"/>
              <a:gd name="T10" fmla="*/ 46 w 93"/>
              <a:gd name="T11" fmla="*/ 211 h 211"/>
              <a:gd name="T12" fmla="*/ 93 w 93"/>
              <a:gd name="T13" fmla="*/ 164 h 211"/>
              <a:gd name="T14" fmla="*/ 56 w 93"/>
              <a:gd name="T15" fmla="*/ 119 h 211"/>
              <a:gd name="T16" fmla="*/ 46 w 93"/>
              <a:gd name="T17" fmla="*/ 191 h 211"/>
              <a:gd name="T18" fmla="*/ 19 w 93"/>
              <a:gd name="T19" fmla="*/ 164 h 211"/>
              <a:gd name="T20" fmla="*/ 46 w 93"/>
              <a:gd name="T21" fmla="*/ 137 h 211"/>
              <a:gd name="T22" fmla="*/ 74 w 93"/>
              <a:gd name="T23" fmla="*/ 164 h 211"/>
              <a:gd name="T24" fmla="*/ 46 w 93"/>
              <a:gd name="T25" fmla="*/ 19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211">
                <a:moveTo>
                  <a:pt x="56" y="119"/>
                </a:moveTo>
                <a:cubicBezTo>
                  <a:pt x="56" y="0"/>
                  <a:pt x="56" y="0"/>
                  <a:pt x="56" y="0"/>
                </a:cubicBezTo>
                <a:cubicBezTo>
                  <a:pt x="41" y="0"/>
                  <a:pt x="41" y="0"/>
                  <a:pt x="41" y="0"/>
                </a:cubicBezTo>
                <a:cubicBezTo>
                  <a:pt x="41" y="118"/>
                  <a:pt x="41" y="118"/>
                  <a:pt x="41" y="118"/>
                </a:cubicBezTo>
                <a:cubicBezTo>
                  <a:pt x="18" y="121"/>
                  <a:pt x="0" y="141"/>
                  <a:pt x="0" y="164"/>
                </a:cubicBezTo>
                <a:cubicBezTo>
                  <a:pt x="0" y="190"/>
                  <a:pt x="21" y="211"/>
                  <a:pt x="46" y="211"/>
                </a:cubicBezTo>
                <a:cubicBezTo>
                  <a:pt x="72" y="211"/>
                  <a:pt x="93" y="190"/>
                  <a:pt x="93" y="164"/>
                </a:cubicBezTo>
                <a:cubicBezTo>
                  <a:pt x="93" y="142"/>
                  <a:pt x="77" y="123"/>
                  <a:pt x="56" y="119"/>
                </a:cubicBezTo>
                <a:close/>
                <a:moveTo>
                  <a:pt x="46" y="191"/>
                </a:moveTo>
                <a:cubicBezTo>
                  <a:pt x="31" y="191"/>
                  <a:pt x="19" y="179"/>
                  <a:pt x="19" y="164"/>
                </a:cubicBezTo>
                <a:cubicBezTo>
                  <a:pt x="19" y="149"/>
                  <a:pt x="31" y="137"/>
                  <a:pt x="46" y="137"/>
                </a:cubicBezTo>
                <a:cubicBezTo>
                  <a:pt x="61" y="137"/>
                  <a:pt x="74" y="149"/>
                  <a:pt x="74" y="164"/>
                </a:cubicBezTo>
                <a:cubicBezTo>
                  <a:pt x="74" y="179"/>
                  <a:pt x="61" y="191"/>
                  <a:pt x="46" y="191"/>
                </a:cubicBezTo>
                <a:close/>
              </a:path>
            </a:pathLst>
          </a:custGeom>
          <a:solidFill>
            <a:srgbClr val="7030A0"/>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19" name="Freeform 18"/>
          <p:cNvSpPr>
            <a:spLocks/>
          </p:cNvSpPr>
          <p:nvPr/>
        </p:nvSpPr>
        <p:spPr bwMode="auto">
          <a:xfrm rot="5400000" flipH="1">
            <a:off x="4344121" y="5281822"/>
            <a:ext cx="515391" cy="450303"/>
          </a:xfrm>
          <a:custGeom>
            <a:avLst/>
            <a:gdLst>
              <a:gd name="T0" fmla="*/ 194 w 194"/>
              <a:gd name="T1" fmla="*/ 98 h 226"/>
              <a:gd name="T2" fmla="*/ 0 w 194"/>
              <a:gd name="T3" fmla="*/ 0 h 226"/>
              <a:gd name="T4" fmla="*/ 0 w 194"/>
              <a:gd name="T5" fmla="*/ 226 h 226"/>
              <a:gd name="T6" fmla="*/ 194 w 194"/>
              <a:gd name="T7" fmla="*/ 133 h 226"/>
              <a:gd name="T8" fmla="*/ 194 w 194"/>
              <a:gd name="T9" fmla="*/ 98 h 226"/>
            </a:gdLst>
            <a:ahLst/>
            <a:cxnLst>
              <a:cxn ang="0">
                <a:pos x="T0" y="T1"/>
              </a:cxn>
              <a:cxn ang="0">
                <a:pos x="T2" y="T3"/>
              </a:cxn>
              <a:cxn ang="0">
                <a:pos x="T4" y="T5"/>
              </a:cxn>
              <a:cxn ang="0">
                <a:pos x="T6" y="T7"/>
              </a:cxn>
              <a:cxn ang="0">
                <a:pos x="T8" y="T9"/>
              </a:cxn>
            </a:cxnLst>
            <a:rect l="0" t="0" r="r" b="b"/>
            <a:pathLst>
              <a:path w="194" h="226">
                <a:moveTo>
                  <a:pt x="194" y="98"/>
                </a:moveTo>
                <a:lnTo>
                  <a:pt x="0" y="0"/>
                </a:lnTo>
                <a:lnTo>
                  <a:pt x="0" y="226"/>
                </a:lnTo>
                <a:lnTo>
                  <a:pt x="194" y="133"/>
                </a:lnTo>
                <a:lnTo>
                  <a:pt x="194" y="98"/>
                </a:lnTo>
                <a:close/>
              </a:path>
            </a:pathLst>
          </a:custGeom>
          <a:solidFill>
            <a:srgbClr val="FF0000"/>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34" name="Rectangle 48"/>
          <p:cNvSpPr>
            <a:spLocks noChangeArrowheads="1"/>
          </p:cNvSpPr>
          <p:nvPr/>
        </p:nvSpPr>
        <p:spPr bwMode="auto">
          <a:xfrm rot="5400000" flipH="1">
            <a:off x="2666775" y="3284352"/>
            <a:ext cx="3860119" cy="69737"/>
          </a:xfrm>
          <a:prstGeom prst="rect">
            <a:avLst/>
          </a:prstGeom>
          <a:solidFill>
            <a:srgbClr val="FF0000"/>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35" name="Freeform 49"/>
          <p:cNvSpPr>
            <a:spLocks noEditPoints="1"/>
          </p:cNvSpPr>
          <p:nvPr/>
        </p:nvSpPr>
        <p:spPr bwMode="auto">
          <a:xfrm rot="5400000" flipH="1">
            <a:off x="5234099" y="435215"/>
            <a:ext cx="584464" cy="1087900"/>
          </a:xfrm>
          <a:custGeom>
            <a:avLst/>
            <a:gdLst>
              <a:gd name="T0" fmla="*/ 54 w 93"/>
              <a:gd name="T1" fmla="*/ 92 h 230"/>
              <a:gd name="T2" fmla="*/ 93 w 93"/>
              <a:gd name="T3" fmla="*/ 47 h 230"/>
              <a:gd name="T4" fmla="*/ 47 w 93"/>
              <a:gd name="T5" fmla="*/ 0 h 230"/>
              <a:gd name="T6" fmla="*/ 0 w 93"/>
              <a:gd name="T7" fmla="*/ 47 h 230"/>
              <a:gd name="T8" fmla="*/ 39 w 93"/>
              <a:gd name="T9" fmla="*/ 92 h 230"/>
              <a:gd name="T10" fmla="*/ 39 w 93"/>
              <a:gd name="T11" fmla="*/ 230 h 230"/>
              <a:gd name="T12" fmla="*/ 54 w 93"/>
              <a:gd name="T13" fmla="*/ 230 h 230"/>
              <a:gd name="T14" fmla="*/ 54 w 93"/>
              <a:gd name="T15" fmla="*/ 92 h 230"/>
              <a:gd name="T16" fmla="*/ 19 w 93"/>
              <a:gd name="T17" fmla="*/ 47 h 230"/>
              <a:gd name="T18" fmla="*/ 47 w 93"/>
              <a:gd name="T19" fmla="*/ 19 h 230"/>
              <a:gd name="T20" fmla="*/ 74 w 93"/>
              <a:gd name="T21" fmla="*/ 47 h 230"/>
              <a:gd name="T22" fmla="*/ 47 w 93"/>
              <a:gd name="T23" fmla="*/ 74 h 230"/>
              <a:gd name="T24" fmla="*/ 19 w 93"/>
              <a:gd name="T25" fmla="*/ 47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230">
                <a:moveTo>
                  <a:pt x="54" y="92"/>
                </a:moveTo>
                <a:cubicBezTo>
                  <a:pt x="76" y="89"/>
                  <a:pt x="93" y="70"/>
                  <a:pt x="93" y="47"/>
                </a:cubicBezTo>
                <a:cubicBezTo>
                  <a:pt x="93" y="21"/>
                  <a:pt x="72" y="0"/>
                  <a:pt x="47" y="0"/>
                </a:cubicBezTo>
                <a:cubicBezTo>
                  <a:pt x="21" y="0"/>
                  <a:pt x="0" y="21"/>
                  <a:pt x="0" y="47"/>
                </a:cubicBezTo>
                <a:cubicBezTo>
                  <a:pt x="0" y="70"/>
                  <a:pt x="17" y="89"/>
                  <a:pt x="39" y="92"/>
                </a:cubicBezTo>
                <a:cubicBezTo>
                  <a:pt x="39" y="230"/>
                  <a:pt x="39" y="230"/>
                  <a:pt x="39" y="230"/>
                </a:cubicBezTo>
                <a:cubicBezTo>
                  <a:pt x="54" y="230"/>
                  <a:pt x="54" y="230"/>
                  <a:pt x="54" y="230"/>
                </a:cubicBezTo>
                <a:lnTo>
                  <a:pt x="54" y="92"/>
                </a:lnTo>
                <a:close/>
                <a:moveTo>
                  <a:pt x="19" y="47"/>
                </a:moveTo>
                <a:cubicBezTo>
                  <a:pt x="19" y="32"/>
                  <a:pt x="31" y="19"/>
                  <a:pt x="47" y="19"/>
                </a:cubicBezTo>
                <a:cubicBezTo>
                  <a:pt x="62" y="19"/>
                  <a:pt x="74" y="32"/>
                  <a:pt x="74" y="47"/>
                </a:cubicBezTo>
                <a:cubicBezTo>
                  <a:pt x="74" y="62"/>
                  <a:pt x="62" y="74"/>
                  <a:pt x="47" y="74"/>
                </a:cubicBezTo>
                <a:cubicBezTo>
                  <a:pt x="31" y="74"/>
                  <a:pt x="19" y="62"/>
                  <a:pt x="19" y="47"/>
                </a:cubicBezTo>
                <a:close/>
              </a:path>
            </a:pathLst>
          </a:custGeom>
          <a:solidFill>
            <a:srgbClr val="FF0000"/>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36" name="Freeform 50"/>
          <p:cNvSpPr>
            <a:spLocks/>
          </p:cNvSpPr>
          <p:nvPr/>
        </p:nvSpPr>
        <p:spPr bwMode="auto">
          <a:xfrm rot="5400000" flipH="1">
            <a:off x="4543702" y="950482"/>
            <a:ext cx="456944" cy="420415"/>
          </a:xfrm>
          <a:custGeom>
            <a:avLst/>
            <a:gdLst>
              <a:gd name="T0" fmla="*/ 58 w 73"/>
              <a:gd name="T1" fmla="*/ 0 h 89"/>
              <a:gd name="T2" fmla="*/ 58 w 73"/>
              <a:gd name="T3" fmla="*/ 1 h 89"/>
              <a:gd name="T4" fmla="*/ 1 w 73"/>
              <a:gd name="T5" fmla="*/ 74 h 89"/>
              <a:gd name="T6" fmla="*/ 0 w 73"/>
              <a:gd name="T7" fmla="*/ 74 h 89"/>
              <a:gd name="T8" fmla="*/ 0 w 73"/>
              <a:gd name="T9" fmla="*/ 89 h 89"/>
              <a:gd name="T10" fmla="*/ 1 w 73"/>
              <a:gd name="T11" fmla="*/ 89 h 89"/>
              <a:gd name="T12" fmla="*/ 58 w 73"/>
              <a:gd name="T13" fmla="*/ 60 h 89"/>
              <a:gd name="T14" fmla="*/ 73 w 73"/>
              <a:gd name="T15" fmla="*/ 1 h 89"/>
              <a:gd name="T16" fmla="*/ 73 w 73"/>
              <a:gd name="T17" fmla="*/ 0 h 89"/>
              <a:gd name="T18" fmla="*/ 58 w 73"/>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89">
                <a:moveTo>
                  <a:pt x="58" y="0"/>
                </a:moveTo>
                <a:cubicBezTo>
                  <a:pt x="58" y="1"/>
                  <a:pt x="58" y="1"/>
                  <a:pt x="58" y="1"/>
                </a:cubicBezTo>
                <a:cubicBezTo>
                  <a:pt x="58" y="23"/>
                  <a:pt x="52" y="74"/>
                  <a:pt x="1" y="74"/>
                </a:cubicBezTo>
                <a:cubicBezTo>
                  <a:pt x="0" y="74"/>
                  <a:pt x="0" y="74"/>
                  <a:pt x="0" y="74"/>
                </a:cubicBezTo>
                <a:cubicBezTo>
                  <a:pt x="0" y="89"/>
                  <a:pt x="0" y="89"/>
                  <a:pt x="0" y="89"/>
                </a:cubicBezTo>
                <a:cubicBezTo>
                  <a:pt x="1" y="89"/>
                  <a:pt x="1" y="89"/>
                  <a:pt x="1" y="89"/>
                </a:cubicBezTo>
                <a:cubicBezTo>
                  <a:pt x="26" y="89"/>
                  <a:pt x="45" y="79"/>
                  <a:pt x="58" y="60"/>
                </a:cubicBezTo>
                <a:cubicBezTo>
                  <a:pt x="71" y="41"/>
                  <a:pt x="73" y="17"/>
                  <a:pt x="73" y="1"/>
                </a:cubicBezTo>
                <a:cubicBezTo>
                  <a:pt x="73" y="0"/>
                  <a:pt x="73" y="0"/>
                  <a:pt x="73" y="0"/>
                </a:cubicBezTo>
                <a:lnTo>
                  <a:pt x="58" y="0"/>
                </a:lnTo>
                <a:close/>
              </a:path>
            </a:pathLst>
          </a:custGeom>
          <a:solidFill>
            <a:srgbClr val="FF0000"/>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99" name="ghjh 1"/>
          <p:cNvSpPr>
            <a:spLocks noChangeAspect="1" noChangeArrowheads="1"/>
          </p:cNvSpPr>
          <p:nvPr/>
        </p:nvSpPr>
        <p:spPr bwMode="auto">
          <a:xfrm flipH="1">
            <a:off x="4376109" y="5762858"/>
            <a:ext cx="451139" cy="709713"/>
          </a:xfrm>
          <a:prstGeom prst="rect">
            <a:avLst/>
          </a:prstGeom>
          <a:solidFill>
            <a:srgbClr val="FF0000"/>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23" name="Rectangle 38"/>
          <p:cNvSpPr>
            <a:spLocks noChangeArrowheads="1"/>
          </p:cNvSpPr>
          <p:nvPr/>
        </p:nvSpPr>
        <p:spPr bwMode="auto">
          <a:xfrm rot="5400000" flipH="1">
            <a:off x="5002601" y="5883414"/>
            <a:ext cx="693388" cy="454288"/>
          </a:xfrm>
          <a:prstGeom prst="rect">
            <a:avLst/>
          </a:prstGeom>
          <a:solidFill>
            <a:srgbClr val="3082BA"/>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18" name="Freeform 17"/>
          <p:cNvSpPr>
            <a:spLocks/>
          </p:cNvSpPr>
          <p:nvPr/>
        </p:nvSpPr>
        <p:spPr bwMode="auto">
          <a:xfrm rot="5400000" flipH="1">
            <a:off x="4874285" y="5057998"/>
            <a:ext cx="528675" cy="884666"/>
          </a:xfrm>
          <a:custGeom>
            <a:avLst/>
            <a:gdLst>
              <a:gd name="T0" fmla="*/ 199 w 199"/>
              <a:gd name="T1" fmla="*/ 408 h 444"/>
              <a:gd name="T2" fmla="*/ 0 w 199"/>
              <a:gd name="T3" fmla="*/ 0 h 444"/>
              <a:gd name="T4" fmla="*/ 0 w 199"/>
              <a:gd name="T5" fmla="*/ 228 h 444"/>
              <a:gd name="T6" fmla="*/ 199 w 199"/>
              <a:gd name="T7" fmla="*/ 444 h 444"/>
              <a:gd name="T8" fmla="*/ 199 w 199"/>
              <a:gd name="T9" fmla="*/ 408 h 444"/>
            </a:gdLst>
            <a:ahLst/>
            <a:cxnLst>
              <a:cxn ang="0">
                <a:pos x="T0" y="T1"/>
              </a:cxn>
              <a:cxn ang="0">
                <a:pos x="T2" y="T3"/>
              </a:cxn>
              <a:cxn ang="0">
                <a:pos x="T4" y="T5"/>
              </a:cxn>
              <a:cxn ang="0">
                <a:pos x="T6" y="T7"/>
              </a:cxn>
              <a:cxn ang="0">
                <a:pos x="T8" y="T9"/>
              </a:cxn>
            </a:cxnLst>
            <a:rect l="0" t="0" r="r" b="b"/>
            <a:pathLst>
              <a:path w="199" h="444">
                <a:moveTo>
                  <a:pt x="199" y="408"/>
                </a:moveTo>
                <a:lnTo>
                  <a:pt x="0" y="0"/>
                </a:lnTo>
                <a:lnTo>
                  <a:pt x="0" y="228"/>
                </a:lnTo>
                <a:lnTo>
                  <a:pt x="199" y="444"/>
                </a:lnTo>
                <a:lnTo>
                  <a:pt x="199" y="408"/>
                </a:ln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31" name="Rectangle 45"/>
          <p:cNvSpPr>
            <a:spLocks noChangeArrowheads="1"/>
          </p:cNvSpPr>
          <p:nvPr/>
        </p:nvSpPr>
        <p:spPr bwMode="auto">
          <a:xfrm rot="5400000" flipH="1">
            <a:off x="3536660" y="4004638"/>
            <a:ext cx="2390989" cy="71729"/>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32" name="Freeform 46"/>
          <p:cNvSpPr>
            <a:spLocks/>
          </p:cNvSpPr>
          <p:nvPr/>
        </p:nvSpPr>
        <p:spPr bwMode="auto">
          <a:xfrm rot="5400000" flipH="1">
            <a:off x="4681688" y="2470419"/>
            <a:ext cx="390529" cy="358649"/>
          </a:xfrm>
          <a:custGeom>
            <a:avLst/>
            <a:gdLst>
              <a:gd name="T0" fmla="*/ 46 w 62"/>
              <a:gd name="T1" fmla="*/ 0 h 76"/>
              <a:gd name="T2" fmla="*/ 46 w 62"/>
              <a:gd name="T3" fmla="*/ 0 h 76"/>
              <a:gd name="T4" fmla="*/ 1 w 62"/>
              <a:gd name="T5" fmla="*/ 61 h 76"/>
              <a:gd name="T6" fmla="*/ 0 w 62"/>
              <a:gd name="T7" fmla="*/ 61 h 76"/>
              <a:gd name="T8" fmla="*/ 0 w 62"/>
              <a:gd name="T9" fmla="*/ 76 h 76"/>
              <a:gd name="T10" fmla="*/ 1 w 62"/>
              <a:gd name="T11" fmla="*/ 76 h 76"/>
              <a:gd name="T12" fmla="*/ 62 w 62"/>
              <a:gd name="T13" fmla="*/ 0 h 76"/>
              <a:gd name="T14" fmla="*/ 62 w 62"/>
              <a:gd name="T15" fmla="*/ 0 h 76"/>
              <a:gd name="T16" fmla="*/ 46 w 62"/>
              <a:gd name="T1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76">
                <a:moveTo>
                  <a:pt x="46" y="0"/>
                </a:moveTo>
                <a:cubicBezTo>
                  <a:pt x="46" y="0"/>
                  <a:pt x="46" y="0"/>
                  <a:pt x="46" y="0"/>
                </a:cubicBezTo>
                <a:cubicBezTo>
                  <a:pt x="46" y="55"/>
                  <a:pt x="14" y="61"/>
                  <a:pt x="1" y="61"/>
                </a:cubicBezTo>
                <a:cubicBezTo>
                  <a:pt x="0" y="61"/>
                  <a:pt x="0" y="61"/>
                  <a:pt x="0" y="61"/>
                </a:cubicBezTo>
                <a:cubicBezTo>
                  <a:pt x="0" y="76"/>
                  <a:pt x="0" y="76"/>
                  <a:pt x="0" y="76"/>
                </a:cubicBezTo>
                <a:cubicBezTo>
                  <a:pt x="1" y="76"/>
                  <a:pt x="1" y="76"/>
                  <a:pt x="1" y="76"/>
                </a:cubicBezTo>
                <a:cubicBezTo>
                  <a:pt x="38" y="76"/>
                  <a:pt x="62" y="47"/>
                  <a:pt x="62" y="0"/>
                </a:cubicBezTo>
                <a:cubicBezTo>
                  <a:pt x="62" y="0"/>
                  <a:pt x="62" y="0"/>
                  <a:pt x="62" y="0"/>
                </a:cubicBezTo>
                <a:lnTo>
                  <a:pt x="46" y="0"/>
                </a:ln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33" name="Freeform 47"/>
          <p:cNvSpPr>
            <a:spLocks noEditPoints="1"/>
          </p:cNvSpPr>
          <p:nvPr/>
        </p:nvSpPr>
        <p:spPr bwMode="auto">
          <a:xfrm rot="5400000" flipH="1">
            <a:off x="5270801" y="1994671"/>
            <a:ext cx="579151" cy="1008200"/>
          </a:xfrm>
          <a:custGeom>
            <a:avLst/>
            <a:gdLst>
              <a:gd name="T0" fmla="*/ 53 w 92"/>
              <a:gd name="T1" fmla="*/ 93 h 213"/>
              <a:gd name="T2" fmla="*/ 92 w 92"/>
              <a:gd name="T3" fmla="*/ 47 h 213"/>
              <a:gd name="T4" fmla="*/ 46 w 92"/>
              <a:gd name="T5" fmla="*/ 0 h 213"/>
              <a:gd name="T6" fmla="*/ 0 w 92"/>
              <a:gd name="T7" fmla="*/ 47 h 213"/>
              <a:gd name="T8" fmla="*/ 37 w 92"/>
              <a:gd name="T9" fmla="*/ 92 h 213"/>
              <a:gd name="T10" fmla="*/ 37 w 92"/>
              <a:gd name="T11" fmla="*/ 213 h 213"/>
              <a:gd name="T12" fmla="*/ 53 w 92"/>
              <a:gd name="T13" fmla="*/ 213 h 213"/>
              <a:gd name="T14" fmla="*/ 53 w 92"/>
              <a:gd name="T15" fmla="*/ 93 h 213"/>
              <a:gd name="T16" fmla="*/ 19 w 92"/>
              <a:gd name="T17" fmla="*/ 47 h 213"/>
              <a:gd name="T18" fmla="*/ 46 w 92"/>
              <a:gd name="T19" fmla="*/ 19 h 213"/>
              <a:gd name="T20" fmla="*/ 73 w 92"/>
              <a:gd name="T21" fmla="*/ 47 h 213"/>
              <a:gd name="T22" fmla="*/ 46 w 92"/>
              <a:gd name="T23" fmla="*/ 74 h 213"/>
              <a:gd name="T24" fmla="*/ 19 w 92"/>
              <a:gd name="T25" fmla="*/ 47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 h="213">
                <a:moveTo>
                  <a:pt x="53" y="93"/>
                </a:moveTo>
                <a:cubicBezTo>
                  <a:pt x="75" y="89"/>
                  <a:pt x="92" y="70"/>
                  <a:pt x="92" y="47"/>
                </a:cubicBezTo>
                <a:cubicBezTo>
                  <a:pt x="92" y="21"/>
                  <a:pt x="72" y="0"/>
                  <a:pt x="46" y="0"/>
                </a:cubicBezTo>
                <a:cubicBezTo>
                  <a:pt x="20" y="0"/>
                  <a:pt x="0" y="21"/>
                  <a:pt x="0" y="47"/>
                </a:cubicBezTo>
                <a:cubicBezTo>
                  <a:pt x="0" y="69"/>
                  <a:pt x="16" y="88"/>
                  <a:pt x="37" y="92"/>
                </a:cubicBezTo>
                <a:cubicBezTo>
                  <a:pt x="37" y="213"/>
                  <a:pt x="37" y="213"/>
                  <a:pt x="37" y="213"/>
                </a:cubicBezTo>
                <a:cubicBezTo>
                  <a:pt x="53" y="213"/>
                  <a:pt x="53" y="213"/>
                  <a:pt x="53" y="213"/>
                </a:cubicBezTo>
                <a:lnTo>
                  <a:pt x="53" y="93"/>
                </a:lnTo>
                <a:close/>
                <a:moveTo>
                  <a:pt x="19" y="47"/>
                </a:moveTo>
                <a:cubicBezTo>
                  <a:pt x="19" y="32"/>
                  <a:pt x="31" y="19"/>
                  <a:pt x="46" y="19"/>
                </a:cubicBezTo>
                <a:cubicBezTo>
                  <a:pt x="61" y="19"/>
                  <a:pt x="73" y="32"/>
                  <a:pt x="73" y="47"/>
                </a:cubicBezTo>
                <a:cubicBezTo>
                  <a:pt x="73" y="62"/>
                  <a:pt x="61" y="74"/>
                  <a:pt x="46" y="74"/>
                </a:cubicBezTo>
                <a:cubicBezTo>
                  <a:pt x="31" y="74"/>
                  <a:pt x="19" y="62"/>
                  <a:pt x="19" y="47"/>
                </a:cubicBez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22" name="Rectangle 37"/>
          <p:cNvSpPr>
            <a:spLocks noChangeArrowheads="1"/>
          </p:cNvSpPr>
          <p:nvPr/>
        </p:nvSpPr>
        <p:spPr bwMode="auto">
          <a:xfrm rot="5400000" flipH="1">
            <a:off x="5777717" y="5882560"/>
            <a:ext cx="706670" cy="444325"/>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17" name="Freeform 16"/>
          <p:cNvSpPr>
            <a:spLocks/>
          </p:cNvSpPr>
          <p:nvPr/>
        </p:nvSpPr>
        <p:spPr bwMode="auto">
          <a:xfrm rot="5400000" flipH="1">
            <a:off x="5340034" y="4738206"/>
            <a:ext cx="510077" cy="1516285"/>
          </a:xfrm>
          <a:custGeom>
            <a:avLst/>
            <a:gdLst>
              <a:gd name="T0" fmla="*/ 192 w 192"/>
              <a:gd name="T1" fmla="*/ 724 h 761"/>
              <a:gd name="T2" fmla="*/ 0 w 192"/>
              <a:gd name="T3" fmla="*/ 0 h 761"/>
              <a:gd name="T4" fmla="*/ 0 w 192"/>
              <a:gd name="T5" fmla="*/ 223 h 761"/>
              <a:gd name="T6" fmla="*/ 192 w 192"/>
              <a:gd name="T7" fmla="*/ 761 h 761"/>
              <a:gd name="T8" fmla="*/ 192 w 192"/>
              <a:gd name="T9" fmla="*/ 724 h 761"/>
            </a:gdLst>
            <a:ahLst/>
            <a:cxnLst>
              <a:cxn ang="0">
                <a:pos x="T0" y="T1"/>
              </a:cxn>
              <a:cxn ang="0">
                <a:pos x="T2" y="T3"/>
              </a:cxn>
              <a:cxn ang="0">
                <a:pos x="T4" y="T5"/>
              </a:cxn>
              <a:cxn ang="0">
                <a:pos x="T6" y="T7"/>
              </a:cxn>
              <a:cxn ang="0">
                <a:pos x="T8" y="T9"/>
              </a:cxn>
            </a:cxnLst>
            <a:rect l="0" t="0" r="r" b="b"/>
            <a:pathLst>
              <a:path w="192" h="761">
                <a:moveTo>
                  <a:pt x="192" y="724"/>
                </a:moveTo>
                <a:lnTo>
                  <a:pt x="0" y="0"/>
                </a:lnTo>
                <a:lnTo>
                  <a:pt x="0" y="223"/>
                </a:lnTo>
                <a:lnTo>
                  <a:pt x="192" y="761"/>
                </a:lnTo>
                <a:lnTo>
                  <a:pt x="192" y="724"/>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27" name="Rectangle 42"/>
          <p:cNvSpPr>
            <a:spLocks noChangeArrowheads="1"/>
          </p:cNvSpPr>
          <p:nvPr/>
        </p:nvSpPr>
        <p:spPr bwMode="auto">
          <a:xfrm rot="5400000" flipH="1">
            <a:off x="4439427" y="4770086"/>
            <a:ext cx="868727" cy="73721"/>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28" name="Freeform 43"/>
          <p:cNvSpPr>
            <a:spLocks noEditPoints="1"/>
          </p:cNvSpPr>
          <p:nvPr/>
        </p:nvSpPr>
        <p:spPr bwMode="auto">
          <a:xfrm rot="5400000" flipH="1">
            <a:off x="5342690" y="3555538"/>
            <a:ext cx="584464" cy="870718"/>
          </a:xfrm>
          <a:custGeom>
            <a:avLst/>
            <a:gdLst>
              <a:gd name="T0" fmla="*/ 51 w 93"/>
              <a:gd name="T1" fmla="*/ 93 h 184"/>
              <a:gd name="T2" fmla="*/ 93 w 93"/>
              <a:gd name="T3" fmla="*/ 47 h 184"/>
              <a:gd name="T4" fmla="*/ 46 w 93"/>
              <a:gd name="T5" fmla="*/ 0 h 184"/>
              <a:gd name="T6" fmla="*/ 0 w 93"/>
              <a:gd name="T7" fmla="*/ 47 h 184"/>
              <a:gd name="T8" fmla="*/ 36 w 93"/>
              <a:gd name="T9" fmla="*/ 92 h 184"/>
              <a:gd name="T10" fmla="*/ 36 w 93"/>
              <a:gd name="T11" fmla="*/ 184 h 184"/>
              <a:gd name="T12" fmla="*/ 51 w 93"/>
              <a:gd name="T13" fmla="*/ 184 h 184"/>
              <a:gd name="T14" fmla="*/ 51 w 93"/>
              <a:gd name="T15" fmla="*/ 93 h 184"/>
              <a:gd name="T16" fmla="*/ 19 w 93"/>
              <a:gd name="T17" fmla="*/ 47 h 184"/>
              <a:gd name="T18" fmla="*/ 46 w 93"/>
              <a:gd name="T19" fmla="*/ 19 h 184"/>
              <a:gd name="T20" fmla="*/ 74 w 93"/>
              <a:gd name="T21" fmla="*/ 47 h 184"/>
              <a:gd name="T22" fmla="*/ 46 w 93"/>
              <a:gd name="T23" fmla="*/ 74 h 184"/>
              <a:gd name="T24" fmla="*/ 19 w 93"/>
              <a:gd name="T25" fmla="*/ 4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184">
                <a:moveTo>
                  <a:pt x="51" y="93"/>
                </a:moveTo>
                <a:cubicBezTo>
                  <a:pt x="75" y="90"/>
                  <a:pt x="93" y="71"/>
                  <a:pt x="93" y="47"/>
                </a:cubicBezTo>
                <a:cubicBezTo>
                  <a:pt x="93" y="21"/>
                  <a:pt x="72" y="0"/>
                  <a:pt x="46" y="0"/>
                </a:cubicBezTo>
                <a:cubicBezTo>
                  <a:pt x="21" y="0"/>
                  <a:pt x="0" y="21"/>
                  <a:pt x="0" y="47"/>
                </a:cubicBezTo>
                <a:cubicBezTo>
                  <a:pt x="0" y="69"/>
                  <a:pt x="15" y="87"/>
                  <a:pt x="36" y="92"/>
                </a:cubicBezTo>
                <a:cubicBezTo>
                  <a:pt x="36" y="184"/>
                  <a:pt x="36" y="184"/>
                  <a:pt x="36" y="184"/>
                </a:cubicBezTo>
                <a:cubicBezTo>
                  <a:pt x="51" y="184"/>
                  <a:pt x="51" y="184"/>
                  <a:pt x="51" y="184"/>
                </a:cubicBezTo>
                <a:lnTo>
                  <a:pt x="51" y="93"/>
                </a:lnTo>
                <a:close/>
                <a:moveTo>
                  <a:pt x="19" y="47"/>
                </a:moveTo>
                <a:cubicBezTo>
                  <a:pt x="19" y="32"/>
                  <a:pt x="31" y="19"/>
                  <a:pt x="46" y="19"/>
                </a:cubicBezTo>
                <a:cubicBezTo>
                  <a:pt x="61" y="19"/>
                  <a:pt x="74" y="32"/>
                  <a:pt x="74" y="47"/>
                </a:cubicBezTo>
                <a:cubicBezTo>
                  <a:pt x="74" y="62"/>
                  <a:pt x="61" y="74"/>
                  <a:pt x="46" y="74"/>
                </a:cubicBezTo>
                <a:cubicBezTo>
                  <a:pt x="31" y="74"/>
                  <a:pt x="19" y="62"/>
                  <a:pt x="19" y="47"/>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30" name="Freeform 44"/>
          <p:cNvSpPr>
            <a:spLocks/>
          </p:cNvSpPr>
          <p:nvPr/>
        </p:nvSpPr>
        <p:spPr bwMode="auto">
          <a:xfrm rot="5400000" flipH="1">
            <a:off x="4813684" y="3986704"/>
            <a:ext cx="409125" cy="362633"/>
          </a:xfrm>
          <a:custGeom>
            <a:avLst/>
            <a:gdLst>
              <a:gd name="T0" fmla="*/ 50 w 65"/>
              <a:gd name="T1" fmla="*/ 0 h 77"/>
              <a:gd name="T2" fmla="*/ 50 w 65"/>
              <a:gd name="T3" fmla="*/ 0 h 77"/>
              <a:gd name="T4" fmla="*/ 2 w 65"/>
              <a:gd name="T5" fmla="*/ 61 h 77"/>
              <a:gd name="T6" fmla="*/ 0 w 65"/>
              <a:gd name="T7" fmla="*/ 61 h 77"/>
              <a:gd name="T8" fmla="*/ 0 w 65"/>
              <a:gd name="T9" fmla="*/ 77 h 77"/>
              <a:gd name="T10" fmla="*/ 2 w 65"/>
              <a:gd name="T11" fmla="*/ 77 h 77"/>
              <a:gd name="T12" fmla="*/ 43 w 65"/>
              <a:gd name="T13" fmla="*/ 63 h 77"/>
              <a:gd name="T14" fmla="*/ 65 w 65"/>
              <a:gd name="T15" fmla="*/ 0 h 77"/>
              <a:gd name="T16" fmla="*/ 65 w 65"/>
              <a:gd name="T17" fmla="*/ 0 h 77"/>
              <a:gd name="T18" fmla="*/ 50 w 65"/>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77">
                <a:moveTo>
                  <a:pt x="50" y="0"/>
                </a:moveTo>
                <a:cubicBezTo>
                  <a:pt x="50" y="0"/>
                  <a:pt x="50" y="0"/>
                  <a:pt x="50" y="0"/>
                </a:cubicBezTo>
                <a:cubicBezTo>
                  <a:pt x="50" y="23"/>
                  <a:pt x="44" y="61"/>
                  <a:pt x="2" y="61"/>
                </a:cubicBezTo>
                <a:cubicBezTo>
                  <a:pt x="0" y="61"/>
                  <a:pt x="0" y="61"/>
                  <a:pt x="0" y="61"/>
                </a:cubicBezTo>
                <a:cubicBezTo>
                  <a:pt x="0" y="77"/>
                  <a:pt x="0" y="77"/>
                  <a:pt x="0" y="77"/>
                </a:cubicBezTo>
                <a:cubicBezTo>
                  <a:pt x="2" y="77"/>
                  <a:pt x="2" y="77"/>
                  <a:pt x="2" y="77"/>
                </a:cubicBezTo>
                <a:cubicBezTo>
                  <a:pt x="13" y="77"/>
                  <a:pt x="29" y="75"/>
                  <a:pt x="43" y="63"/>
                </a:cubicBezTo>
                <a:cubicBezTo>
                  <a:pt x="58" y="50"/>
                  <a:pt x="65" y="29"/>
                  <a:pt x="65" y="0"/>
                </a:cubicBezTo>
                <a:cubicBezTo>
                  <a:pt x="65" y="0"/>
                  <a:pt x="65" y="0"/>
                  <a:pt x="65" y="0"/>
                </a:cubicBezTo>
                <a:lnTo>
                  <a:pt x="50" y="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id-ID" sz="1350">
              <a:solidFill>
                <a:prstClr val="black"/>
              </a:solidFill>
            </a:endParaRPr>
          </a:p>
        </p:txBody>
      </p:sp>
      <p:sp>
        <p:nvSpPr>
          <p:cNvPr id="117" name="Freeform 204"/>
          <p:cNvSpPr>
            <a:spLocks noEditPoints="1"/>
          </p:cNvSpPr>
          <p:nvPr/>
        </p:nvSpPr>
        <p:spPr bwMode="auto">
          <a:xfrm>
            <a:off x="2967618" y="5811462"/>
            <a:ext cx="218888" cy="1025958"/>
          </a:xfrm>
          <a:custGeom>
            <a:avLst/>
            <a:gdLst>
              <a:gd name="T0" fmla="*/ 280 w 287"/>
              <a:gd name="T1" fmla="*/ 271 h 1160"/>
              <a:gd name="T2" fmla="*/ 247 w 287"/>
              <a:gd name="T3" fmla="*/ 188 h 1160"/>
              <a:gd name="T4" fmla="*/ 213 w 287"/>
              <a:gd name="T5" fmla="*/ 135 h 1160"/>
              <a:gd name="T6" fmla="*/ 181 w 287"/>
              <a:gd name="T7" fmla="*/ 23 h 1160"/>
              <a:gd name="T8" fmla="*/ 82 w 287"/>
              <a:gd name="T9" fmla="*/ 57 h 1160"/>
              <a:gd name="T10" fmla="*/ 76 w 287"/>
              <a:gd name="T11" fmla="*/ 189 h 1160"/>
              <a:gd name="T12" fmla="*/ 40 w 287"/>
              <a:gd name="T13" fmla="*/ 237 h 1160"/>
              <a:gd name="T14" fmla="*/ 4 w 287"/>
              <a:gd name="T15" fmla="*/ 366 h 1160"/>
              <a:gd name="T16" fmla="*/ 7 w 287"/>
              <a:gd name="T17" fmla="*/ 412 h 1160"/>
              <a:gd name="T18" fmla="*/ 40 w 287"/>
              <a:gd name="T19" fmla="*/ 467 h 1160"/>
              <a:gd name="T20" fmla="*/ 35 w 287"/>
              <a:gd name="T21" fmla="*/ 546 h 1160"/>
              <a:gd name="T22" fmla="*/ 27 w 287"/>
              <a:gd name="T23" fmla="*/ 759 h 1160"/>
              <a:gd name="T24" fmla="*/ 47 w 287"/>
              <a:gd name="T25" fmla="*/ 843 h 1160"/>
              <a:gd name="T26" fmla="*/ 75 w 287"/>
              <a:gd name="T27" fmla="*/ 1036 h 1160"/>
              <a:gd name="T28" fmla="*/ 44 w 287"/>
              <a:gd name="T29" fmla="*/ 1127 h 1160"/>
              <a:gd name="T30" fmla="*/ 70 w 287"/>
              <a:gd name="T31" fmla="*/ 1155 h 1160"/>
              <a:gd name="T32" fmla="*/ 108 w 287"/>
              <a:gd name="T33" fmla="*/ 1107 h 1160"/>
              <a:gd name="T34" fmla="*/ 107 w 287"/>
              <a:gd name="T35" fmla="*/ 1141 h 1160"/>
              <a:gd name="T36" fmla="*/ 119 w 287"/>
              <a:gd name="T37" fmla="*/ 1132 h 1160"/>
              <a:gd name="T38" fmla="*/ 117 w 287"/>
              <a:gd name="T39" fmla="*/ 1050 h 1160"/>
              <a:gd name="T40" fmla="*/ 115 w 287"/>
              <a:gd name="T41" fmla="*/ 885 h 1160"/>
              <a:gd name="T42" fmla="*/ 167 w 287"/>
              <a:gd name="T43" fmla="*/ 851 h 1160"/>
              <a:gd name="T44" fmla="*/ 169 w 287"/>
              <a:gd name="T45" fmla="*/ 977 h 1160"/>
              <a:gd name="T46" fmla="*/ 154 w 287"/>
              <a:gd name="T47" fmla="*/ 1096 h 1160"/>
              <a:gd name="T48" fmla="*/ 148 w 287"/>
              <a:gd name="T49" fmla="*/ 1159 h 1160"/>
              <a:gd name="T50" fmla="*/ 205 w 287"/>
              <a:gd name="T51" fmla="*/ 1104 h 1160"/>
              <a:gd name="T52" fmla="*/ 202 w 287"/>
              <a:gd name="T53" fmla="*/ 1043 h 1160"/>
              <a:gd name="T54" fmla="*/ 234 w 287"/>
              <a:gd name="T55" fmla="*/ 852 h 1160"/>
              <a:gd name="T56" fmla="*/ 251 w 287"/>
              <a:gd name="T57" fmla="*/ 721 h 1160"/>
              <a:gd name="T58" fmla="*/ 265 w 287"/>
              <a:gd name="T59" fmla="*/ 535 h 1160"/>
              <a:gd name="T60" fmla="*/ 258 w 287"/>
              <a:gd name="T61" fmla="*/ 449 h 1160"/>
              <a:gd name="T62" fmla="*/ 244 w 287"/>
              <a:gd name="T63" fmla="*/ 388 h 1160"/>
              <a:gd name="T64" fmla="*/ 102 w 287"/>
              <a:gd name="T65" fmla="*/ 452 h 1160"/>
              <a:gd name="T66" fmla="*/ 114 w 287"/>
              <a:gd name="T67" fmla="*/ 452 h 1160"/>
              <a:gd name="T68" fmla="*/ 168 w 287"/>
              <a:gd name="T69" fmla="*/ 213 h 1160"/>
              <a:gd name="T70" fmla="*/ 117 w 287"/>
              <a:gd name="T71" fmla="*/ 344 h 1160"/>
              <a:gd name="T72" fmla="*/ 114 w 287"/>
              <a:gd name="T73" fmla="*/ 257 h 1160"/>
              <a:gd name="T74" fmla="*/ 102 w 287"/>
              <a:gd name="T75" fmla="*/ 205 h 1160"/>
              <a:gd name="T76" fmla="*/ 134 w 287"/>
              <a:gd name="T77" fmla="*/ 223 h 1160"/>
              <a:gd name="T78" fmla="*/ 152 w 287"/>
              <a:gd name="T79" fmla="*/ 222 h 1160"/>
              <a:gd name="T80" fmla="*/ 159 w 287"/>
              <a:gd name="T81" fmla="*/ 184 h 1160"/>
              <a:gd name="T82" fmla="*/ 189 w 287"/>
              <a:gd name="T83" fmla="*/ 176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 h="1160">
                <a:moveTo>
                  <a:pt x="257" y="366"/>
                </a:moveTo>
                <a:cubicBezTo>
                  <a:pt x="258" y="353"/>
                  <a:pt x="279" y="285"/>
                  <a:pt x="280" y="271"/>
                </a:cubicBezTo>
                <a:cubicBezTo>
                  <a:pt x="281" y="257"/>
                  <a:pt x="287" y="214"/>
                  <a:pt x="282" y="199"/>
                </a:cubicBezTo>
                <a:cubicBezTo>
                  <a:pt x="277" y="183"/>
                  <a:pt x="247" y="188"/>
                  <a:pt x="247" y="188"/>
                </a:cubicBezTo>
                <a:cubicBezTo>
                  <a:pt x="247" y="188"/>
                  <a:pt x="240" y="172"/>
                  <a:pt x="226" y="168"/>
                </a:cubicBezTo>
                <a:cubicBezTo>
                  <a:pt x="211" y="164"/>
                  <a:pt x="229" y="145"/>
                  <a:pt x="213" y="135"/>
                </a:cubicBezTo>
                <a:cubicBezTo>
                  <a:pt x="203" y="128"/>
                  <a:pt x="206" y="92"/>
                  <a:pt x="202" y="78"/>
                </a:cubicBezTo>
                <a:cubicBezTo>
                  <a:pt x="199" y="64"/>
                  <a:pt x="190" y="35"/>
                  <a:pt x="181" y="23"/>
                </a:cubicBezTo>
                <a:cubicBezTo>
                  <a:pt x="171" y="10"/>
                  <a:pt x="152" y="17"/>
                  <a:pt x="152" y="17"/>
                </a:cubicBezTo>
                <a:cubicBezTo>
                  <a:pt x="108" y="0"/>
                  <a:pt x="86" y="37"/>
                  <a:pt x="82" y="57"/>
                </a:cubicBezTo>
                <a:cubicBezTo>
                  <a:pt x="79" y="77"/>
                  <a:pt x="89" y="114"/>
                  <a:pt x="77" y="140"/>
                </a:cubicBezTo>
                <a:cubicBezTo>
                  <a:pt x="66" y="165"/>
                  <a:pt x="91" y="174"/>
                  <a:pt x="76" y="189"/>
                </a:cubicBezTo>
                <a:cubicBezTo>
                  <a:pt x="60" y="203"/>
                  <a:pt x="74" y="208"/>
                  <a:pt x="59" y="215"/>
                </a:cubicBezTo>
                <a:cubicBezTo>
                  <a:pt x="45" y="221"/>
                  <a:pt x="40" y="224"/>
                  <a:pt x="40" y="237"/>
                </a:cubicBezTo>
                <a:cubicBezTo>
                  <a:pt x="40" y="250"/>
                  <a:pt x="28" y="284"/>
                  <a:pt x="22" y="314"/>
                </a:cubicBezTo>
                <a:cubicBezTo>
                  <a:pt x="15" y="344"/>
                  <a:pt x="8" y="355"/>
                  <a:pt x="4" y="366"/>
                </a:cubicBezTo>
                <a:cubicBezTo>
                  <a:pt x="0" y="378"/>
                  <a:pt x="2" y="382"/>
                  <a:pt x="4" y="388"/>
                </a:cubicBezTo>
                <a:cubicBezTo>
                  <a:pt x="6" y="393"/>
                  <a:pt x="7" y="394"/>
                  <a:pt x="7" y="412"/>
                </a:cubicBezTo>
                <a:cubicBezTo>
                  <a:pt x="7" y="431"/>
                  <a:pt x="38" y="434"/>
                  <a:pt x="38" y="434"/>
                </a:cubicBezTo>
                <a:cubicBezTo>
                  <a:pt x="38" y="434"/>
                  <a:pt x="40" y="451"/>
                  <a:pt x="40" y="467"/>
                </a:cubicBezTo>
                <a:cubicBezTo>
                  <a:pt x="40" y="482"/>
                  <a:pt x="30" y="526"/>
                  <a:pt x="28" y="538"/>
                </a:cubicBezTo>
                <a:cubicBezTo>
                  <a:pt x="26" y="550"/>
                  <a:pt x="35" y="546"/>
                  <a:pt x="35" y="546"/>
                </a:cubicBezTo>
                <a:cubicBezTo>
                  <a:pt x="35" y="546"/>
                  <a:pt x="35" y="559"/>
                  <a:pt x="33" y="578"/>
                </a:cubicBezTo>
                <a:cubicBezTo>
                  <a:pt x="30" y="597"/>
                  <a:pt x="27" y="724"/>
                  <a:pt x="27" y="759"/>
                </a:cubicBezTo>
                <a:cubicBezTo>
                  <a:pt x="27" y="794"/>
                  <a:pt x="23" y="842"/>
                  <a:pt x="27" y="842"/>
                </a:cubicBezTo>
                <a:cubicBezTo>
                  <a:pt x="32" y="842"/>
                  <a:pt x="47" y="843"/>
                  <a:pt x="47" y="843"/>
                </a:cubicBezTo>
                <a:cubicBezTo>
                  <a:pt x="47" y="843"/>
                  <a:pt x="45" y="866"/>
                  <a:pt x="46" y="895"/>
                </a:cubicBezTo>
                <a:cubicBezTo>
                  <a:pt x="47" y="923"/>
                  <a:pt x="70" y="1014"/>
                  <a:pt x="75" y="1036"/>
                </a:cubicBezTo>
                <a:cubicBezTo>
                  <a:pt x="79" y="1059"/>
                  <a:pt x="78" y="1079"/>
                  <a:pt x="70" y="1091"/>
                </a:cubicBezTo>
                <a:cubicBezTo>
                  <a:pt x="63" y="1103"/>
                  <a:pt x="57" y="1118"/>
                  <a:pt x="44" y="1127"/>
                </a:cubicBezTo>
                <a:cubicBezTo>
                  <a:pt x="31" y="1137"/>
                  <a:pt x="26" y="1141"/>
                  <a:pt x="28" y="1150"/>
                </a:cubicBezTo>
                <a:cubicBezTo>
                  <a:pt x="30" y="1158"/>
                  <a:pt x="46" y="1156"/>
                  <a:pt x="70" y="1155"/>
                </a:cubicBezTo>
                <a:cubicBezTo>
                  <a:pt x="94" y="1154"/>
                  <a:pt x="91" y="1139"/>
                  <a:pt x="94" y="1132"/>
                </a:cubicBezTo>
                <a:cubicBezTo>
                  <a:pt x="97" y="1125"/>
                  <a:pt x="108" y="1107"/>
                  <a:pt x="108" y="1107"/>
                </a:cubicBezTo>
                <a:cubicBezTo>
                  <a:pt x="108" y="1107"/>
                  <a:pt x="111" y="1110"/>
                  <a:pt x="111" y="1118"/>
                </a:cubicBezTo>
                <a:cubicBezTo>
                  <a:pt x="111" y="1127"/>
                  <a:pt x="107" y="1141"/>
                  <a:pt x="107" y="1141"/>
                </a:cubicBezTo>
                <a:cubicBezTo>
                  <a:pt x="117" y="1141"/>
                  <a:pt x="117" y="1141"/>
                  <a:pt x="117" y="1141"/>
                </a:cubicBezTo>
                <a:cubicBezTo>
                  <a:pt x="117" y="1141"/>
                  <a:pt x="120" y="1140"/>
                  <a:pt x="119" y="1132"/>
                </a:cubicBezTo>
                <a:cubicBezTo>
                  <a:pt x="118" y="1124"/>
                  <a:pt x="123" y="1106"/>
                  <a:pt x="127" y="1091"/>
                </a:cubicBezTo>
                <a:cubicBezTo>
                  <a:pt x="132" y="1075"/>
                  <a:pt x="123" y="1057"/>
                  <a:pt x="117" y="1050"/>
                </a:cubicBezTo>
                <a:cubicBezTo>
                  <a:pt x="112" y="1044"/>
                  <a:pt x="114" y="1009"/>
                  <a:pt x="115" y="974"/>
                </a:cubicBezTo>
                <a:cubicBezTo>
                  <a:pt x="117" y="939"/>
                  <a:pt x="119" y="901"/>
                  <a:pt x="115" y="885"/>
                </a:cubicBezTo>
                <a:cubicBezTo>
                  <a:pt x="112" y="868"/>
                  <a:pt x="107" y="846"/>
                  <a:pt x="107" y="846"/>
                </a:cubicBezTo>
                <a:cubicBezTo>
                  <a:pt x="167" y="851"/>
                  <a:pt x="167" y="851"/>
                  <a:pt x="167" y="851"/>
                </a:cubicBezTo>
                <a:cubicBezTo>
                  <a:pt x="167" y="851"/>
                  <a:pt x="169" y="863"/>
                  <a:pt x="169" y="889"/>
                </a:cubicBezTo>
                <a:cubicBezTo>
                  <a:pt x="169" y="916"/>
                  <a:pt x="169" y="934"/>
                  <a:pt x="169" y="977"/>
                </a:cubicBezTo>
                <a:cubicBezTo>
                  <a:pt x="169" y="1019"/>
                  <a:pt x="165" y="1035"/>
                  <a:pt x="160" y="1051"/>
                </a:cubicBezTo>
                <a:cubicBezTo>
                  <a:pt x="156" y="1068"/>
                  <a:pt x="159" y="1080"/>
                  <a:pt x="154" y="1096"/>
                </a:cubicBezTo>
                <a:cubicBezTo>
                  <a:pt x="149" y="1113"/>
                  <a:pt x="140" y="1125"/>
                  <a:pt x="135" y="1134"/>
                </a:cubicBezTo>
                <a:cubicBezTo>
                  <a:pt x="129" y="1143"/>
                  <a:pt x="127" y="1158"/>
                  <a:pt x="148" y="1159"/>
                </a:cubicBezTo>
                <a:cubicBezTo>
                  <a:pt x="170" y="1160"/>
                  <a:pt x="196" y="1150"/>
                  <a:pt x="196" y="1140"/>
                </a:cubicBezTo>
                <a:cubicBezTo>
                  <a:pt x="196" y="1131"/>
                  <a:pt x="198" y="1119"/>
                  <a:pt x="205" y="1104"/>
                </a:cubicBezTo>
                <a:cubicBezTo>
                  <a:pt x="213" y="1088"/>
                  <a:pt x="206" y="1075"/>
                  <a:pt x="204" y="1069"/>
                </a:cubicBezTo>
                <a:cubicBezTo>
                  <a:pt x="201" y="1062"/>
                  <a:pt x="202" y="1055"/>
                  <a:pt x="202" y="1043"/>
                </a:cubicBezTo>
                <a:cubicBezTo>
                  <a:pt x="202" y="1031"/>
                  <a:pt x="213" y="991"/>
                  <a:pt x="225" y="947"/>
                </a:cubicBezTo>
                <a:cubicBezTo>
                  <a:pt x="237" y="903"/>
                  <a:pt x="234" y="852"/>
                  <a:pt x="234" y="852"/>
                </a:cubicBezTo>
                <a:cubicBezTo>
                  <a:pt x="243" y="852"/>
                  <a:pt x="243" y="852"/>
                  <a:pt x="243" y="852"/>
                </a:cubicBezTo>
                <a:cubicBezTo>
                  <a:pt x="243" y="852"/>
                  <a:pt x="244" y="787"/>
                  <a:pt x="251" y="721"/>
                </a:cubicBezTo>
                <a:cubicBezTo>
                  <a:pt x="258" y="654"/>
                  <a:pt x="248" y="585"/>
                  <a:pt x="248" y="566"/>
                </a:cubicBezTo>
                <a:cubicBezTo>
                  <a:pt x="248" y="547"/>
                  <a:pt x="255" y="539"/>
                  <a:pt x="265" y="535"/>
                </a:cubicBezTo>
                <a:cubicBezTo>
                  <a:pt x="276" y="530"/>
                  <a:pt x="277" y="528"/>
                  <a:pt x="272" y="510"/>
                </a:cubicBezTo>
                <a:cubicBezTo>
                  <a:pt x="266" y="492"/>
                  <a:pt x="258" y="449"/>
                  <a:pt x="258" y="449"/>
                </a:cubicBezTo>
                <a:cubicBezTo>
                  <a:pt x="258" y="449"/>
                  <a:pt x="257" y="443"/>
                  <a:pt x="251" y="424"/>
                </a:cubicBezTo>
                <a:cubicBezTo>
                  <a:pt x="244" y="406"/>
                  <a:pt x="244" y="388"/>
                  <a:pt x="244" y="388"/>
                </a:cubicBezTo>
                <a:cubicBezTo>
                  <a:pt x="244" y="388"/>
                  <a:pt x="256" y="378"/>
                  <a:pt x="257" y="366"/>
                </a:cubicBezTo>
                <a:close/>
                <a:moveTo>
                  <a:pt x="102" y="452"/>
                </a:moveTo>
                <a:cubicBezTo>
                  <a:pt x="110" y="434"/>
                  <a:pt x="110" y="434"/>
                  <a:pt x="110" y="434"/>
                </a:cubicBezTo>
                <a:cubicBezTo>
                  <a:pt x="114" y="452"/>
                  <a:pt x="114" y="452"/>
                  <a:pt x="114" y="452"/>
                </a:cubicBezTo>
                <a:lnTo>
                  <a:pt x="102" y="452"/>
                </a:lnTo>
                <a:close/>
                <a:moveTo>
                  <a:pt x="168" y="213"/>
                </a:moveTo>
                <a:cubicBezTo>
                  <a:pt x="158" y="230"/>
                  <a:pt x="141" y="260"/>
                  <a:pt x="135" y="285"/>
                </a:cubicBezTo>
                <a:cubicBezTo>
                  <a:pt x="128" y="309"/>
                  <a:pt x="117" y="344"/>
                  <a:pt x="117" y="344"/>
                </a:cubicBezTo>
                <a:cubicBezTo>
                  <a:pt x="117" y="344"/>
                  <a:pt x="116" y="338"/>
                  <a:pt x="115" y="329"/>
                </a:cubicBezTo>
                <a:cubicBezTo>
                  <a:pt x="114" y="320"/>
                  <a:pt x="114" y="277"/>
                  <a:pt x="114" y="257"/>
                </a:cubicBezTo>
                <a:cubicBezTo>
                  <a:pt x="114" y="237"/>
                  <a:pt x="115" y="220"/>
                  <a:pt x="112" y="219"/>
                </a:cubicBezTo>
                <a:cubicBezTo>
                  <a:pt x="108" y="217"/>
                  <a:pt x="102" y="205"/>
                  <a:pt x="102" y="205"/>
                </a:cubicBezTo>
                <a:cubicBezTo>
                  <a:pt x="124" y="175"/>
                  <a:pt x="124" y="175"/>
                  <a:pt x="124" y="175"/>
                </a:cubicBezTo>
                <a:cubicBezTo>
                  <a:pt x="117" y="218"/>
                  <a:pt x="129" y="210"/>
                  <a:pt x="134" y="223"/>
                </a:cubicBezTo>
                <a:cubicBezTo>
                  <a:pt x="138" y="236"/>
                  <a:pt x="133" y="269"/>
                  <a:pt x="136" y="253"/>
                </a:cubicBezTo>
                <a:cubicBezTo>
                  <a:pt x="138" y="238"/>
                  <a:pt x="146" y="237"/>
                  <a:pt x="152" y="222"/>
                </a:cubicBezTo>
                <a:cubicBezTo>
                  <a:pt x="159" y="207"/>
                  <a:pt x="139" y="196"/>
                  <a:pt x="139" y="196"/>
                </a:cubicBezTo>
                <a:cubicBezTo>
                  <a:pt x="139" y="196"/>
                  <a:pt x="150" y="192"/>
                  <a:pt x="159" y="184"/>
                </a:cubicBezTo>
                <a:cubicBezTo>
                  <a:pt x="169" y="175"/>
                  <a:pt x="182" y="164"/>
                  <a:pt x="182" y="164"/>
                </a:cubicBezTo>
                <a:cubicBezTo>
                  <a:pt x="189" y="176"/>
                  <a:pt x="189" y="176"/>
                  <a:pt x="189" y="176"/>
                </a:cubicBezTo>
                <a:cubicBezTo>
                  <a:pt x="189" y="176"/>
                  <a:pt x="178" y="196"/>
                  <a:pt x="168" y="213"/>
                </a:cubicBezTo>
                <a:close/>
              </a:path>
            </a:pathLst>
          </a:custGeom>
          <a:solidFill>
            <a:schemeClr val="tx1">
              <a:lumMod val="95000"/>
              <a:lumOff val="5000"/>
            </a:schemeClr>
          </a:solidFill>
          <a:ln>
            <a:noFill/>
          </a:ln>
          <a:effectLst>
            <a:outerShdw blurRad="76200" dir="13500000" sy="23000" kx="1200000" algn="br" rotWithShape="0">
              <a:prstClr val="black">
                <a:alpha val="6000"/>
              </a:prstClr>
            </a:outerShdw>
          </a:effec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18" name="Freeform 196"/>
          <p:cNvSpPr>
            <a:spLocks noEditPoints="1"/>
          </p:cNvSpPr>
          <p:nvPr/>
        </p:nvSpPr>
        <p:spPr bwMode="auto">
          <a:xfrm>
            <a:off x="3677491" y="5811463"/>
            <a:ext cx="298913" cy="1087177"/>
          </a:xfrm>
          <a:custGeom>
            <a:avLst/>
            <a:gdLst>
              <a:gd name="T0" fmla="*/ 379 w 386"/>
              <a:gd name="T1" fmla="*/ 464 h 1210"/>
              <a:gd name="T2" fmla="*/ 364 w 386"/>
              <a:gd name="T3" fmla="*/ 267 h 1210"/>
              <a:gd name="T4" fmla="*/ 269 w 386"/>
              <a:gd name="T5" fmla="*/ 191 h 1210"/>
              <a:gd name="T6" fmla="*/ 251 w 386"/>
              <a:gd name="T7" fmla="*/ 145 h 1210"/>
              <a:gd name="T8" fmla="*/ 266 w 386"/>
              <a:gd name="T9" fmla="*/ 116 h 1210"/>
              <a:gd name="T10" fmla="*/ 263 w 386"/>
              <a:gd name="T11" fmla="*/ 82 h 1210"/>
              <a:gd name="T12" fmla="*/ 205 w 386"/>
              <a:gd name="T13" fmla="*/ 0 h 1210"/>
              <a:gd name="T14" fmla="*/ 155 w 386"/>
              <a:gd name="T15" fmla="*/ 90 h 1210"/>
              <a:gd name="T16" fmla="*/ 174 w 386"/>
              <a:gd name="T17" fmla="*/ 126 h 1210"/>
              <a:gd name="T18" fmla="*/ 176 w 386"/>
              <a:gd name="T19" fmla="*/ 167 h 1210"/>
              <a:gd name="T20" fmla="*/ 177 w 386"/>
              <a:gd name="T21" fmla="*/ 167 h 1210"/>
              <a:gd name="T22" fmla="*/ 156 w 386"/>
              <a:gd name="T23" fmla="*/ 186 h 1210"/>
              <a:gd name="T24" fmla="*/ 99 w 386"/>
              <a:gd name="T25" fmla="*/ 207 h 1210"/>
              <a:gd name="T26" fmla="*/ 57 w 386"/>
              <a:gd name="T27" fmla="*/ 370 h 1210"/>
              <a:gd name="T28" fmla="*/ 38 w 386"/>
              <a:gd name="T29" fmla="*/ 604 h 1210"/>
              <a:gd name="T30" fmla="*/ 68 w 386"/>
              <a:gd name="T31" fmla="*/ 598 h 1210"/>
              <a:gd name="T32" fmla="*/ 68 w 386"/>
              <a:gd name="T33" fmla="*/ 607 h 1210"/>
              <a:gd name="T34" fmla="*/ 41 w 386"/>
              <a:gd name="T35" fmla="*/ 619 h 1210"/>
              <a:gd name="T36" fmla="*/ 47 w 386"/>
              <a:gd name="T37" fmla="*/ 662 h 1210"/>
              <a:gd name="T38" fmla="*/ 3 w 386"/>
              <a:gd name="T39" fmla="*/ 849 h 1210"/>
              <a:gd name="T40" fmla="*/ 99 w 386"/>
              <a:gd name="T41" fmla="*/ 898 h 1210"/>
              <a:gd name="T42" fmla="*/ 118 w 386"/>
              <a:gd name="T43" fmla="*/ 899 h 1210"/>
              <a:gd name="T44" fmla="*/ 127 w 386"/>
              <a:gd name="T45" fmla="*/ 1051 h 1210"/>
              <a:gd name="T46" fmla="*/ 118 w 386"/>
              <a:gd name="T47" fmla="*/ 1153 h 1210"/>
              <a:gd name="T48" fmla="*/ 181 w 386"/>
              <a:gd name="T49" fmla="*/ 1159 h 1210"/>
              <a:gd name="T50" fmla="*/ 194 w 386"/>
              <a:gd name="T51" fmla="*/ 1084 h 1210"/>
              <a:gd name="T52" fmla="*/ 192 w 386"/>
              <a:gd name="T53" fmla="*/ 968 h 1210"/>
              <a:gd name="T54" fmla="*/ 222 w 386"/>
              <a:gd name="T55" fmla="*/ 712 h 1210"/>
              <a:gd name="T56" fmla="*/ 252 w 386"/>
              <a:gd name="T57" fmla="*/ 767 h 1210"/>
              <a:gd name="T58" fmla="*/ 285 w 386"/>
              <a:gd name="T59" fmla="*/ 1024 h 1210"/>
              <a:gd name="T60" fmla="*/ 277 w 386"/>
              <a:gd name="T61" fmla="*/ 1067 h 1210"/>
              <a:gd name="T62" fmla="*/ 298 w 386"/>
              <a:gd name="T63" fmla="*/ 1146 h 1210"/>
              <a:gd name="T64" fmla="*/ 355 w 386"/>
              <a:gd name="T65" fmla="*/ 1205 h 1210"/>
              <a:gd name="T66" fmla="*/ 347 w 386"/>
              <a:gd name="T67" fmla="*/ 1105 h 1210"/>
              <a:gd name="T68" fmla="*/ 351 w 386"/>
              <a:gd name="T69" fmla="*/ 1046 h 1210"/>
              <a:gd name="T70" fmla="*/ 356 w 386"/>
              <a:gd name="T71" fmla="*/ 829 h 1210"/>
              <a:gd name="T72" fmla="*/ 354 w 386"/>
              <a:gd name="T73" fmla="*/ 603 h 1210"/>
              <a:gd name="T74" fmla="*/ 367 w 386"/>
              <a:gd name="T75" fmla="*/ 565 h 1210"/>
              <a:gd name="T76" fmla="*/ 109 w 386"/>
              <a:gd name="T77" fmla="*/ 669 h 1210"/>
              <a:gd name="T78" fmla="*/ 91 w 386"/>
              <a:gd name="T79" fmla="*/ 666 h 1210"/>
              <a:gd name="T80" fmla="*/ 90 w 386"/>
              <a:gd name="T81" fmla="*/ 617 h 1210"/>
              <a:gd name="T82" fmla="*/ 101 w 386"/>
              <a:gd name="T83" fmla="*/ 628 h 1210"/>
              <a:gd name="T84" fmla="*/ 108 w 386"/>
              <a:gd name="T85" fmla="*/ 649 h 1210"/>
              <a:gd name="T86" fmla="*/ 223 w 386"/>
              <a:gd name="T87" fmla="*/ 505 h 1210"/>
              <a:gd name="T88" fmla="*/ 221 w 386"/>
              <a:gd name="T89" fmla="*/ 232 h 1210"/>
              <a:gd name="T90" fmla="*/ 215 w 386"/>
              <a:gd name="T91" fmla="*/ 208 h 1210"/>
              <a:gd name="T92" fmla="*/ 205 w 386"/>
              <a:gd name="T93" fmla="*/ 231 h 1210"/>
              <a:gd name="T94" fmla="*/ 199 w 386"/>
              <a:gd name="T95" fmla="*/ 505 h 1210"/>
              <a:gd name="T96" fmla="*/ 190 w 386"/>
              <a:gd name="T97" fmla="*/ 325 h 1210"/>
              <a:gd name="T98" fmla="*/ 173 w 386"/>
              <a:gd name="T99" fmla="*/ 188 h 1210"/>
              <a:gd name="T100" fmla="*/ 182 w 386"/>
              <a:gd name="T101" fmla="*/ 176 h 1210"/>
              <a:gd name="T102" fmla="*/ 248 w 386"/>
              <a:gd name="T103" fmla="*/ 179 h 1210"/>
              <a:gd name="T104" fmla="*/ 259 w 386"/>
              <a:gd name="T105" fmla="*/ 196 h 1210"/>
              <a:gd name="T106" fmla="*/ 258 w 386"/>
              <a:gd name="T107" fmla="*/ 201 h 1210"/>
              <a:gd name="T108" fmla="*/ 260 w 386"/>
              <a:gd name="T109" fmla="*/ 256 h 1210"/>
              <a:gd name="T110" fmla="*/ 301 w 386"/>
              <a:gd name="T111" fmla="*/ 488 h 1210"/>
              <a:gd name="T112" fmla="*/ 360 w 386"/>
              <a:gd name="T113" fmla="*/ 585 h 1210"/>
              <a:gd name="T114" fmla="*/ 328 w 386"/>
              <a:gd name="T115" fmla="*/ 554 h 1210"/>
              <a:gd name="T116" fmla="*/ 360 w 386"/>
              <a:gd name="T117" fmla="*/ 585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6" h="1210">
                <a:moveTo>
                  <a:pt x="379" y="512"/>
                </a:moveTo>
                <a:cubicBezTo>
                  <a:pt x="385" y="497"/>
                  <a:pt x="386" y="471"/>
                  <a:pt x="379" y="464"/>
                </a:cubicBezTo>
                <a:cubicBezTo>
                  <a:pt x="372" y="456"/>
                  <a:pt x="383" y="413"/>
                  <a:pt x="376" y="380"/>
                </a:cubicBezTo>
                <a:cubicBezTo>
                  <a:pt x="370" y="347"/>
                  <a:pt x="365" y="295"/>
                  <a:pt x="364" y="267"/>
                </a:cubicBezTo>
                <a:cubicBezTo>
                  <a:pt x="364" y="239"/>
                  <a:pt x="362" y="219"/>
                  <a:pt x="326" y="210"/>
                </a:cubicBezTo>
                <a:cubicBezTo>
                  <a:pt x="302" y="204"/>
                  <a:pt x="282" y="197"/>
                  <a:pt x="269" y="191"/>
                </a:cubicBezTo>
                <a:cubicBezTo>
                  <a:pt x="269" y="191"/>
                  <a:pt x="255" y="179"/>
                  <a:pt x="252" y="168"/>
                </a:cubicBezTo>
                <a:cubicBezTo>
                  <a:pt x="251" y="159"/>
                  <a:pt x="251" y="150"/>
                  <a:pt x="251" y="145"/>
                </a:cubicBezTo>
                <a:cubicBezTo>
                  <a:pt x="253" y="136"/>
                  <a:pt x="253" y="129"/>
                  <a:pt x="253" y="124"/>
                </a:cubicBezTo>
                <a:cubicBezTo>
                  <a:pt x="253" y="118"/>
                  <a:pt x="264" y="126"/>
                  <a:pt x="266" y="116"/>
                </a:cubicBezTo>
                <a:cubicBezTo>
                  <a:pt x="269" y="107"/>
                  <a:pt x="271" y="85"/>
                  <a:pt x="269" y="84"/>
                </a:cubicBezTo>
                <a:cubicBezTo>
                  <a:pt x="267" y="82"/>
                  <a:pt x="265" y="82"/>
                  <a:pt x="263" y="82"/>
                </a:cubicBezTo>
                <a:cubicBezTo>
                  <a:pt x="263" y="79"/>
                  <a:pt x="265" y="59"/>
                  <a:pt x="263" y="38"/>
                </a:cubicBezTo>
                <a:cubicBezTo>
                  <a:pt x="262" y="18"/>
                  <a:pt x="242" y="2"/>
                  <a:pt x="205" y="0"/>
                </a:cubicBezTo>
                <a:cubicBezTo>
                  <a:pt x="184" y="0"/>
                  <a:pt x="160" y="16"/>
                  <a:pt x="157" y="38"/>
                </a:cubicBezTo>
                <a:cubicBezTo>
                  <a:pt x="154" y="60"/>
                  <a:pt x="155" y="90"/>
                  <a:pt x="155" y="90"/>
                </a:cubicBezTo>
                <a:cubicBezTo>
                  <a:pt x="155" y="90"/>
                  <a:pt x="148" y="105"/>
                  <a:pt x="154" y="117"/>
                </a:cubicBezTo>
                <a:cubicBezTo>
                  <a:pt x="160" y="129"/>
                  <a:pt x="174" y="126"/>
                  <a:pt x="174" y="126"/>
                </a:cubicBezTo>
                <a:cubicBezTo>
                  <a:pt x="174" y="126"/>
                  <a:pt x="177" y="145"/>
                  <a:pt x="177" y="155"/>
                </a:cubicBezTo>
                <a:cubicBezTo>
                  <a:pt x="177" y="160"/>
                  <a:pt x="177" y="164"/>
                  <a:pt x="176" y="167"/>
                </a:cubicBezTo>
                <a:cubicBezTo>
                  <a:pt x="176" y="167"/>
                  <a:pt x="176" y="167"/>
                  <a:pt x="176" y="167"/>
                </a:cubicBezTo>
                <a:cubicBezTo>
                  <a:pt x="176" y="167"/>
                  <a:pt x="177" y="167"/>
                  <a:pt x="177" y="167"/>
                </a:cubicBezTo>
                <a:cubicBezTo>
                  <a:pt x="176" y="167"/>
                  <a:pt x="176" y="167"/>
                  <a:pt x="176" y="167"/>
                </a:cubicBezTo>
                <a:cubicBezTo>
                  <a:pt x="176" y="167"/>
                  <a:pt x="164" y="182"/>
                  <a:pt x="156" y="186"/>
                </a:cubicBezTo>
                <a:cubicBezTo>
                  <a:pt x="143" y="192"/>
                  <a:pt x="123" y="200"/>
                  <a:pt x="107" y="205"/>
                </a:cubicBezTo>
                <a:cubicBezTo>
                  <a:pt x="104" y="206"/>
                  <a:pt x="102" y="206"/>
                  <a:pt x="99" y="207"/>
                </a:cubicBezTo>
                <a:cubicBezTo>
                  <a:pt x="80" y="213"/>
                  <a:pt x="65" y="218"/>
                  <a:pt x="65" y="244"/>
                </a:cubicBezTo>
                <a:cubicBezTo>
                  <a:pt x="64" y="274"/>
                  <a:pt x="61" y="331"/>
                  <a:pt x="57" y="370"/>
                </a:cubicBezTo>
                <a:cubicBezTo>
                  <a:pt x="53" y="408"/>
                  <a:pt x="41" y="490"/>
                  <a:pt x="41" y="516"/>
                </a:cubicBezTo>
                <a:cubicBezTo>
                  <a:pt x="40" y="542"/>
                  <a:pt x="37" y="598"/>
                  <a:pt x="38" y="604"/>
                </a:cubicBezTo>
                <a:cubicBezTo>
                  <a:pt x="38" y="609"/>
                  <a:pt x="42" y="609"/>
                  <a:pt x="42" y="615"/>
                </a:cubicBezTo>
                <a:cubicBezTo>
                  <a:pt x="43" y="612"/>
                  <a:pt x="48" y="598"/>
                  <a:pt x="68" y="598"/>
                </a:cubicBezTo>
                <a:cubicBezTo>
                  <a:pt x="90" y="598"/>
                  <a:pt x="90" y="614"/>
                  <a:pt x="90" y="614"/>
                </a:cubicBezTo>
                <a:cubicBezTo>
                  <a:pt x="83" y="607"/>
                  <a:pt x="83" y="607"/>
                  <a:pt x="68" y="607"/>
                </a:cubicBezTo>
                <a:cubicBezTo>
                  <a:pt x="54" y="606"/>
                  <a:pt x="43" y="614"/>
                  <a:pt x="42" y="615"/>
                </a:cubicBezTo>
                <a:cubicBezTo>
                  <a:pt x="42" y="616"/>
                  <a:pt x="42" y="618"/>
                  <a:pt x="41" y="619"/>
                </a:cubicBezTo>
                <a:cubicBezTo>
                  <a:pt x="39" y="630"/>
                  <a:pt x="39" y="639"/>
                  <a:pt x="45" y="646"/>
                </a:cubicBezTo>
                <a:cubicBezTo>
                  <a:pt x="50" y="653"/>
                  <a:pt x="47" y="662"/>
                  <a:pt x="47" y="662"/>
                </a:cubicBezTo>
                <a:cubicBezTo>
                  <a:pt x="0" y="660"/>
                  <a:pt x="0" y="660"/>
                  <a:pt x="0" y="660"/>
                </a:cubicBezTo>
                <a:cubicBezTo>
                  <a:pt x="3" y="849"/>
                  <a:pt x="3" y="849"/>
                  <a:pt x="3" y="849"/>
                </a:cubicBezTo>
                <a:cubicBezTo>
                  <a:pt x="78" y="907"/>
                  <a:pt x="78" y="907"/>
                  <a:pt x="78" y="907"/>
                </a:cubicBezTo>
                <a:cubicBezTo>
                  <a:pt x="78" y="907"/>
                  <a:pt x="89" y="899"/>
                  <a:pt x="99" y="898"/>
                </a:cubicBezTo>
                <a:cubicBezTo>
                  <a:pt x="100" y="898"/>
                  <a:pt x="101" y="898"/>
                  <a:pt x="101" y="898"/>
                </a:cubicBezTo>
                <a:cubicBezTo>
                  <a:pt x="112" y="898"/>
                  <a:pt x="118" y="899"/>
                  <a:pt x="118" y="899"/>
                </a:cubicBezTo>
                <a:cubicBezTo>
                  <a:pt x="118" y="899"/>
                  <a:pt x="115" y="955"/>
                  <a:pt x="115" y="977"/>
                </a:cubicBezTo>
                <a:cubicBezTo>
                  <a:pt x="115" y="1000"/>
                  <a:pt x="117" y="1035"/>
                  <a:pt x="127" y="1051"/>
                </a:cubicBezTo>
                <a:cubicBezTo>
                  <a:pt x="136" y="1067"/>
                  <a:pt x="138" y="1073"/>
                  <a:pt x="138" y="1087"/>
                </a:cubicBezTo>
                <a:cubicBezTo>
                  <a:pt x="138" y="1101"/>
                  <a:pt x="117" y="1140"/>
                  <a:pt x="118" y="1153"/>
                </a:cubicBezTo>
                <a:cubicBezTo>
                  <a:pt x="118" y="1166"/>
                  <a:pt x="121" y="1186"/>
                  <a:pt x="143" y="1186"/>
                </a:cubicBezTo>
                <a:cubicBezTo>
                  <a:pt x="165" y="1185"/>
                  <a:pt x="181" y="1176"/>
                  <a:pt x="181" y="1159"/>
                </a:cubicBezTo>
                <a:cubicBezTo>
                  <a:pt x="181" y="1141"/>
                  <a:pt x="178" y="1130"/>
                  <a:pt x="185" y="1124"/>
                </a:cubicBezTo>
                <a:cubicBezTo>
                  <a:pt x="193" y="1117"/>
                  <a:pt x="181" y="1101"/>
                  <a:pt x="194" y="1084"/>
                </a:cubicBezTo>
                <a:cubicBezTo>
                  <a:pt x="206" y="1067"/>
                  <a:pt x="193" y="1066"/>
                  <a:pt x="196" y="1050"/>
                </a:cubicBezTo>
                <a:cubicBezTo>
                  <a:pt x="199" y="1034"/>
                  <a:pt x="193" y="987"/>
                  <a:pt x="192" y="968"/>
                </a:cubicBezTo>
                <a:cubicBezTo>
                  <a:pt x="191" y="949"/>
                  <a:pt x="194" y="926"/>
                  <a:pt x="204" y="846"/>
                </a:cubicBezTo>
                <a:cubicBezTo>
                  <a:pt x="213" y="765"/>
                  <a:pt x="219" y="729"/>
                  <a:pt x="222" y="712"/>
                </a:cubicBezTo>
                <a:cubicBezTo>
                  <a:pt x="225" y="694"/>
                  <a:pt x="229" y="672"/>
                  <a:pt x="229" y="672"/>
                </a:cubicBezTo>
                <a:cubicBezTo>
                  <a:pt x="229" y="672"/>
                  <a:pt x="242" y="748"/>
                  <a:pt x="252" y="767"/>
                </a:cubicBezTo>
                <a:cubicBezTo>
                  <a:pt x="262" y="785"/>
                  <a:pt x="274" y="879"/>
                  <a:pt x="277" y="907"/>
                </a:cubicBezTo>
                <a:cubicBezTo>
                  <a:pt x="280" y="934"/>
                  <a:pt x="278" y="1015"/>
                  <a:pt x="285" y="1024"/>
                </a:cubicBezTo>
                <a:cubicBezTo>
                  <a:pt x="291" y="1032"/>
                  <a:pt x="294" y="1044"/>
                  <a:pt x="294" y="1044"/>
                </a:cubicBezTo>
                <a:cubicBezTo>
                  <a:pt x="294" y="1044"/>
                  <a:pt x="277" y="1054"/>
                  <a:pt x="277" y="1067"/>
                </a:cubicBezTo>
                <a:cubicBezTo>
                  <a:pt x="277" y="1081"/>
                  <a:pt x="290" y="1092"/>
                  <a:pt x="289" y="1110"/>
                </a:cubicBezTo>
                <a:cubicBezTo>
                  <a:pt x="289" y="1128"/>
                  <a:pt x="291" y="1143"/>
                  <a:pt x="298" y="1146"/>
                </a:cubicBezTo>
                <a:cubicBezTo>
                  <a:pt x="305" y="1150"/>
                  <a:pt x="304" y="1180"/>
                  <a:pt x="313" y="1191"/>
                </a:cubicBezTo>
                <a:cubicBezTo>
                  <a:pt x="322" y="1201"/>
                  <a:pt x="337" y="1210"/>
                  <a:pt x="355" y="1205"/>
                </a:cubicBezTo>
                <a:cubicBezTo>
                  <a:pt x="373" y="1199"/>
                  <a:pt x="373" y="1175"/>
                  <a:pt x="364" y="1152"/>
                </a:cubicBezTo>
                <a:cubicBezTo>
                  <a:pt x="355" y="1129"/>
                  <a:pt x="344" y="1114"/>
                  <a:pt x="347" y="1105"/>
                </a:cubicBezTo>
                <a:cubicBezTo>
                  <a:pt x="351" y="1096"/>
                  <a:pt x="354" y="1082"/>
                  <a:pt x="345" y="1073"/>
                </a:cubicBezTo>
                <a:cubicBezTo>
                  <a:pt x="336" y="1064"/>
                  <a:pt x="345" y="1054"/>
                  <a:pt x="351" y="1046"/>
                </a:cubicBezTo>
                <a:cubicBezTo>
                  <a:pt x="357" y="1038"/>
                  <a:pt x="356" y="1002"/>
                  <a:pt x="356" y="982"/>
                </a:cubicBezTo>
                <a:cubicBezTo>
                  <a:pt x="357" y="962"/>
                  <a:pt x="354" y="864"/>
                  <a:pt x="356" y="829"/>
                </a:cubicBezTo>
                <a:cubicBezTo>
                  <a:pt x="357" y="793"/>
                  <a:pt x="360" y="685"/>
                  <a:pt x="355" y="655"/>
                </a:cubicBezTo>
                <a:cubicBezTo>
                  <a:pt x="350" y="625"/>
                  <a:pt x="354" y="603"/>
                  <a:pt x="354" y="603"/>
                </a:cubicBezTo>
                <a:cubicBezTo>
                  <a:pt x="354" y="603"/>
                  <a:pt x="366" y="609"/>
                  <a:pt x="366" y="597"/>
                </a:cubicBezTo>
                <a:cubicBezTo>
                  <a:pt x="366" y="586"/>
                  <a:pt x="362" y="584"/>
                  <a:pt x="367" y="565"/>
                </a:cubicBezTo>
                <a:cubicBezTo>
                  <a:pt x="372" y="545"/>
                  <a:pt x="373" y="527"/>
                  <a:pt x="379" y="512"/>
                </a:cubicBezTo>
                <a:close/>
                <a:moveTo>
                  <a:pt x="109" y="669"/>
                </a:moveTo>
                <a:cubicBezTo>
                  <a:pt x="99" y="668"/>
                  <a:pt x="99" y="668"/>
                  <a:pt x="99" y="668"/>
                </a:cubicBezTo>
                <a:cubicBezTo>
                  <a:pt x="91" y="666"/>
                  <a:pt x="91" y="666"/>
                  <a:pt x="91" y="666"/>
                </a:cubicBezTo>
                <a:cubicBezTo>
                  <a:pt x="91" y="666"/>
                  <a:pt x="93" y="653"/>
                  <a:pt x="90" y="644"/>
                </a:cubicBezTo>
                <a:cubicBezTo>
                  <a:pt x="87" y="635"/>
                  <a:pt x="88" y="627"/>
                  <a:pt x="90" y="617"/>
                </a:cubicBezTo>
                <a:cubicBezTo>
                  <a:pt x="90" y="617"/>
                  <a:pt x="93" y="627"/>
                  <a:pt x="99" y="628"/>
                </a:cubicBezTo>
                <a:cubicBezTo>
                  <a:pt x="100" y="628"/>
                  <a:pt x="100" y="628"/>
                  <a:pt x="101" y="628"/>
                </a:cubicBezTo>
                <a:cubicBezTo>
                  <a:pt x="108" y="628"/>
                  <a:pt x="111" y="629"/>
                  <a:pt x="111" y="629"/>
                </a:cubicBezTo>
                <a:cubicBezTo>
                  <a:pt x="111" y="629"/>
                  <a:pt x="108" y="640"/>
                  <a:pt x="108" y="649"/>
                </a:cubicBezTo>
                <a:cubicBezTo>
                  <a:pt x="108" y="659"/>
                  <a:pt x="109" y="669"/>
                  <a:pt x="109" y="669"/>
                </a:cubicBezTo>
                <a:close/>
                <a:moveTo>
                  <a:pt x="223" y="505"/>
                </a:moveTo>
                <a:cubicBezTo>
                  <a:pt x="225" y="464"/>
                  <a:pt x="224" y="347"/>
                  <a:pt x="223" y="322"/>
                </a:cubicBezTo>
                <a:cubicBezTo>
                  <a:pt x="223" y="296"/>
                  <a:pt x="218" y="239"/>
                  <a:pt x="221" y="232"/>
                </a:cubicBezTo>
                <a:cubicBezTo>
                  <a:pt x="224" y="224"/>
                  <a:pt x="232" y="218"/>
                  <a:pt x="241" y="223"/>
                </a:cubicBezTo>
                <a:cubicBezTo>
                  <a:pt x="241" y="223"/>
                  <a:pt x="231" y="208"/>
                  <a:pt x="215" y="208"/>
                </a:cubicBezTo>
                <a:cubicBezTo>
                  <a:pt x="199" y="208"/>
                  <a:pt x="188" y="223"/>
                  <a:pt x="188" y="223"/>
                </a:cubicBezTo>
                <a:cubicBezTo>
                  <a:pt x="188" y="223"/>
                  <a:pt x="206" y="219"/>
                  <a:pt x="205" y="231"/>
                </a:cubicBezTo>
                <a:cubicBezTo>
                  <a:pt x="205" y="243"/>
                  <a:pt x="199" y="305"/>
                  <a:pt x="199" y="346"/>
                </a:cubicBezTo>
                <a:cubicBezTo>
                  <a:pt x="199" y="383"/>
                  <a:pt x="196" y="472"/>
                  <a:pt x="199" y="505"/>
                </a:cubicBezTo>
                <a:cubicBezTo>
                  <a:pt x="187" y="504"/>
                  <a:pt x="183" y="503"/>
                  <a:pt x="183" y="503"/>
                </a:cubicBezTo>
                <a:cubicBezTo>
                  <a:pt x="183" y="503"/>
                  <a:pt x="194" y="386"/>
                  <a:pt x="190" y="325"/>
                </a:cubicBezTo>
                <a:cubicBezTo>
                  <a:pt x="186" y="279"/>
                  <a:pt x="178" y="220"/>
                  <a:pt x="173" y="188"/>
                </a:cubicBezTo>
                <a:cubicBezTo>
                  <a:pt x="173" y="188"/>
                  <a:pt x="173" y="188"/>
                  <a:pt x="173" y="188"/>
                </a:cubicBezTo>
                <a:cubicBezTo>
                  <a:pt x="173" y="188"/>
                  <a:pt x="178" y="170"/>
                  <a:pt x="182" y="176"/>
                </a:cubicBezTo>
                <a:cubicBezTo>
                  <a:pt x="182" y="176"/>
                  <a:pt x="182" y="176"/>
                  <a:pt x="182" y="176"/>
                </a:cubicBezTo>
                <a:cubicBezTo>
                  <a:pt x="190" y="189"/>
                  <a:pt x="203" y="204"/>
                  <a:pt x="212" y="204"/>
                </a:cubicBezTo>
                <a:cubicBezTo>
                  <a:pt x="222" y="204"/>
                  <a:pt x="238" y="193"/>
                  <a:pt x="248" y="179"/>
                </a:cubicBezTo>
                <a:cubicBezTo>
                  <a:pt x="248" y="179"/>
                  <a:pt x="248" y="179"/>
                  <a:pt x="248" y="179"/>
                </a:cubicBezTo>
                <a:cubicBezTo>
                  <a:pt x="248" y="179"/>
                  <a:pt x="258" y="182"/>
                  <a:pt x="259" y="196"/>
                </a:cubicBezTo>
                <a:cubicBezTo>
                  <a:pt x="259" y="197"/>
                  <a:pt x="258" y="199"/>
                  <a:pt x="258" y="201"/>
                </a:cubicBezTo>
                <a:cubicBezTo>
                  <a:pt x="258" y="201"/>
                  <a:pt x="258" y="201"/>
                  <a:pt x="258" y="201"/>
                </a:cubicBezTo>
                <a:cubicBezTo>
                  <a:pt x="258" y="201"/>
                  <a:pt x="258" y="201"/>
                  <a:pt x="258" y="201"/>
                </a:cubicBezTo>
                <a:cubicBezTo>
                  <a:pt x="258" y="213"/>
                  <a:pt x="258" y="230"/>
                  <a:pt x="260" y="256"/>
                </a:cubicBezTo>
                <a:cubicBezTo>
                  <a:pt x="263" y="335"/>
                  <a:pt x="277" y="429"/>
                  <a:pt x="284" y="450"/>
                </a:cubicBezTo>
                <a:cubicBezTo>
                  <a:pt x="292" y="472"/>
                  <a:pt x="301" y="488"/>
                  <a:pt x="301" y="488"/>
                </a:cubicBezTo>
                <a:cubicBezTo>
                  <a:pt x="301" y="488"/>
                  <a:pt x="251" y="504"/>
                  <a:pt x="223" y="505"/>
                </a:cubicBezTo>
                <a:close/>
                <a:moveTo>
                  <a:pt x="360" y="585"/>
                </a:moveTo>
                <a:cubicBezTo>
                  <a:pt x="358" y="573"/>
                  <a:pt x="361" y="568"/>
                  <a:pt x="352" y="561"/>
                </a:cubicBezTo>
                <a:cubicBezTo>
                  <a:pt x="343" y="554"/>
                  <a:pt x="328" y="554"/>
                  <a:pt x="328" y="554"/>
                </a:cubicBezTo>
                <a:cubicBezTo>
                  <a:pt x="328" y="554"/>
                  <a:pt x="350" y="545"/>
                  <a:pt x="360" y="557"/>
                </a:cubicBezTo>
                <a:cubicBezTo>
                  <a:pt x="369" y="570"/>
                  <a:pt x="360" y="585"/>
                  <a:pt x="360" y="585"/>
                </a:cubicBezTo>
                <a:close/>
              </a:path>
            </a:pathLst>
          </a:custGeom>
          <a:solidFill>
            <a:schemeClr val="tx1">
              <a:lumMod val="95000"/>
              <a:lumOff val="5000"/>
            </a:schemeClr>
          </a:solidFill>
          <a:ln>
            <a:noFill/>
          </a:ln>
          <a:effectLst>
            <a:outerShdw blurRad="76200" dir="13500000" sy="23000" kx="1200000" algn="br" rotWithShape="0">
              <a:prstClr val="black">
                <a:alpha val="6000"/>
              </a:prstClr>
            </a:outerShdw>
          </a:effec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19" name="Freeform 200"/>
          <p:cNvSpPr>
            <a:spLocks noEditPoints="1"/>
          </p:cNvSpPr>
          <p:nvPr/>
        </p:nvSpPr>
        <p:spPr bwMode="auto">
          <a:xfrm>
            <a:off x="5988486" y="5811462"/>
            <a:ext cx="285133" cy="1051140"/>
          </a:xfrm>
          <a:custGeom>
            <a:avLst/>
            <a:gdLst>
              <a:gd name="T0" fmla="*/ 412 w 463"/>
              <a:gd name="T1" fmla="*/ 379 h 1470"/>
              <a:gd name="T2" fmla="*/ 323 w 463"/>
              <a:gd name="T3" fmla="*/ 262 h 1470"/>
              <a:gd name="T4" fmla="*/ 285 w 463"/>
              <a:gd name="T5" fmla="*/ 285 h 1470"/>
              <a:gd name="T6" fmla="*/ 267 w 463"/>
              <a:gd name="T7" fmla="*/ 261 h 1470"/>
              <a:gd name="T8" fmla="*/ 184 w 463"/>
              <a:gd name="T9" fmla="*/ 204 h 1470"/>
              <a:gd name="T10" fmla="*/ 217 w 463"/>
              <a:gd name="T11" fmla="*/ 229 h 1470"/>
              <a:gd name="T12" fmla="*/ 275 w 463"/>
              <a:gd name="T13" fmla="*/ 231 h 1470"/>
              <a:gd name="T14" fmla="*/ 275 w 463"/>
              <a:gd name="T15" fmla="*/ 231 h 1470"/>
              <a:gd name="T16" fmla="*/ 280 w 463"/>
              <a:gd name="T17" fmla="*/ 213 h 1470"/>
              <a:gd name="T18" fmla="*/ 313 w 463"/>
              <a:gd name="T19" fmla="*/ 121 h 1470"/>
              <a:gd name="T20" fmla="*/ 312 w 463"/>
              <a:gd name="T21" fmla="*/ 65 h 1470"/>
              <a:gd name="T22" fmla="*/ 194 w 463"/>
              <a:gd name="T23" fmla="*/ 42 h 1470"/>
              <a:gd name="T24" fmla="*/ 186 w 463"/>
              <a:gd name="T25" fmla="*/ 51 h 1470"/>
              <a:gd name="T26" fmla="*/ 175 w 463"/>
              <a:gd name="T27" fmla="*/ 119 h 1470"/>
              <a:gd name="T28" fmla="*/ 178 w 463"/>
              <a:gd name="T29" fmla="*/ 165 h 1470"/>
              <a:gd name="T30" fmla="*/ 181 w 463"/>
              <a:gd name="T31" fmla="*/ 201 h 1470"/>
              <a:gd name="T32" fmla="*/ 175 w 463"/>
              <a:gd name="T33" fmla="*/ 217 h 1470"/>
              <a:gd name="T34" fmla="*/ 79 w 463"/>
              <a:gd name="T35" fmla="*/ 333 h 1470"/>
              <a:gd name="T36" fmla="*/ 104 w 463"/>
              <a:gd name="T37" fmla="*/ 477 h 1470"/>
              <a:gd name="T38" fmla="*/ 99 w 463"/>
              <a:gd name="T39" fmla="*/ 610 h 1470"/>
              <a:gd name="T40" fmla="*/ 85 w 463"/>
              <a:gd name="T41" fmla="*/ 763 h 1470"/>
              <a:gd name="T42" fmla="*/ 69 w 463"/>
              <a:gd name="T43" fmla="*/ 975 h 1470"/>
              <a:gd name="T44" fmla="*/ 8 w 463"/>
              <a:gd name="T45" fmla="*/ 1383 h 1470"/>
              <a:gd name="T46" fmla="*/ 11 w 463"/>
              <a:gd name="T47" fmla="*/ 1423 h 1470"/>
              <a:gd name="T48" fmla="*/ 108 w 463"/>
              <a:gd name="T49" fmla="*/ 1468 h 1470"/>
              <a:gd name="T50" fmla="*/ 96 w 463"/>
              <a:gd name="T51" fmla="*/ 1398 h 1470"/>
              <a:gd name="T52" fmla="*/ 153 w 463"/>
              <a:gd name="T53" fmla="*/ 1231 h 1470"/>
              <a:gd name="T54" fmla="*/ 220 w 463"/>
              <a:gd name="T55" fmla="*/ 1100 h 1470"/>
              <a:gd name="T56" fmla="*/ 215 w 463"/>
              <a:gd name="T57" fmla="*/ 1363 h 1470"/>
              <a:gd name="T58" fmla="*/ 242 w 463"/>
              <a:gd name="T59" fmla="*/ 1391 h 1470"/>
              <a:gd name="T60" fmla="*/ 297 w 463"/>
              <a:gd name="T61" fmla="*/ 1388 h 1470"/>
              <a:gd name="T62" fmla="*/ 429 w 463"/>
              <a:gd name="T63" fmla="*/ 1397 h 1470"/>
              <a:gd name="T64" fmla="*/ 342 w 463"/>
              <a:gd name="T65" fmla="*/ 1344 h 1470"/>
              <a:gd name="T66" fmla="*/ 316 w 463"/>
              <a:gd name="T67" fmla="*/ 1300 h 1470"/>
              <a:gd name="T68" fmla="*/ 337 w 463"/>
              <a:gd name="T69" fmla="*/ 1080 h 1470"/>
              <a:gd name="T70" fmla="*/ 376 w 463"/>
              <a:gd name="T71" fmla="*/ 792 h 1470"/>
              <a:gd name="T72" fmla="*/ 388 w 463"/>
              <a:gd name="T73" fmla="*/ 747 h 1470"/>
              <a:gd name="T74" fmla="*/ 359 w 463"/>
              <a:gd name="T75" fmla="*/ 534 h 1470"/>
              <a:gd name="T76" fmla="*/ 385 w 463"/>
              <a:gd name="T77" fmla="*/ 500 h 1470"/>
              <a:gd name="T78" fmla="*/ 454 w 463"/>
              <a:gd name="T79" fmla="*/ 422 h 1470"/>
              <a:gd name="T80" fmla="*/ 330 w 463"/>
              <a:gd name="T81" fmla="*/ 437 h 1470"/>
              <a:gd name="T82" fmla="*/ 327 w 463"/>
              <a:gd name="T83" fmla="*/ 411 h 1470"/>
              <a:gd name="T84" fmla="*/ 311 w 463"/>
              <a:gd name="T85" fmla="*/ 458 h 1470"/>
              <a:gd name="T86" fmla="*/ 353 w 463"/>
              <a:gd name="T87" fmla="*/ 483 h 1470"/>
              <a:gd name="T88" fmla="*/ 350 w 463"/>
              <a:gd name="T89" fmla="*/ 540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3" h="1470">
                <a:moveTo>
                  <a:pt x="454" y="422"/>
                </a:moveTo>
                <a:cubicBezTo>
                  <a:pt x="448" y="394"/>
                  <a:pt x="430" y="395"/>
                  <a:pt x="412" y="379"/>
                </a:cubicBezTo>
                <a:cubicBezTo>
                  <a:pt x="395" y="363"/>
                  <a:pt x="381" y="350"/>
                  <a:pt x="379" y="321"/>
                </a:cubicBezTo>
                <a:cubicBezTo>
                  <a:pt x="376" y="291"/>
                  <a:pt x="344" y="267"/>
                  <a:pt x="323" y="262"/>
                </a:cubicBezTo>
                <a:cubicBezTo>
                  <a:pt x="304" y="258"/>
                  <a:pt x="286" y="248"/>
                  <a:pt x="281" y="246"/>
                </a:cubicBezTo>
                <a:cubicBezTo>
                  <a:pt x="280" y="254"/>
                  <a:pt x="283" y="272"/>
                  <a:pt x="285" y="285"/>
                </a:cubicBezTo>
                <a:cubicBezTo>
                  <a:pt x="284" y="286"/>
                  <a:pt x="282" y="284"/>
                  <a:pt x="281" y="281"/>
                </a:cubicBezTo>
                <a:cubicBezTo>
                  <a:pt x="274" y="266"/>
                  <a:pt x="272" y="258"/>
                  <a:pt x="267" y="261"/>
                </a:cubicBezTo>
                <a:cubicBezTo>
                  <a:pt x="263" y="263"/>
                  <a:pt x="260" y="273"/>
                  <a:pt x="257" y="282"/>
                </a:cubicBezTo>
                <a:cubicBezTo>
                  <a:pt x="241" y="262"/>
                  <a:pt x="203" y="221"/>
                  <a:pt x="184" y="204"/>
                </a:cubicBezTo>
                <a:cubicBezTo>
                  <a:pt x="185" y="202"/>
                  <a:pt x="187" y="200"/>
                  <a:pt x="189" y="199"/>
                </a:cubicBezTo>
                <a:cubicBezTo>
                  <a:pt x="194" y="208"/>
                  <a:pt x="205" y="223"/>
                  <a:pt x="217" y="229"/>
                </a:cubicBezTo>
                <a:cubicBezTo>
                  <a:pt x="232" y="237"/>
                  <a:pt x="266" y="257"/>
                  <a:pt x="266" y="257"/>
                </a:cubicBezTo>
                <a:cubicBezTo>
                  <a:pt x="266" y="257"/>
                  <a:pt x="273" y="241"/>
                  <a:pt x="275" y="231"/>
                </a:cubicBezTo>
                <a:cubicBezTo>
                  <a:pt x="275" y="230"/>
                  <a:pt x="275" y="230"/>
                  <a:pt x="275" y="230"/>
                </a:cubicBezTo>
                <a:cubicBezTo>
                  <a:pt x="275" y="231"/>
                  <a:pt x="275" y="231"/>
                  <a:pt x="275" y="231"/>
                </a:cubicBezTo>
                <a:cubicBezTo>
                  <a:pt x="275" y="230"/>
                  <a:pt x="275" y="228"/>
                  <a:pt x="275" y="227"/>
                </a:cubicBezTo>
                <a:cubicBezTo>
                  <a:pt x="275" y="220"/>
                  <a:pt x="273" y="215"/>
                  <a:pt x="280" y="213"/>
                </a:cubicBezTo>
                <a:cubicBezTo>
                  <a:pt x="288" y="211"/>
                  <a:pt x="299" y="185"/>
                  <a:pt x="302" y="169"/>
                </a:cubicBezTo>
                <a:cubicBezTo>
                  <a:pt x="306" y="153"/>
                  <a:pt x="306" y="139"/>
                  <a:pt x="313" y="121"/>
                </a:cubicBezTo>
                <a:cubicBezTo>
                  <a:pt x="321" y="104"/>
                  <a:pt x="320" y="87"/>
                  <a:pt x="312" y="65"/>
                </a:cubicBezTo>
                <a:cubicBezTo>
                  <a:pt x="312" y="65"/>
                  <a:pt x="312" y="65"/>
                  <a:pt x="312" y="65"/>
                </a:cubicBezTo>
                <a:cubicBezTo>
                  <a:pt x="300" y="14"/>
                  <a:pt x="277" y="28"/>
                  <a:pt x="277" y="28"/>
                </a:cubicBezTo>
                <a:cubicBezTo>
                  <a:pt x="246" y="0"/>
                  <a:pt x="210" y="26"/>
                  <a:pt x="194" y="42"/>
                </a:cubicBezTo>
                <a:cubicBezTo>
                  <a:pt x="194" y="42"/>
                  <a:pt x="194" y="42"/>
                  <a:pt x="193" y="42"/>
                </a:cubicBezTo>
                <a:cubicBezTo>
                  <a:pt x="190" y="44"/>
                  <a:pt x="188" y="47"/>
                  <a:pt x="186" y="51"/>
                </a:cubicBezTo>
                <a:cubicBezTo>
                  <a:pt x="186" y="51"/>
                  <a:pt x="186" y="51"/>
                  <a:pt x="186" y="51"/>
                </a:cubicBezTo>
                <a:cubicBezTo>
                  <a:pt x="171" y="73"/>
                  <a:pt x="175" y="119"/>
                  <a:pt x="175" y="119"/>
                </a:cubicBezTo>
                <a:cubicBezTo>
                  <a:pt x="175" y="119"/>
                  <a:pt x="173" y="120"/>
                  <a:pt x="171" y="131"/>
                </a:cubicBezTo>
                <a:cubicBezTo>
                  <a:pt x="170" y="142"/>
                  <a:pt x="175" y="159"/>
                  <a:pt x="178" y="165"/>
                </a:cubicBezTo>
                <a:cubicBezTo>
                  <a:pt x="180" y="171"/>
                  <a:pt x="185" y="172"/>
                  <a:pt x="186" y="177"/>
                </a:cubicBezTo>
                <a:cubicBezTo>
                  <a:pt x="186" y="177"/>
                  <a:pt x="184" y="189"/>
                  <a:pt x="181" y="201"/>
                </a:cubicBezTo>
                <a:cubicBezTo>
                  <a:pt x="181" y="201"/>
                  <a:pt x="181" y="201"/>
                  <a:pt x="180" y="201"/>
                </a:cubicBezTo>
                <a:cubicBezTo>
                  <a:pt x="179" y="203"/>
                  <a:pt x="181" y="206"/>
                  <a:pt x="175" y="217"/>
                </a:cubicBezTo>
                <a:cubicBezTo>
                  <a:pt x="166" y="231"/>
                  <a:pt x="153" y="236"/>
                  <a:pt x="121" y="253"/>
                </a:cubicBezTo>
                <a:cubicBezTo>
                  <a:pt x="90" y="269"/>
                  <a:pt x="82" y="302"/>
                  <a:pt x="79" y="333"/>
                </a:cubicBezTo>
                <a:cubicBezTo>
                  <a:pt x="76" y="365"/>
                  <a:pt x="71" y="389"/>
                  <a:pt x="76" y="396"/>
                </a:cubicBezTo>
                <a:cubicBezTo>
                  <a:pt x="81" y="403"/>
                  <a:pt x="93" y="443"/>
                  <a:pt x="104" y="477"/>
                </a:cubicBezTo>
                <a:cubicBezTo>
                  <a:pt x="116" y="510"/>
                  <a:pt x="111" y="549"/>
                  <a:pt x="109" y="564"/>
                </a:cubicBezTo>
                <a:cubicBezTo>
                  <a:pt x="107" y="578"/>
                  <a:pt x="98" y="591"/>
                  <a:pt x="99" y="610"/>
                </a:cubicBezTo>
                <a:cubicBezTo>
                  <a:pt x="100" y="629"/>
                  <a:pt x="98" y="648"/>
                  <a:pt x="95" y="677"/>
                </a:cubicBezTo>
                <a:cubicBezTo>
                  <a:pt x="93" y="705"/>
                  <a:pt x="76" y="759"/>
                  <a:pt x="85" y="763"/>
                </a:cubicBezTo>
                <a:cubicBezTo>
                  <a:pt x="93" y="768"/>
                  <a:pt x="96" y="767"/>
                  <a:pt x="96" y="780"/>
                </a:cubicBezTo>
                <a:cubicBezTo>
                  <a:pt x="96" y="793"/>
                  <a:pt x="90" y="876"/>
                  <a:pt x="69" y="975"/>
                </a:cubicBezTo>
                <a:cubicBezTo>
                  <a:pt x="48" y="1075"/>
                  <a:pt x="16" y="1296"/>
                  <a:pt x="9" y="1338"/>
                </a:cubicBezTo>
                <a:cubicBezTo>
                  <a:pt x="2" y="1379"/>
                  <a:pt x="8" y="1383"/>
                  <a:pt x="8" y="1383"/>
                </a:cubicBezTo>
                <a:cubicBezTo>
                  <a:pt x="8" y="1383"/>
                  <a:pt x="8" y="1386"/>
                  <a:pt x="4" y="1398"/>
                </a:cubicBezTo>
                <a:cubicBezTo>
                  <a:pt x="0" y="1410"/>
                  <a:pt x="4" y="1418"/>
                  <a:pt x="11" y="1423"/>
                </a:cubicBezTo>
                <a:cubicBezTo>
                  <a:pt x="18" y="1428"/>
                  <a:pt x="19" y="1438"/>
                  <a:pt x="34" y="1449"/>
                </a:cubicBezTo>
                <a:cubicBezTo>
                  <a:pt x="48" y="1460"/>
                  <a:pt x="90" y="1470"/>
                  <a:pt x="108" y="1468"/>
                </a:cubicBezTo>
                <a:cubicBezTo>
                  <a:pt x="126" y="1466"/>
                  <a:pt x="121" y="1460"/>
                  <a:pt x="120" y="1442"/>
                </a:cubicBezTo>
                <a:cubicBezTo>
                  <a:pt x="119" y="1424"/>
                  <a:pt x="96" y="1398"/>
                  <a:pt x="96" y="1398"/>
                </a:cubicBezTo>
                <a:cubicBezTo>
                  <a:pt x="96" y="1398"/>
                  <a:pt x="95" y="1393"/>
                  <a:pt x="101" y="1390"/>
                </a:cubicBezTo>
                <a:cubicBezTo>
                  <a:pt x="107" y="1386"/>
                  <a:pt x="132" y="1306"/>
                  <a:pt x="153" y="1231"/>
                </a:cubicBezTo>
                <a:cubicBezTo>
                  <a:pt x="175" y="1157"/>
                  <a:pt x="214" y="1022"/>
                  <a:pt x="214" y="1022"/>
                </a:cubicBezTo>
                <a:cubicBezTo>
                  <a:pt x="214" y="1022"/>
                  <a:pt x="217" y="1061"/>
                  <a:pt x="220" y="1100"/>
                </a:cubicBezTo>
                <a:cubicBezTo>
                  <a:pt x="222" y="1139"/>
                  <a:pt x="224" y="1267"/>
                  <a:pt x="220" y="1300"/>
                </a:cubicBezTo>
                <a:cubicBezTo>
                  <a:pt x="215" y="1333"/>
                  <a:pt x="215" y="1363"/>
                  <a:pt x="215" y="1363"/>
                </a:cubicBezTo>
                <a:cubicBezTo>
                  <a:pt x="215" y="1363"/>
                  <a:pt x="215" y="1367"/>
                  <a:pt x="215" y="1378"/>
                </a:cubicBezTo>
                <a:cubicBezTo>
                  <a:pt x="215" y="1389"/>
                  <a:pt x="223" y="1389"/>
                  <a:pt x="242" y="1391"/>
                </a:cubicBezTo>
                <a:cubicBezTo>
                  <a:pt x="261" y="1393"/>
                  <a:pt x="287" y="1392"/>
                  <a:pt x="287" y="1392"/>
                </a:cubicBezTo>
                <a:cubicBezTo>
                  <a:pt x="287" y="1392"/>
                  <a:pt x="286" y="1383"/>
                  <a:pt x="297" y="1388"/>
                </a:cubicBezTo>
                <a:cubicBezTo>
                  <a:pt x="307" y="1392"/>
                  <a:pt x="329" y="1403"/>
                  <a:pt x="349" y="1403"/>
                </a:cubicBezTo>
                <a:cubicBezTo>
                  <a:pt x="369" y="1403"/>
                  <a:pt x="429" y="1412"/>
                  <a:pt x="429" y="1397"/>
                </a:cubicBezTo>
                <a:cubicBezTo>
                  <a:pt x="429" y="1382"/>
                  <a:pt x="406" y="1376"/>
                  <a:pt x="385" y="1376"/>
                </a:cubicBezTo>
                <a:cubicBezTo>
                  <a:pt x="365" y="1376"/>
                  <a:pt x="342" y="1344"/>
                  <a:pt x="342" y="1344"/>
                </a:cubicBezTo>
                <a:cubicBezTo>
                  <a:pt x="342" y="1344"/>
                  <a:pt x="342" y="1344"/>
                  <a:pt x="348" y="1340"/>
                </a:cubicBezTo>
                <a:cubicBezTo>
                  <a:pt x="353" y="1337"/>
                  <a:pt x="320" y="1312"/>
                  <a:pt x="316" y="1300"/>
                </a:cubicBezTo>
                <a:cubicBezTo>
                  <a:pt x="311" y="1288"/>
                  <a:pt x="312" y="1286"/>
                  <a:pt x="316" y="1257"/>
                </a:cubicBezTo>
                <a:cubicBezTo>
                  <a:pt x="319" y="1229"/>
                  <a:pt x="327" y="1136"/>
                  <a:pt x="337" y="1080"/>
                </a:cubicBezTo>
                <a:cubicBezTo>
                  <a:pt x="346" y="1023"/>
                  <a:pt x="358" y="968"/>
                  <a:pt x="365" y="920"/>
                </a:cubicBezTo>
                <a:cubicBezTo>
                  <a:pt x="372" y="871"/>
                  <a:pt x="376" y="792"/>
                  <a:pt x="376" y="792"/>
                </a:cubicBezTo>
                <a:cubicBezTo>
                  <a:pt x="376" y="792"/>
                  <a:pt x="380" y="791"/>
                  <a:pt x="387" y="785"/>
                </a:cubicBezTo>
                <a:cubicBezTo>
                  <a:pt x="394" y="779"/>
                  <a:pt x="392" y="764"/>
                  <a:pt x="388" y="747"/>
                </a:cubicBezTo>
                <a:cubicBezTo>
                  <a:pt x="385" y="729"/>
                  <a:pt x="380" y="656"/>
                  <a:pt x="377" y="621"/>
                </a:cubicBezTo>
                <a:cubicBezTo>
                  <a:pt x="373" y="586"/>
                  <a:pt x="359" y="534"/>
                  <a:pt x="359" y="534"/>
                </a:cubicBezTo>
                <a:cubicBezTo>
                  <a:pt x="359" y="534"/>
                  <a:pt x="370" y="529"/>
                  <a:pt x="377" y="522"/>
                </a:cubicBezTo>
                <a:cubicBezTo>
                  <a:pt x="384" y="516"/>
                  <a:pt x="385" y="500"/>
                  <a:pt x="385" y="500"/>
                </a:cubicBezTo>
                <a:cubicBezTo>
                  <a:pt x="385" y="500"/>
                  <a:pt x="428" y="504"/>
                  <a:pt x="446" y="496"/>
                </a:cubicBezTo>
                <a:cubicBezTo>
                  <a:pt x="463" y="489"/>
                  <a:pt x="460" y="450"/>
                  <a:pt x="454" y="422"/>
                </a:cubicBezTo>
                <a:close/>
                <a:moveTo>
                  <a:pt x="311" y="458"/>
                </a:moveTo>
                <a:cubicBezTo>
                  <a:pt x="311" y="458"/>
                  <a:pt x="330" y="452"/>
                  <a:pt x="330" y="437"/>
                </a:cubicBezTo>
                <a:cubicBezTo>
                  <a:pt x="330" y="421"/>
                  <a:pt x="315" y="411"/>
                  <a:pt x="308" y="410"/>
                </a:cubicBezTo>
                <a:cubicBezTo>
                  <a:pt x="301" y="410"/>
                  <a:pt x="313" y="399"/>
                  <a:pt x="327" y="411"/>
                </a:cubicBezTo>
                <a:cubicBezTo>
                  <a:pt x="342" y="423"/>
                  <a:pt x="353" y="475"/>
                  <a:pt x="353" y="475"/>
                </a:cubicBezTo>
                <a:cubicBezTo>
                  <a:pt x="353" y="475"/>
                  <a:pt x="323" y="463"/>
                  <a:pt x="311" y="458"/>
                </a:cubicBezTo>
                <a:close/>
                <a:moveTo>
                  <a:pt x="350" y="540"/>
                </a:moveTo>
                <a:cubicBezTo>
                  <a:pt x="350" y="540"/>
                  <a:pt x="352" y="500"/>
                  <a:pt x="353" y="483"/>
                </a:cubicBezTo>
                <a:cubicBezTo>
                  <a:pt x="362" y="531"/>
                  <a:pt x="362" y="531"/>
                  <a:pt x="362" y="531"/>
                </a:cubicBezTo>
                <a:lnTo>
                  <a:pt x="350" y="540"/>
                </a:lnTo>
                <a:close/>
              </a:path>
            </a:pathLst>
          </a:custGeom>
          <a:solidFill>
            <a:schemeClr val="tx1">
              <a:lumMod val="95000"/>
              <a:lumOff val="5000"/>
            </a:schemeClr>
          </a:solidFill>
          <a:ln>
            <a:noFill/>
          </a:ln>
          <a:effectLst>
            <a:outerShdw blurRad="76200" dir="13500000" sy="23000" kx="1200000" algn="br" rotWithShape="0">
              <a:prstClr val="black">
                <a:alpha val="6000"/>
              </a:prstClr>
            </a:outerShdw>
          </a:effec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20" name="Freeform 208"/>
          <p:cNvSpPr>
            <a:spLocks noEditPoints="1"/>
          </p:cNvSpPr>
          <p:nvPr/>
        </p:nvSpPr>
        <p:spPr bwMode="auto">
          <a:xfrm>
            <a:off x="5224292" y="5813170"/>
            <a:ext cx="253973" cy="1101655"/>
          </a:xfrm>
          <a:custGeom>
            <a:avLst/>
            <a:gdLst>
              <a:gd name="T0" fmla="*/ 221 w 224"/>
              <a:gd name="T1" fmla="*/ 237 h 906"/>
              <a:gd name="T2" fmla="*/ 178 w 224"/>
              <a:gd name="T3" fmla="*/ 151 h 906"/>
              <a:gd name="T4" fmla="*/ 161 w 224"/>
              <a:gd name="T5" fmla="*/ 98 h 906"/>
              <a:gd name="T6" fmla="*/ 148 w 224"/>
              <a:gd name="T7" fmla="*/ 36 h 906"/>
              <a:gd name="T8" fmla="*/ 107 w 224"/>
              <a:gd name="T9" fmla="*/ 0 h 906"/>
              <a:gd name="T10" fmla="*/ 63 w 224"/>
              <a:gd name="T11" fmla="*/ 101 h 906"/>
              <a:gd name="T12" fmla="*/ 48 w 224"/>
              <a:gd name="T13" fmla="*/ 145 h 906"/>
              <a:gd name="T14" fmla="*/ 7 w 224"/>
              <a:gd name="T15" fmla="*/ 204 h 906"/>
              <a:gd name="T16" fmla="*/ 2 w 224"/>
              <a:gd name="T17" fmla="*/ 302 h 906"/>
              <a:gd name="T18" fmla="*/ 28 w 224"/>
              <a:gd name="T19" fmla="*/ 360 h 906"/>
              <a:gd name="T20" fmla="*/ 31 w 224"/>
              <a:gd name="T21" fmla="*/ 411 h 906"/>
              <a:gd name="T22" fmla="*/ 35 w 224"/>
              <a:gd name="T23" fmla="*/ 565 h 906"/>
              <a:gd name="T24" fmla="*/ 54 w 224"/>
              <a:gd name="T25" fmla="*/ 607 h 906"/>
              <a:gd name="T26" fmla="*/ 81 w 224"/>
              <a:gd name="T27" fmla="*/ 790 h 906"/>
              <a:gd name="T28" fmla="*/ 89 w 224"/>
              <a:gd name="T29" fmla="*/ 869 h 906"/>
              <a:gd name="T30" fmla="*/ 112 w 224"/>
              <a:gd name="T31" fmla="*/ 906 h 906"/>
              <a:gd name="T32" fmla="*/ 122 w 224"/>
              <a:gd name="T33" fmla="*/ 847 h 906"/>
              <a:gd name="T34" fmla="*/ 157 w 224"/>
              <a:gd name="T35" fmla="*/ 853 h 906"/>
              <a:gd name="T36" fmla="*/ 124 w 224"/>
              <a:gd name="T37" fmla="*/ 764 h 906"/>
              <a:gd name="T38" fmla="*/ 156 w 224"/>
              <a:gd name="T39" fmla="*/ 611 h 906"/>
              <a:gd name="T40" fmla="*/ 166 w 224"/>
              <a:gd name="T41" fmla="*/ 582 h 906"/>
              <a:gd name="T42" fmla="*/ 190 w 224"/>
              <a:gd name="T43" fmla="*/ 474 h 906"/>
              <a:gd name="T44" fmla="*/ 206 w 224"/>
              <a:gd name="T45" fmla="*/ 414 h 906"/>
              <a:gd name="T46" fmla="*/ 192 w 224"/>
              <a:gd name="T47" fmla="*/ 313 h 906"/>
              <a:gd name="T48" fmla="*/ 73 w 224"/>
              <a:gd name="T49" fmla="*/ 279 h 906"/>
              <a:gd name="T50" fmla="*/ 63 w 224"/>
              <a:gd name="T51" fmla="*/ 289 h 906"/>
              <a:gd name="T52" fmla="*/ 73 w 224"/>
              <a:gd name="T53" fmla="*/ 269 h 906"/>
              <a:gd name="T54" fmla="*/ 110 w 224"/>
              <a:gd name="T55" fmla="*/ 621 h 906"/>
              <a:gd name="T56" fmla="*/ 107 w 224"/>
              <a:gd name="T57" fmla="*/ 646 h 906"/>
              <a:gd name="T58" fmla="*/ 104 w 224"/>
              <a:gd name="T59" fmla="*/ 612 h 906"/>
              <a:gd name="T60" fmla="*/ 110 w 224"/>
              <a:gd name="T61" fmla="*/ 580 h 906"/>
              <a:gd name="T62" fmla="*/ 116 w 224"/>
              <a:gd name="T63" fmla="*/ 225 h 906"/>
              <a:gd name="T64" fmla="*/ 91 w 224"/>
              <a:gd name="T65" fmla="*/ 130 h 906"/>
              <a:gd name="T66" fmla="*/ 115 w 224"/>
              <a:gd name="T67" fmla="*/ 200 h 906"/>
              <a:gd name="T68" fmla="*/ 128 w 224"/>
              <a:gd name="T69" fmla="*/ 156 h 906"/>
              <a:gd name="T70" fmla="*/ 143 w 224"/>
              <a:gd name="T71" fmla="*/ 147 h 906"/>
              <a:gd name="T72" fmla="*/ 116 w 224"/>
              <a:gd name="T73" fmla="*/ 225 h 906"/>
              <a:gd name="T74" fmla="*/ 138 w 224"/>
              <a:gd name="T75" fmla="*/ 333 h 906"/>
              <a:gd name="T76" fmla="*/ 149 w 224"/>
              <a:gd name="T77" fmla="*/ 315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4" h="906">
                <a:moveTo>
                  <a:pt x="215" y="296"/>
                </a:moveTo>
                <a:cubicBezTo>
                  <a:pt x="222" y="281"/>
                  <a:pt x="224" y="258"/>
                  <a:pt x="221" y="237"/>
                </a:cubicBezTo>
                <a:cubicBezTo>
                  <a:pt x="219" y="217"/>
                  <a:pt x="217" y="187"/>
                  <a:pt x="211" y="170"/>
                </a:cubicBezTo>
                <a:cubicBezTo>
                  <a:pt x="204" y="152"/>
                  <a:pt x="178" y="151"/>
                  <a:pt x="178" y="151"/>
                </a:cubicBezTo>
                <a:cubicBezTo>
                  <a:pt x="178" y="151"/>
                  <a:pt x="180" y="142"/>
                  <a:pt x="172" y="133"/>
                </a:cubicBezTo>
                <a:cubicBezTo>
                  <a:pt x="164" y="124"/>
                  <a:pt x="163" y="113"/>
                  <a:pt x="161" y="98"/>
                </a:cubicBezTo>
                <a:cubicBezTo>
                  <a:pt x="159" y="82"/>
                  <a:pt x="155" y="72"/>
                  <a:pt x="155" y="62"/>
                </a:cubicBezTo>
                <a:cubicBezTo>
                  <a:pt x="155" y="52"/>
                  <a:pt x="152" y="53"/>
                  <a:pt x="148" y="36"/>
                </a:cubicBezTo>
                <a:cubicBezTo>
                  <a:pt x="144" y="19"/>
                  <a:pt x="127" y="0"/>
                  <a:pt x="107" y="0"/>
                </a:cubicBezTo>
                <a:cubicBezTo>
                  <a:pt x="107" y="0"/>
                  <a:pt x="107" y="0"/>
                  <a:pt x="107" y="0"/>
                </a:cubicBezTo>
                <a:cubicBezTo>
                  <a:pt x="75" y="0"/>
                  <a:pt x="67" y="48"/>
                  <a:pt x="64" y="64"/>
                </a:cubicBezTo>
                <a:cubicBezTo>
                  <a:pt x="62" y="79"/>
                  <a:pt x="58" y="89"/>
                  <a:pt x="63" y="101"/>
                </a:cubicBezTo>
                <a:cubicBezTo>
                  <a:pt x="68" y="113"/>
                  <a:pt x="62" y="116"/>
                  <a:pt x="50" y="125"/>
                </a:cubicBezTo>
                <a:cubicBezTo>
                  <a:pt x="39" y="135"/>
                  <a:pt x="48" y="145"/>
                  <a:pt x="48" y="145"/>
                </a:cubicBezTo>
                <a:cubicBezTo>
                  <a:pt x="48" y="145"/>
                  <a:pt x="37" y="152"/>
                  <a:pt x="28" y="154"/>
                </a:cubicBezTo>
                <a:cubicBezTo>
                  <a:pt x="19" y="155"/>
                  <a:pt x="9" y="186"/>
                  <a:pt x="7" y="204"/>
                </a:cubicBezTo>
                <a:cubicBezTo>
                  <a:pt x="5" y="221"/>
                  <a:pt x="4" y="220"/>
                  <a:pt x="2" y="233"/>
                </a:cubicBezTo>
                <a:cubicBezTo>
                  <a:pt x="0" y="247"/>
                  <a:pt x="1" y="279"/>
                  <a:pt x="2" y="302"/>
                </a:cubicBezTo>
                <a:cubicBezTo>
                  <a:pt x="4" y="324"/>
                  <a:pt x="31" y="326"/>
                  <a:pt x="31" y="326"/>
                </a:cubicBezTo>
                <a:cubicBezTo>
                  <a:pt x="31" y="326"/>
                  <a:pt x="31" y="348"/>
                  <a:pt x="28" y="360"/>
                </a:cubicBezTo>
                <a:cubicBezTo>
                  <a:pt x="24" y="373"/>
                  <a:pt x="7" y="405"/>
                  <a:pt x="12" y="407"/>
                </a:cubicBezTo>
                <a:cubicBezTo>
                  <a:pt x="16" y="409"/>
                  <a:pt x="31" y="411"/>
                  <a:pt x="31" y="411"/>
                </a:cubicBezTo>
                <a:cubicBezTo>
                  <a:pt x="31" y="411"/>
                  <a:pt x="28" y="447"/>
                  <a:pt x="30" y="465"/>
                </a:cubicBezTo>
                <a:cubicBezTo>
                  <a:pt x="31" y="483"/>
                  <a:pt x="35" y="544"/>
                  <a:pt x="35" y="565"/>
                </a:cubicBezTo>
                <a:cubicBezTo>
                  <a:pt x="35" y="586"/>
                  <a:pt x="50" y="579"/>
                  <a:pt x="50" y="579"/>
                </a:cubicBezTo>
                <a:cubicBezTo>
                  <a:pt x="50" y="579"/>
                  <a:pt x="52" y="592"/>
                  <a:pt x="54" y="607"/>
                </a:cubicBezTo>
                <a:cubicBezTo>
                  <a:pt x="56" y="622"/>
                  <a:pt x="54" y="641"/>
                  <a:pt x="52" y="663"/>
                </a:cubicBezTo>
                <a:cubicBezTo>
                  <a:pt x="51" y="685"/>
                  <a:pt x="75" y="770"/>
                  <a:pt x="81" y="790"/>
                </a:cubicBezTo>
                <a:cubicBezTo>
                  <a:pt x="88" y="809"/>
                  <a:pt x="92" y="819"/>
                  <a:pt x="88" y="831"/>
                </a:cubicBezTo>
                <a:cubicBezTo>
                  <a:pt x="85" y="844"/>
                  <a:pt x="90" y="848"/>
                  <a:pt x="89" y="869"/>
                </a:cubicBezTo>
                <a:cubicBezTo>
                  <a:pt x="89" y="888"/>
                  <a:pt x="96" y="902"/>
                  <a:pt x="107" y="905"/>
                </a:cubicBezTo>
                <a:cubicBezTo>
                  <a:pt x="109" y="906"/>
                  <a:pt x="111" y="906"/>
                  <a:pt x="112" y="906"/>
                </a:cubicBezTo>
                <a:cubicBezTo>
                  <a:pt x="126" y="906"/>
                  <a:pt x="129" y="872"/>
                  <a:pt x="126" y="865"/>
                </a:cubicBezTo>
                <a:cubicBezTo>
                  <a:pt x="123" y="857"/>
                  <a:pt x="122" y="847"/>
                  <a:pt x="122" y="847"/>
                </a:cubicBezTo>
                <a:cubicBezTo>
                  <a:pt x="122" y="847"/>
                  <a:pt x="127" y="853"/>
                  <a:pt x="134" y="855"/>
                </a:cubicBezTo>
                <a:cubicBezTo>
                  <a:pt x="140" y="857"/>
                  <a:pt x="150" y="857"/>
                  <a:pt x="157" y="853"/>
                </a:cubicBezTo>
                <a:cubicBezTo>
                  <a:pt x="164" y="848"/>
                  <a:pt x="151" y="828"/>
                  <a:pt x="141" y="818"/>
                </a:cubicBezTo>
                <a:cubicBezTo>
                  <a:pt x="132" y="808"/>
                  <a:pt x="124" y="784"/>
                  <a:pt x="124" y="764"/>
                </a:cubicBezTo>
                <a:cubicBezTo>
                  <a:pt x="124" y="745"/>
                  <a:pt x="141" y="698"/>
                  <a:pt x="149" y="670"/>
                </a:cubicBezTo>
                <a:cubicBezTo>
                  <a:pt x="158" y="643"/>
                  <a:pt x="153" y="617"/>
                  <a:pt x="156" y="611"/>
                </a:cubicBezTo>
                <a:cubicBezTo>
                  <a:pt x="158" y="605"/>
                  <a:pt x="158" y="582"/>
                  <a:pt x="158" y="582"/>
                </a:cubicBezTo>
                <a:cubicBezTo>
                  <a:pt x="158" y="582"/>
                  <a:pt x="160" y="582"/>
                  <a:pt x="166" y="582"/>
                </a:cubicBezTo>
                <a:cubicBezTo>
                  <a:pt x="172" y="582"/>
                  <a:pt x="172" y="585"/>
                  <a:pt x="172" y="570"/>
                </a:cubicBezTo>
                <a:cubicBezTo>
                  <a:pt x="172" y="555"/>
                  <a:pt x="184" y="497"/>
                  <a:pt x="190" y="474"/>
                </a:cubicBezTo>
                <a:cubicBezTo>
                  <a:pt x="195" y="452"/>
                  <a:pt x="195" y="416"/>
                  <a:pt x="195" y="416"/>
                </a:cubicBezTo>
                <a:cubicBezTo>
                  <a:pt x="195" y="416"/>
                  <a:pt x="199" y="416"/>
                  <a:pt x="206" y="414"/>
                </a:cubicBezTo>
                <a:cubicBezTo>
                  <a:pt x="214" y="413"/>
                  <a:pt x="208" y="399"/>
                  <a:pt x="199" y="371"/>
                </a:cubicBezTo>
                <a:cubicBezTo>
                  <a:pt x="189" y="344"/>
                  <a:pt x="192" y="313"/>
                  <a:pt x="192" y="313"/>
                </a:cubicBezTo>
                <a:cubicBezTo>
                  <a:pt x="192" y="313"/>
                  <a:pt x="208" y="311"/>
                  <a:pt x="215" y="296"/>
                </a:cubicBezTo>
                <a:close/>
                <a:moveTo>
                  <a:pt x="73" y="279"/>
                </a:moveTo>
                <a:cubicBezTo>
                  <a:pt x="73" y="286"/>
                  <a:pt x="71" y="292"/>
                  <a:pt x="71" y="292"/>
                </a:cubicBezTo>
                <a:cubicBezTo>
                  <a:pt x="71" y="292"/>
                  <a:pt x="67" y="292"/>
                  <a:pt x="63" y="289"/>
                </a:cubicBezTo>
                <a:cubicBezTo>
                  <a:pt x="65" y="285"/>
                  <a:pt x="65" y="271"/>
                  <a:pt x="65" y="271"/>
                </a:cubicBezTo>
                <a:cubicBezTo>
                  <a:pt x="73" y="269"/>
                  <a:pt x="73" y="269"/>
                  <a:pt x="73" y="269"/>
                </a:cubicBezTo>
                <a:cubicBezTo>
                  <a:pt x="73" y="269"/>
                  <a:pt x="73" y="272"/>
                  <a:pt x="73" y="279"/>
                </a:cubicBezTo>
                <a:close/>
                <a:moveTo>
                  <a:pt x="110" y="621"/>
                </a:moveTo>
                <a:cubicBezTo>
                  <a:pt x="109" y="625"/>
                  <a:pt x="108" y="631"/>
                  <a:pt x="107" y="637"/>
                </a:cubicBezTo>
                <a:cubicBezTo>
                  <a:pt x="107" y="642"/>
                  <a:pt x="107" y="646"/>
                  <a:pt x="107" y="646"/>
                </a:cubicBezTo>
                <a:cubicBezTo>
                  <a:pt x="107" y="646"/>
                  <a:pt x="106" y="638"/>
                  <a:pt x="106" y="632"/>
                </a:cubicBezTo>
                <a:cubicBezTo>
                  <a:pt x="106" y="626"/>
                  <a:pt x="102" y="620"/>
                  <a:pt x="104" y="612"/>
                </a:cubicBezTo>
                <a:cubicBezTo>
                  <a:pt x="105" y="608"/>
                  <a:pt x="106" y="602"/>
                  <a:pt x="107" y="596"/>
                </a:cubicBezTo>
                <a:cubicBezTo>
                  <a:pt x="109" y="588"/>
                  <a:pt x="110" y="580"/>
                  <a:pt x="110" y="580"/>
                </a:cubicBezTo>
                <a:cubicBezTo>
                  <a:pt x="110" y="601"/>
                  <a:pt x="112" y="615"/>
                  <a:pt x="110" y="621"/>
                </a:cubicBezTo>
                <a:close/>
                <a:moveTo>
                  <a:pt x="116" y="225"/>
                </a:moveTo>
                <a:cubicBezTo>
                  <a:pt x="115" y="231"/>
                  <a:pt x="108" y="214"/>
                  <a:pt x="103" y="195"/>
                </a:cubicBezTo>
                <a:cubicBezTo>
                  <a:pt x="99" y="176"/>
                  <a:pt x="91" y="148"/>
                  <a:pt x="91" y="130"/>
                </a:cubicBezTo>
                <a:cubicBezTo>
                  <a:pt x="91" y="130"/>
                  <a:pt x="105" y="142"/>
                  <a:pt x="105" y="151"/>
                </a:cubicBezTo>
                <a:cubicBezTo>
                  <a:pt x="105" y="161"/>
                  <a:pt x="112" y="191"/>
                  <a:pt x="115" y="200"/>
                </a:cubicBezTo>
                <a:cubicBezTo>
                  <a:pt x="117" y="209"/>
                  <a:pt x="119" y="189"/>
                  <a:pt x="124" y="180"/>
                </a:cubicBezTo>
                <a:cubicBezTo>
                  <a:pt x="129" y="171"/>
                  <a:pt x="131" y="163"/>
                  <a:pt x="128" y="156"/>
                </a:cubicBezTo>
                <a:cubicBezTo>
                  <a:pt x="125" y="149"/>
                  <a:pt x="136" y="146"/>
                  <a:pt x="143" y="128"/>
                </a:cubicBezTo>
                <a:cubicBezTo>
                  <a:pt x="144" y="135"/>
                  <a:pt x="144" y="140"/>
                  <a:pt x="143" y="147"/>
                </a:cubicBezTo>
                <a:cubicBezTo>
                  <a:pt x="143" y="153"/>
                  <a:pt x="132" y="186"/>
                  <a:pt x="129" y="192"/>
                </a:cubicBezTo>
                <a:cubicBezTo>
                  <a:pt x="125" y="199"/>
                  <a:pt x="117" y="219"/>
                  <a:pt x="116" y="225"/>
                </a:cubicBezTo>
                <a:close/>
                <a:moveTo>
                  <a:pt x="149" y="333"/>
                </a:moveTo>
                <a:cubicBezTo>
                  <a:pt x="149" y="333"/>
                  <a:pt x="138" y="338"/>
                  <a:pt x="138" y="333"/>
                </a:cubicBezTo>
                <a:cubicBezTo>
                  <a:pt x="139" y="329"/>
                  <a:pt x="141" y="315"/>
                  <a:pt x="141" y="315"/>
                </a:cubicBezTo>
                <a:cubicBezTo>
                  <a:pt x="149" y="315"/>
                  <a:pt x="149" y="315"/>
                  <a:pt x="149" y="315"/>
                </a:cubicBezTo>
                <a:lnTo>
                  <a:pt x="149" y="333"/>
                </a:lnTo>
                <a:close/>
              </a:path>
            </a:pathLst>
          </a:custGeom>
          <a:solidFill>
            <a:schemeClr val="tx1">
              <a:lumMod val="95000"/>
              <a:lumOff val="5000"/>
            </a:schemeClr>
          </a:solidFill>
          <a:ln>
            <a:noFill/>
          </a:ln>
          <a:effectLst>
            <a:outerShdw blurRad="76200" dir="13500000" sy="23000" kx="1200000" algn="br" rotWithShape="0">
              <a:prstClr val="black">
                <a:alpha val="6000"/>
              </a:prstClr>
            </a:outerShdw>
          </a:effec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21" name="Freeform 192"/>
          <p:cNvSpPr>
            <a:spLocks noEditPoints="1"/>
          </p:cNvSpPr>
          <p:nvPr/>
        </p:nvSpPr>
        <p:spPr bwMode="auto">
          <a:xfrm>
            <a:off x="4407628" y="5804971"/>
            <a:ext cx="419340" cy="1155909"/>
          </a:xfrm>
          <a:custGeom>
            <a:avLst/>
            <a:gdLst>
              <a:gd name="T0" fmla="*/ 625 w 693"/>
              <a:gd name="T1" fmla="*/ 1522 h 1641"/>
              <a:gd name="T2" fmla="*/ 520 w 693"/>
              <a:gd name="T3" fmla="*/ 985 h 1641"/>
              <a:gd name="T4" fmla="*/ 498 w 693"/>
              <a:gd name="T5" fmla="*/ 789 h 1641"/>
              <a:gd name="T6" fmla="*/ 532 w 693"/>
              <a:gd name="T7" fmla="*/ 760 h 1641"/>
              <a:gd name="T8" fmla="*/ 571 w 693"/>
              <a:gd name="T9" fmla="*/ 506 h 1641"/>
              <a:gd name="T10" fmla="*/ 505 w 693"/>
              <a:gd name="T11" fmla="*/ 282 h 1641"/>
              <a:gd name="T12" fmla="*/ 394 w 693"/>
              <a:gd name="T13" fmla="*/ 243 h 1641"/>
              <a:gd name="T14" fmla="*/ 344 w 693"/>
              <a:gd name="T15" fmla="*/ 214 h 1641"/>
              <a:gd name="T16" fmla="*/ 341 w 693"/>
              <a:gd name="T17" fmla="*/ 204 h 1641"/>
              <a:gd name="T18" fmla="*/ 354 w 693"/>
              <a:gd name="T19" fmla="*/ 65 h 1641"/>
              <a:gd name="T20" fmla="*/ 313 w 693"/>
              <a:gd name="T21" fmla="*/ 0 h 1641"/>
              <a:gd name="T22" fmla="*/ 228 w 693"/>
              <a:gd name="T23" fmla="*/ 24 h 1641"/>
              <a:gd name="T24" fmla="*/ 214 w 693"/>
              <a:gd name="T25" fmla="*/ 121 h 1641"/>
              <a:gd name="T26" fmla="*/ 240 w 693"/>
              <a:gd name="T27" fmla="*/ 200 h 1641"/>
              <a:gd name="T28" fmla="*/ 240 w 693"/>
              <a:gd name="T29" fmla="*/ 215 h 1641"/>
              <a:gd name="T30" fmla="*/ 147 w 693"/>
              <a:gd name="T31" fmla="*/ 272 h 1641"/>
              <a:gd name="T32" fmla="*/ 22 w 693"/>
              <a:gd name="T33" fmla="*/ 531 h 1641"/>
              <a:gd name="T34" fmla="*/ 113 w 693"/>
              <a:gd name="T35" fmla="*/ 777 h 1641"/>
              <a:gd name="T36" fmla="*/ 143 w 693"/>
              <a:gd name="T37" fmla="*/ 802 h 1641"/>
              <a:gd name="T38" fmla="*/ 220 w 693"/>
              <a:gd name="T39" fmla="*/ 1183 h 1641"/>
              <a:gd name="T40" fmla="*/ 267 w 693"/>
              <a:gd name="T41" fmla="*/ 1470 h 1641"/>
              <a:gd name="T42" fmla="*/ 231 w 693"/>
              <a:gd name="T43" fmla="*/ 1602 h 1641"/>
              <a:gd name="T44" fmla="*/ 343 w 693"/>
              <a:gd name="T45" fmla="*/ 1595 h 1641"/>
              <a:gd name="T46" fmla="*/ 351 w 693"/>
              <a:gd name="T47" fmla="*/ 1504 h 1641"/>
              <a:gd name="T48" fmla="*/ 342 w 693"/>
              <a:gd name="T49" fmla="*/ 1327 h 1641"/>
              <a:gd name="T50" fmla="*/ 334 w 693"/>
              <a:gd name="T51" fmla="*/ 1168 h 1641"/>
              <a:gd name="T52" fmla="*/ 372 w 693"/>
              <a:gd name="T53" fmla="*/ 991 h 1641"/>
              <a:gd name="T54" fmla="*/ 495 w 693"/>
              <a:gd name="T55" fmla="*/ 1455 h 1641"/>
              <a:gd name="T56" fmla="*/ 553 w 693"/>
              <a:gd name="T57" fmla="*/ 1595 h 1641"/>
              <a:gd name="T58" fmla="*/ 693 w 693"/>
              <a:gd name="T59" fmla="*/ 1628 h 1641"/>
              <a:gd name="T60" fmla="*/ 115 w 693"/>
              <a:gd name="T61" fmla="*/ 608 h 1641"/>
              <a:gd name="T62" fmla="*/ 125 w 693"/>
              <a:gd name="T63" fmla="*/ 524 h 1641"/>
              <a:gd name="T64" fmla="*/ 395 w 693"/>
              <a:gd name="T65" fmla="*/ 690 h 1641"/>
              <a:gd name="T66" fmla="*/ 314 w 693"/>
              <a:gd name="T67" fmla="*/ 307 h 1641"/>
              <a:gd name="T68" fmla="*/ 280 w 693"/>
              <a:gd name="T69" fmla="*/ 291 h 1641"/>
              <a:gd name="T70" fmla="*/ 295 w 693"/>
              <a:gd name="T71" fmla="*/ 485 h 1641"/>
              <a:gd name="T72" fmla="*/ 274 w 693"/>
              <a:gd name="T73" fmla="*/ 687 h 1641"/>
              <a:gd name="T74" fmla="*/ 235 w 693"/>
              <a:gd name="T75" fmla="*/ 542 h 1641"/>
              <a:gd name="T76" fmla="*/ 248 w 693"/>
              <a:gd name="T77" fmla="*/ 225 h 1641"/>
              <a:gd name="T78" fmla="*/ 334 w 693"/>
              <a:gd name="T79" fmla="*/ 227 h 1641"/>
              <a:gd name="T80" fmla="*/ 381 w 693"/>
              <a:gd name="T81" fmla="*/ 413 h 1641"/>
              <a:gd name="T82" fmla="*/ 411 w 693"/>
              <a:gd name="T83" fmla="*/ 689 h 1641"/>
              <a:gd name="T84" fmla="*/ 473 w 693"/>
              <a:gd name="T85" fmla="*/ 485 h 1641"/>
              <a:gd name="T86" fmla="*/ 501 w 693"/>
              <a:gd name="T87" fmla="*/ 576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93" h="1641">
                <a:moveTo>
                  <a:pt x="669" y="1590"/>
                </a:moveTo>
                <a:cubicBezTo>
                  <a:pt x="650" y="1579"/>
                  <a:pt x="636" y="1550"/>
                  <a:pt x="629" y="1542"/>
                </a:cubicBezTo>
                <a:cubicBezTo>
                  <a:pt x="622" y="1535"/>
                  <a:pt x="631" y="1537"/>
                  <a:pt x="625" y="1522"/>
                </a:cubicBezTo>
                <a:cubicBezTo>
                  <a:pt x="619" y="1507"/>
                  <a:pt x="600" y="1419"/>
                  <a:pt x="597" y="1391"/>
                </a:cubicBezTo>
                <a:cubicBezTo>
                  <a:pt x="593" y="1362"/>
                  <a:pt x="595" y="1265"/>
                  <a:pt x="582" y="1219"/>
                </a:cubicBezTo>
                <a:cubicBezTo>
                  <a:pt x="568" y="1173"/>
                  <a:pt x="526" y="1025"/>
                  <a:pt x="520" y="985"/>
                </a:cubicBezTo>
                <a:cubicBezTo>
                  <a:pt x="514" y="944"/>
                  <a:pt x="505" y="903"/>
                  <a:pt x="505" y="881"/>
                </a:cubicBezTo>
                <a:cubicBezTo>
                  <a:pt x="505" y="858"/>
                  <a:pt x="503" y="843"/>
                  <a:pt x="496" y="827"/>
                </a:cubicBezTo>
                <a:cubicBezTo>
                  <a:pt x="490" y="811"/>
                  <a:pt x="498" y="789"/>
                  <a:pt x="498" y="789"/>
                </a:cubicBezTo>
                <a:cubicBezTo>
                  <a:pt x="498" y="789"/>
                  <a:pt x="514" y="801"/>
                  <a:pt x="524" y="810"/>
                </a:cubicBezTo>
                <a:cubicBezTo>
                  <a:pt x="534" y="819"/>
                  <a:pt x="534" y="805"/>
                  <a:pt x="529" y="785"/>
                </a:cubicBezTo>
                <a:cubicBezTo>
                  <a:pt x="524" y="765"/>
                  <a:pt x="527" y="754"/>
                  <a:pt x="532" y="760"/>
                </a:cubicBezTo>
                <a:cubicBezTo>
                  <a:pt x="537" y="767"/>
                  <a:pt x="541" y="728"/>
                  <a:pt x="553" y="705"/>
                </a:cubicBezTo>
                <a:cubicBezTo>
                  <a:pt x="566" y="681"/>
                  <a:pt x="593" y="633"/>
                  <a:pt x="587" y="606"/>
                </a:cubicBezTo>
                <a:cubicBezTo>
                  <a:pt x="581" y="578"/>
                  <a:pt x="578" y="530"/>
                  <a:pt x="571" y="506"/>
                </a:cubicBezTo>
                <a:cubicBezTo>
                  <a:pt x="563" y="483"/>
                  <a:pt x="556" y="441"/>
                  <a:pt x="547" y="415"/>
                </a:cubicBezTo>
                <a:cubicBezTo>
                  <a:pt x="538" y="389"/>
                  <a:pt x="540" y="376"/>
                  <a:pt x="529" y="350"/>
                </a:cubicBezTo>
                <a:cubicBezTo>
                  <a:pt x="517" y="324"/>
                  <a:pt x="505" y="295"/>
                  <a:pt x="505" y="282"/>
                </a:cubicBezTo>
                <a:cubicBezTo>
                  <a:pt x="505" y="275"/>
                  <a:pt x="502" y="269"/>
                  <a:pt x="491" y="265"/>
                </a:cubicBezTo>
                <a:cubicBezTo>
                  <a:pt x="483" y="261"/>
                  <a:pt x="469" y="258"/>
                  <a:pt x="449" y="255"/>
                </a:cubicBezTo>
                <a:cubicBezTo>
                  <a:pt x="428" y="252"/>
                  <a:pt x="409" y="248"/>
                  <a:pt x="394" y="243"/>
                </a:cubicBezTo>
                <a:cubicBezTo>
                  <a:pt x="393" y="243"/>
                  <a:pt x="392" y="242"/>
                  <a:pt x="391" y="242"/>
                </a:cubicBezTo>
                <a:cubicBezTo>
                  <a:pt x="391" y="242"/>
                  <a:pt x="390" y="242"/>
                  <a:pt x="390" y="242"/>
                </a:cubicBezTo>
                <a:cubicBezTo>
                  <a:pt x="370" y="235"/>
                  <a:pt x="344" y="214"/>
                  <a:pt x="344" y="214"/>
                </a:cubicBezTo>
                <a:cubicBezTo>
                  <a:pt x="336" y="225"/>
                  <a:pt x="336" y="225"/>
                  <a:pt x="336" y="225"/>
                </a:cubicBezTo>
                <a:cubicBezTo>
                  <a:pt x="339" y="221"/>
                  <a:pt x="341" y="218"/>
                  <a:pt x="344" y="214"/>
                </a:cubicBezTo>
                <a:cubicBezTo>
                  <a:pt x="341" y="211"/>
                  <a:pt x="336" y="204"/>
                  <a:pt x="341" y="204"/>
                </a:cubicBezTo>
                <a:cubicBezTo>
                  <a:pt x="352" y="203"/>
                  <a:pt x="354" y="159"/>
                  <a:pt x="360" y="146"/>
                </a:cubicBezTo>
                <a:cubicBezTo>
                  <a:pt x="366" y="133"/>
                  <a:pt x="364" y="124"/>
                  <a:pt x="360" y="112"/>
                </a:cubicBezTo>
                <a:cubicBezTo>
                  <a:pt x="356" y="101"/>
                  <a:pt x="364" y="84"/>
                  <a:pt x="354" y="65"/>
                </a:cubicBezTo>
                <a:cubicBezTo>
                  <a:pt x="344" y="47"/>
                  <a:pt x="358" y="24"/>
                  <a:pt x="344" y="22"/>
                </a:cubicBezTo>
                <a:cubicBezTo>
                  <a:pt x="330" y="20"/>
                  <a:pt x="335" y="3"/>
                  <a:pt x="322" y="3"/>
                </a:cubicBezTo>
                <a:cubicBezTo>
                  <a:pt x="318" y="3"/>
                  <a:pt x="315" y="2"/>
                  <a:pt x="313" y="0"/>
                </a:cubicBezTo>
                <a:cubicBezTo>
                  <a:pt x="302" y="21"/>
                  <a:pt x="285" y="14"/>
                  <a:pt x="285" y="14"/>
                </a:cubicBezTo>
                <a:cubicBezTo>
                  <a:pt x="259" y="8"/>
                  <a:pt x="242" y="14"/>
                  <a:pt x="230" y="23"/>
                </a:cubicBezTo>
                <a:cubicBezTo>
                  <a:pt x="230" y="23"/>
                  <a:pt x="229" y="24"/>
                  <a:pt x="228" y="24"/>
                </a:cubicBezTo>
                <a:cubicBezTo>
                  <a:pt x="213" y="38"/>
                  <a:pt x="208" y="57"/>
                  <a:pt x="208" y="58"/>
                </a:cubicBezTo>
                <a:cubicBezTo>
                  <a:pt x="207" y="65"/>
                  <a:pt x="206" y="72"/>
                  <a:pt x="206" y="77"/>
                </a:cubicBezTo>
                <a:cubicBezTo>
                  <a:pt x="208" y="95"/>
                  <a:pt x="213" y="113"/>
                  <a:pt x="214" y="121"/>
                </a:cubicBezTo>
                <a:cubicBezTo>
                  <a:pt x="215" y="128"/>
                  <a:pt x="219" y="158"/>
                  <a:pt x="225" y="158"/>
                </a:cubicBezTo>
                <a:cubicBezTo>
                  <a:pt x="231" y="158"/>
                  <a:pt x="233" y="159"/>
                  <a:pt x="233" y="159"/>
                </a:cubicBezTo>
                <a:cubicBezTo>
                  <a:pt x="233" y="159"/>
                  <a:pt x="240" y="182"/>
                  <a:pt x="240" y="200"/>
                </a:cubicBezTo>
                <a:cubicBezTo>
                  <a:pt x="240" y="208"/>
                  <a:pt x="240" y="212"/>
                  <a:pt x="240" y="215"/>
                </a:cubicBezTo>
                <a:cubicBezTo>
                  <a:pt x="240" y="215"/>
                  <a:pt x="240" y="215"/>
                  <a:pt x="240" y="215"/>
                </a:cubicBezTo>
                <a:cubicBezTo>
                  <a:pt x="240" y="215"/>
                  <a:pt x="240" y="215"/>
                  <a:pt x="240" y="215"/>
                </a:cubicBezTo>
                <a:cubicBezTo>
                  <a:pt x="240" y="215"/>
                  <a:pt x="240" y="215"/>
                  <a:pt x="240" y="215"/>
                </a:cubicBezTo>
                <a:cubicBezTo>
                  <a:pt x="240" y="215"/>
                  <a:pt x="224" y="238"/>
                  <a:pt x="206" y="246"/>
                </a:cubicBezTo>
                <a:cubicBezTo>
                  <a:pt x="188" y="255"/>
                  <a:pt x="162" y="268"/>
                  <a:pt x="147" y="272"/>
                </a:cubicBezTo>
                <a:cubicBezTo>
                  <a:pt x="136" y="275"/>
                  <a:pt x="124" y="279"/>
                  <a:pt x="115" y="285"/>
                </a:cubicBezTo>
                <a:cubicBezTo>
                  <a:pt x="103" y="293"/>
                  <a:pt x="93" y="305"/>
                  <a:pt x="89" y="326"/>
                </a:cubicBezTo>
                <a:cubicBezTo>
                  <a:pt x="82" y="365"/>
                  <a:pt x="42" y="495"/>
                  <a:pt x="22" y="531"/>
                </a:cubicBezTo>
                <a:cubicBezTo>
                  <a:pt x="3" y="567"/>
                  <a:pt x="0" y="616"/>
                  <a:pt x="20" y="646"/>
                </a:cubicBezTo>
                <a:cubicBezTo>
                  <a:pt x="39" y="676"/>
                  <a:pt x="86" y="750"/>
                  <a:pt x="93" y="760"/>
                </a:cubicBezTo>
                <a:cubicBezTo>
                  <a:pt x="100" y="770"/>
                  <a:pt x="102" y="778"/>
                  <a:pt x="113" y="777"/>
                </a:cubicBezTo>
                <a:cubicBezTo>
                  <a:pt x="113" y="777"/>
                  <a:pt x="114" y="776"/>
                  <a:pt x="115" y="776"/>
                </a:cubicBezTo>
                <a:cubicBezTo>
                  <a:pt x="124" y="776"/>
                  <a:pt x="130" y="777"/>
                  <a:pt x="130" y="777"/>
                </a:cubicBezTo>
                <a:cubicBezTo>
                  <a:pt x="130" y="777"/>
                  <a:pt x="135" y="796"/>
                  <a:pt x="143" y="802"/>
                </a:cubicBezTo>
                <a:cubicBezTo>
                  <a:pt x="151" y="808"/>
                  <a:pt x="161" y="828"/>
                  <a:pt x="163" y="821"/>
                </a:cubicBezTo>
                <a:cubicBezTo>
                  <a:pt x="166" y="814"/>
                  <a:pt x="173" y="872"/>
                  <a:pt x="180" y="903"/>
                </a:cubicBezTo>
                <a:cubicBezTo>
                  <a:pt x="187" y="934"/>
                  <a:pt x="220" y="1152"/>
                  <a:pt x="220" y="1183"/>
                </a:cubicBezTo>
                <a:cubicBezTo>
                  <a:pt x="220" y="1214"/>
                  <a:pt x="232" y="1246"/>
                  <a:pt x="231" y="1268"/>
                </a:cubicBezTo>
                <a:cubicBezTo>
                  <a:pt x="230" y="1291"/>
                  <a:pt x="235" y="1349"/>
                  <a:pt x="236" y="1381"/>
                </a:cubicBezTo>
                <a:cubicBezTo>
                  <a:pt x="237" y="1413"/>
                  <a:pt x="267" y="1447"/>
                  <a:pt x="267" y="1470"/>
                </a:cubicBezTo>
                <a:cubicBezTo>
                  <a:pt x="267" y="1494"/>
                  <a:pt x="260" y="1505"/>
                  <a:pt x="263" y="1519"/>
                </a:cubicBezTo>
                <a:cubicBezTo>
                  <a:pt x="267" y="1532"/>
                  <a:pt x="266" y="1542"/>
                  <a:pt x="251" y="1558"/>
                </a:cubicBezTo>
                <a:cubicBezTo>
                  <a:pt x="236" y="1574"/>
                  <a:pt x="230" y="1589"/>
                  <a:pt x="231" y="1602"/>
                </a:cubicBezTo>
                <a:cubicBezTo>
                  <a:pt x="232" y="1614"/>
                  <a:pt x="236" y="1619"/>
                  <a:pt x="266" y="1620"/>
                </a:cubicBezTo>
                <a:cubicBezTo>
                  <a:pt x="296" y="1621"/>
                  <a:pt x="324" y="1613"/>
                  <a:pt x="324" y="1605"/>
                </a:cubicBezTo>
                <a:cubicBezTo>
                  <a:pt x="324" y="1598"/>
                  <a:pt x="334" y="1595"/>
                  <a:pt x="343" y="1595"/>
                </a:cubicBezTo>
                <a:cubicBezTo>
                  <a:pt x="351" y="1595"/>
                  <a:pt x="350" y="1587"/>
                  <a:pt x="346" y="1569"/>
                </a:cubicBezTo>
                <a:cubicBezTo>
                  <a:pt x="343" y="1552"/>
                  <a:pt x="330" y="1528"/>
                  <a:pt x="338" y="1531"/>
                </a:cubicBezTo>
                <a:cubicBezTo>
                  <a:pt x="345" y="1533"/>
                  <a:pt x="351" y="1528"/>
                  <a:pt x="351" y="1504"/>
                </a:cubicBezTo>
                <a:cubicBezTo>
                  <a:pt x="351" y="1479"/>
                  <a:pt x="355" y="1471"/>
                  <a:pt x="344" y="1457"/>
                </a:cubicBezTo>
                <a:cubicBezTo>
                  <a:pt x="333" y="1442"/>
                  <a:pt x="335" y="1415"/>
                  <a:pt x="338" y="1392"/>
                </a:cubicBezTo>
                <a:cubicBezTo>
                  <a:pt x="340" y="1370"/>
                  <a:pt x="348" y="1354"/>
                  <a:pt x="342" y="1327"/>
                </a:cubicBezTo>
                <a:cubicBezTo>
                  <a:pt x="335" y="1299"/>
                  <a:pt x="334" y="1266"/>
                  <a:pt x="338" y="1252"/>
                </a:cubicBezTo>
                <a:cubicBezTo>
                  <a:pt x="342" y="1239"/>
                  <a:pt x="339" y="1222"/>
                  <a:pt x="329" y="1211"/>
                </a:cubicBezTo>
                <a:cubicBezTo>
                  <a:pt x="319" y="1200"/>
                  <a:pt x="334" y="1180"/>
                  <a:pt x="334" y="1168"/>
                </a:cubicBezTo>
                <a:cubicBezTo>
                  <a:pt x="334" y="1156"/>
                  <a:pt x="330" y="1104"/>
                  <a:pt x="337" y="1052"/>
                </a:cubicBezTo>
                <a:cubicBezTo>
                  <a:pt x="343" y="999"/>
                  <a:pt x="344" y="960"/>
                  <a:pt x="345" y="946"/>
                </a:cubicBezTo>
                <a:cubicBezTo>
                  <a:pt x="346" y="933"/>
                  <a:pt x="354" y="939"/>
                  <a:pt x="372" y="991"/>
                </a:cubicBezTo>
                <a:cubicBezTo>
                  <a:pt x="391" y="1043"/>
                  <a:pt x="438" y="1205"/>
                  <a:pt x="447" y="1241"/>
                </a:cubicBezTo>
                <a:cubicBezTo>
                  <a:pt x="454" y="1272"/>
                  <a:pt x="480" y="1385"/>
                  <a:pt x="491" y="1436"/>
                </a:cubicBezTo>
                <a:cubicBezTo>
                  <a:pt x="493" y="1444"/>
                  <a:pt x="494" y="1451"/>
                  <a:pt x="495" y="1455"/>
                </a:cubicBezTo>
                <a:cubicBezTo>
                  <a:pt x="501" y="1486"/>
                  <a:pt x="509" y="1548"/>
                  <a:pt x="517" y="1548"/>
                </a:cubicBezTo>
                <a:cubicBezTo>
                  <a:pt x="526" y="1548"/>
                  <a:pt x="524" y="1554"/>
                  <a:pt x="525" y="1572"/>
                </a:cubicBezTo>
                <a:cubicBezTo>
                  <a:pt x="526" y="1589"/>
                  <a:pt x="543" y="1592"/>
                  <a:pt x="553" y="1595"/>
                </a:cubicBezTo>
                <a:cubicBezTo>
                  <a:pt x="563" y="1599"/>
                  <a:pt x="566" y="1589"/>
                  <a:pt x="566" y="1589"/>
                </a:cubicBezTo>
                <a:cubicBezTo>
                  <a:pt x="566" y="1589"/>
                  <a:pt x="582" y="1623"/>
                  <a:pt x="610" y="1626"/>
                </a:cubicBezTo>
                <a:cubicBezTo>
                  <a:pt x="639" y="1630"/>
                  <a:pt x="693" y="1641"/>
                  <a:pt x="693" y="1628"/>
                </a:cubicBezTo>
                <a:cubicBezTo>
                  <a:pt x="693" y="1614"/>
                  <a:pt x="687" y="1602"/>
                  <a:pt x="669" y="1590"/>
                </a:cubicBezTo>
                <a:close/>
                <a:moveTo>
                  <a:pt x="128" y="644"/>
                </a:moveTo>
                <a:cubicBezTo>
                  <a:pt x="128" y="632"/>
                  <a:pt x="122" y="619"/>
                  <a:pt x="115" y="608"/>
                </a:cubicBezTo>
                <a:cubicBezTo>
                  <a:pt x="105" y="594"/>
                  <a:pt x="95" y="582"/>
                  <a:pt x="99" y="575"/>
                </a:cubicBezTo>
                <a:cubicBezTo>
                  <a:pt x="105" y="563"/>
                  <a:pt x="110" y="563"/>
                  <a:pt x="115" y="554"/>
                </a:cubicBezTo>
                <a:cubicBezTo>
                  <a:pt x="118" y="549"/>
                  <a:pt x="121" y="541"/>
                  <a:pt x="125" y="524"/>
                </a:cubicBezTo>
                <a:cubicBezTo>
                  <a:pt x="124" y="559"/>
                  <a:pt x="136" y="611"/>
                  <a:pt x="128" y="644"/>
                </a:cubicBezTo>
                <a:close/>
                <a:moveTo>
                  <a:pt x="411" y="689"/>
                </a:moveTo>
                <a:cubicBezTo>
                  <a:pt x="407" y="690"/>
                  <a:pt x="402" y="690"/>
                  <a:pt x="395" y="690"/>
                </a:cubicBezTo>
                <a:cubicBezTo>
                  <a:pt x="395" y="685"/>
                  <a:pt x="395" y="680"/>
                  <a:pt x="393" y="674"/>
                </a:cubicBezTo>
                <a:cubicBezTo>
                  <a:pt x="389" y="655"/>
                  <a:pt x="367" y="523"/>
                  <a:pt x="351" y="448"/>
                </a:cubicBezTo>
                <a:cubicBezTo>
                  <a:pt x="335" y="373"/>
                  <a:pt x="318" y="317"/>
                  <a:pt x="314" y="307"/>
                </a:cubicBezTo>
                <a:cubicBezTo>
                  <a:pt x="310" y="297"/>
                  <a:pt x="323" y="293"/>
                  <a:pt x="323" y="293"/>
                </a:cubicBezTo>
                <a:cubicBezTo>
                  <a:pt x="299" y="269"/>
                  <a:pt x="299" y="269"/>
                  <a:pt x="299" y="269"/>
                </a:cubicBezTo>
                <a:cubicBezTo>
                  <a:pt x="288" y="274"/>
                  <a:pt x="280" y="291"/>
                  <a:pt x="280" y="291"/>
                </a:cubicBezTo>
                <a:cubicBezTo>
                  <a:pt x="280" y="291"/>
                  <a:pt x="292" y="299"/>
                  <a:pt x="294" y="307"/>
                </a:cubicBezTo>
                <a:cubicBezTo>
                  <a:pt x="296" y="315"/>
                  <a:pt x="292" y="325"/>
                  <a:pt x="286" y="343"/>
                </a:cubicBezTo>
                <a:cubicBezTo>
                  <a:pt x="281" y="362"/>
                  <a:pt x="288" y="443"/>
                  <a:pt x="295" y="485"/>
                </a:cubicBezTo>
                <a:cubicBezTo>
                  <a:pt x="302" y="527"/>
                  <a:pt x="315" y="621"/>
                  <a:pt x="323" y="669"/>
                </a:cubicBezTo>
                <a:cubicBezTo>
                  <a:pt x="324" y="677"/>
                  <a:pt x="326" y="683"/>
                  <a:pt x="327" y="689"/>
                </a:cubicBezTo>
                <a:cubicBezTo>
                  <a:pt x="308" y="688"/>
                  <a:pt x="289" y="687"/>
                  <a:pt x="274" y="687"/>
                </a:cubicBezTo>
                <a:cubicBezTo>
                  <a:pt x="232" y="687"/>
                  <a:pt x="191" y="692"/>
                  <a:pt x="191" y="692"/>
                </a:cubicBezTo>
                <a:cubicBezTo>
                  <a:pt x="191" y="692"/>
                  <a:pt x="199" y="672"/>
                  <a:pt x="212" y="643"/>
                </a:cubicBezTo>
                <a:cubicBezTo>
                  <a:pt x="224" y="615"/>
                  <a:pt x="226" y="589"/>
                  <a:pt x="235" y="542"/>
                </a:cubicBezTo>
                <a:cubicBezTo>
                  <a:pt x="245" y="495"/>
                  <a:pt x="237" y="463"/>
                  <a:pt x="237" y="406"/>
                </a:cubicBezTo>
                <a:cubicBezTo>
                  <a:pt x="237" y="361"/>
                  <a:pt x="234" y="300"/>
                  <a:pt x="231" y="263"/>
                </a:cubicBezTo>
                <a:cubicBezTo>
                  <a:pt x="231" y="257"/>
                  <a:pt x="231" y="235"/>
                  <a:pt x="248" y="225"/>
                </a:cubicBezTo>
                <a:cubicBezTo>
                  <a:pt x="257" y="236"/>
                  <a:pt x="268" y="248"/>
                  <a:pt x="281" y="257"/>
                </a:cubicBezTo>
                <a:cubicBezTo>
                  <a:pt x="304" y="273"/>
                  <a:pt x="306" y="261"/>
                  <a:pt x="320" y="244"/>
                </a:cubicBezTo>
                <a:cubicBezTo>
                  <a:pt x="326" y="237"/>
                  <a:pt x="330" y="232"/>
                  <a:pt x="334" y="227"/>
                </a:cubicBezTo>
                <a:cubicBezTo>
                  <a:pt x="334" y="227"/>
                  <a:pt x="334" y="227"/>
                  <a:pt x="334" y="227"/>
                </a:cubicBezTo>
                <a:cubicBezTo>
                  <a:pt x="353" y="218"/>
                  <a:pt x="370" y="255"/>
                  <a:pt x="370" y="255"/>
                </a:cubicBezTo>
                <a:cubicBezTo>
                  <a:pt x="382" y="288"/>
                  <a:pt x="381" y="349"/>
                  <a:pt x="381" y="413"/>
                </a:cubicBezTo>
                <a:cubicBezTo>
                  <a:pt x="381" y="478"/>
                  <a:pt x="393" y="542"/>
                  <a:pt x="406" y="589"/>
                </a:cubicBezTo>
                <a:cubicBezTo>
                  <a:pt x="418" y="636"/>
                  <a:pt x="437" y="678"/>
                  <a:pt x="437" y="678"/>
                </a:cubicBezTo>
                <a:cubicBezTo>
                  <a:pt x="437" y="678"/>
                  <a:pt x="426" y="684"/>
                  <a:pt x="411" y="689"/>
                </a:cubicBezTo>
                <a:close/>
                <a:moveTo>
                  <a:pt x="491" y="631"/>
                </a:moveTo>
                <a:cubicBezTo>
                  <a:pt x="489" y="627"/>
                  <a:pt x="490" y="600"/>
                  <a:pt x="484" y="579"/>
                </a:cubicBezTo>
                <a:cubicBezTo>
                  <a:pt x="477" y="556"/>
                  <a:pt x="474" y="524"/>
                  <a:pt x="473" y="485"/>
                </a:cubicBezTo>
                <a:cubicBezTo>
                  <a:pt x="473" y="485"/>
                  <a:pt x="482" y="518"/>
                  <a:pt x="491" y="538"/>
                </a:cubicBezTo>
                <a:cubicBezTo>
                  <a:pt x="495" y="547"/>
                  <a:pt x="498" y="553"/>
                  <a:pt x="501" y="553"/>
                </a:cubicBezTo>
                <a:cubicBezTo>
                  <a:pt x="511" y="556"/>
                  <a:pt x="512" y="570"/>
                  <a:pt x="501" y="576"/>
                </a:cubicBezTo>
                <a:cubicBezTo>
                  <a:pt x="490" y="582"/>
                  <a:pt x="498" y="624"/>
                  <a:pt x="493" y="630"/>
                </a:cubicBezTo>
                <a:cubicBezTo>
                  <a:pt x="492" y="631"/>
                  <a:pt x="491" y="631"/>
                  <a:pt x="491" y="631"/>
                </a:cubicBezTo>
                <a:close/>
              </a:path>
            </a:pathLst>
          </a:custGeom>
          <a:solidFill>
            <a:schemeClr val="tx1">
              <a:lumMod val="95000"/>
              <a:lumOff val="5000"/>
            </a:schemeClr>
          </a:solidFill>
          <a:ln>
            <a:noFill/>
          </a:ln>
          <a:effectLst>
            <a:outerShdw blurRad="76200" dir="13500000" sy="23000" kx="1200000" algn="br" rotWithShape="0">
              <a:prstClr val="black">
                <a:alpha val="6000"/>
              </a:prstClr>
            </a:outerShdw>
          </a:effec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Tree>
    <p:extLst>
      <p:ext uri="{BB962C8B-B14F-4D97-AF65-F5344CB8AC3E}">
        <p14:creationId xmlns:p14="http://schemas.microsoft.com/office/powerpoint/2010/main" val="1309245082"/>
      </p:ext>
    </p:extLst>
  </p:cSld>
  <p:clrMapOvr>
    <a:masterClrMapping/>
  </p:clrMapOvr>
  <mc:AlternateContent xmlns:mc="http://schemas.openxmlformats.org/markup-compatibility/2006" xmlns:p14="http://schemas.microsoft.com/office/powerpoint/2010/main">
    <mc:Choice Requires="p14">
      <p:transition spd="slow" p14:dur="4400" advClick="0">
        <p14:honeycomb/>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 calcmode="lin" valueType="num">
                                      <p:cBhvr additive="base">
                                        <p:cTn id="7" dur="1000" fill="hold"/>
                                        <p:tgtEl>
                                          <p:spTgt spid="121"/>
                                        </p:tgtEl>
                                        <p:attrNameLst>
                                          <p:attrName>ppt_x</p:attrName>
                                        </p:attrNameLst>
                                      </p:cBhvr>
                                      <p:tavLst>
                                        <p:tav tm="0">
                                          <p:val>
                                            <p:strVal val="#ppt_x"/>
                                          </p:val>
                                        </p:tav>
                                        <p:tav tm="100000">
                                          <p:val>
                                            <p:strVal val="#ppt_x"/>
                                          </p:val>
                                        </p:tav>
                                      </p:tavLst>
                                    </p:anim>
                                    <p:anim calcmode="lin" valueType="num">
                                      <p:cBhvr additive="base">
                                        <p:cTn id="8" dur="1000" fill="hold"/>
                                        <p:tgtEl>
                                          <p:spTgt spid="12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20"/>
                                        </p:tgtEl>
                                        <p:attrNameLst>
                                          <p:attrName>style.visibility</p:attrName>
                                        </p:attrNameLst>
                                      </p:cBhvr>
                                      <p:to>
                                        <p:strVal val="visible"/>
                                      </p:to>
                                    </p:set>
                                    <p:anim calcmode="lin" valueType="num">
                                      <p:cBhvr additive="base">
                                        <p:cTn id="11" dur="1000" fill="hold"/>
                                        <p:tgtEl>
                                          <p:spTgt spid="120"/>
                                        </p:tgtEl>
                                        <p:attrNameLst>
                                          <p:attrName>ppt_x</p:attrName>
                                        </p:attrNameLst>
                                      </p:cBhvr>
                                      <p:tavLst>
                                        <p:tav tm="0">
                                          <p:val>
                                            <p:strVal val="#ppt_x"/>
                                          </p:val>
                                        </p:tav>
                                        <p:tav tm="100000">
                                          <p:val>
                                            <p:strVal val="#ppt_x"/>
                                          </p:val>
                                        </p:tav>
                                      </p:tavLst>
                                    </p:anim>
                                    <p:anim calcmode="lin" valueType="num">
                                      <p:cBhvr additive="base">
                                        <p:cTn id="12" dur="1000" fill="hold"/>
                                        <p:tgtEl>
                                          <p:spTgt spid="12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19"/>
                                        </p:tgtEl>
                                        <p:attrNameLst>
                                          <p:attrName>style.visibility</p:attrName>
                                        </p:attrNameLst>
                                      </p:cBhvr>
                                      <p:to>
                                        <p:strVal val="visible"/>
                                      </p:to>
                                    </p:set>
                                    <p:anim calcmode="lin" valueType="num">
                                      <p:cBhvr additive="base">
                                        <p:cTn id="15" dur="1000" fill="hold"/>
                                        <p:tgtEl>
                                          <p:spTgt spid="119"/>
                                        </p:tgtEl>
                                        <p:attrNameLst>
                                          <p:attrName>ppt_x</p:attrName>
                                        </p:attrNameLst>
                                      </p:cBhvr>
                                      <p:tavLst>
                                        <p:tav tm="0">
                                          <p:val>
                                            <p:strVal val="#ppt_x"/>
                                          </p:val>
                                        </p:tav>
                                        <p:tav tm="100000">
                                          <p:val>
                                            <p:strVal val="#ppt_x"/>
                                          </p:val>
                                        </p:tav>
                                      </p:tavLst>
                                    </p:anim>
                                    <p:anim calcmode="lin" valueType="num">
                                      <p:cBhvr additive="base">
                                        <p:cTn id="16" dur="1000" fill="hold"/>
                                        <p:tgtEl>
                                          <p:spTgt spid="1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
                                  </p:stCondLst>
                                  <p:childTnLst>
                                    <p:set>
                                      <p:cBhvr>
                                        <p:cTn id="18" dur="1" fill="hold">
                                          <p:stCondLst>
                                            <p:cond delay="0"/>
                                          </p:stCondLst>
                                        </p:cTn>
                                        <p:tgtEl>
                                          <p:spTgt spid="118"/>
                                        </p:tgtEl>
                                        <p:attrNameLst>
                                          <p:attrName>style.visibility</p:attrName>
                                        </p:attrNameLst>
                                      </p:cBhvr>
                                      <p:to>
                                        <p:strVal val="visible"/>
                                      </p:to>
                                    </p:set>
                                    <p:anim calcmode="lin" valueType="num">
                                      <p:cBhvr additive="base">
                                        <p:cTn id="19" dur="1000" fill="hold"/>
                                        <p:tgtEl>
                                          <p:spTgt spid="118"/>
                                        </p:tgtEl>
                                        <p:attrNameLst>
                                          <p:attrName>ppt_x</p:attrName>
                                        </p:attrNameLst>
                                      </p:cBhvr>
                                      <p:tavLst>
                                        <p:tav tm="0">
                                          <p:val>
                                            <p:strVal val="#ppt_x"/>
                                          </p:val>
                                        </p:tav>
                                        <p:tav tm="100000">
                                          <p:val>
                                            <p:strVal val="#ppt_x"/>
                                          </p:val>
                                        </p:tav>
                                      </p:tavLst>
                                    </p:anim>
                                    <p:anim calcmode="lin" valueType="num">
                                      <p:cBhvr additive="base">
                                        <p:cTn id="20" dur="1000" fill="hold"/>
                                        <p:tgtEl>
                                          <p:spTgt spid="118"/>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200"/>
                                  </p:stCondLst>
                                  <p:childTnLst>
                                    <p:set>
                                      <p:cBhvr>
                                        <p:cTn id="22" dur="1" fill="hold">
                                          <p:stCondLst>
                                            <p:cond delay="0"/>
                                          </p:stCondLst>
                                        </p:cTn>
                                        <p:tgtEl>
                                          <p:spTgt spid="117"/>
                                        </p:tgtEl>
                                        <p:attrNameLst>
                                          <p:attrName>style.visibility</p:attrName>
                                        </p:attrNameLst>
                                      </p:cBhvr>
                                      <p:to>
                                        <p:strVal val="visible"/>
                                      </p:to>
                                    </p:set>
                                    <p:anim calcmode="lin" valueType="num">
                                      <p:cBhvr additive="base">
                                        <p:cTn id="23" dur="1000" fill="hold"/>
                                        <p:tgtEl>
                                          <p:spTgt spid="117"/>
                                        </p:tgtEl>
                                        <p:attrNameLst>
                                          <p:attrName>ppt_x</p:attrName>
                                        </p:attrNameLst>
                                      </p:cBhvr>
                                      <p:tavLst>
                                        <p:tav tm="0">
                                          <p:val>
                                            <p:strVal val="#ppt_x"/>
                                          </p:val>
                                        </p:tav>
                                        <p:tav tm="100000">
                                          <p:val>
                                            <p:strVal val="#ppt_x"/>
                                          </p:val>
                                        </p:tav>
                                      </p:tavLst>
                                    </p:anim>
                                    <p:anim calcmode="lin" valueType="num">
                                      <p:cBhvr additive="base">
                                        <p:cTn id="24" dur="1000" fill="hold"/>
                                        <p:tgtEl>
                                          <p:spTgt spid="117"/>
                                        </p:tgtEl>
                                        <p:attrNameLst>
                                          <p:attrName>ppt_y</p:attrName>
                                        </p:attrNameLst>
                                      </p:cBhvr>
                                      <p:tavLst>
                                        <p:tav tm="0">
                                          <p:val>
                                            <p:strVal val="1+#ppt_h/2"/>
                                          </p:val>
                                        </p:tav>
                                        <p:tav tm="100000">
                                          <p:val>
                                            <p:strVal val="#ppt_y"/>
                                          </p:val>
                                        </p:tav>
                                      </p:tavLst>
                                    </p:anim>
                                  </p:childTnLst>
                                </p:cTn>
                              </p:par>
                              <p:par>
                                <p:cTn id="25" presetID="17" presetClass="entr" presetSubtype="4" fill="hold" grpId="0" nodeType="withEffect">
                                  <p:stCondLst>
                                    <p:cond delay="200"/>
                                  </p:stCondLst>
                                  <p:childTnLst>
                                    <p:set>
                                      <p:cBhvr>
                                        <p:cTn id="26" dur="1" fill="hold">
                                          <p:stCondLst>
                                            <p:cond delay="0"/>
                                          </p:stCondLst>
                                        </p:cTn>
                                        <p:tgtEl>
                                          <p:spTgt spid="99"/>
                                        </p:tgtEl>
                                        <p:attrNameLst>
                                          <p:attrName>style.visibility</p:attrName>
                                        </p:attrNameLst>
                                      </p:cBhvr>
                                      <p:to>
                                        <p:strVal val="visible"/>
                                      </p:to>
                                    </p:set>
                                    <p:anim calcmode="lin" valueType="num">
                                      <p:cBhvr>
                                        <p:cTn id="27" dur="250" fill="hold"/>
                                        <p:tgtEl>
                                          <p:spTgt spid="99"/>
                                        </p:tgtEl>
                                        <p:attrNameLst>
                                          <p:attrName>ppt_x</p:attrName>
                                        </p:attrNameLst>
                                      </p:cBhvr>
                                      <p:tavLst>
                                        <p:tav tm="0">
                                          <p:val>
                                            <p:strVal val="#ppt_x"/>
                                          </p:val>
                                        </p:tav>
                                        <p:tav tm="100000">
                                          <p:val>
                                            <p:strVal val="#ppt_x"/>
                                          </p:val>
                                        </p:tav>
                                      </p:tavLst>
                                    </p:anim>
                                    <p:anim calcmode="lin" valueType="num">
                                      <p:cBhvr>
                                        <p:cTn id="28" dur="250" fill="hold"/>
                                        <p:tgtEl>
                                          <p:spTgt spid="99"/>
                                        </p:tgtEl>
                                        <p:attrNameLst>
                                          <p:attrName>ppt_y</p:attrName>
                                        </p:attrNameLst>
                                      </p:cBhvr>
                                      <p:tavLst>
                                        <p:tav tm="0">
                                          <p:val>
                                            <p:strVal val="#ppt_y+#ppt_h/2"/>
                                          </p:val>
                                        </p:tav>
                                        <p:tav tm="100000">
                                          <p:val>
                                            <p:strVal val="#ppt_y"/>
                                          </p:val>
                                        </p:tav>
                                      </p:tavLst>
                                    </p:anim>
                                    <p:anim calcmode="lin" valueType="num">
                                      <p:cBhvr>
                                        <p:cTn id="29" dur="250" fill="hold"/>
                                        <p:tgtEl>
                                          <p:spTgt spid="99"/>
                                        </p:tgtEl>
                                        <p:attrNameLst>
                                          <p:attrName>ppt_w</p:attrName>
                                        </p:attrNameLst>
                                      </p:cBhvr>
                                      <p:tavLst>
                                        <p:tav tm="0">
                                          <p:val>
                                            <p:strVal val="#ppt_w"/>
                                          </p:val>
                                        </p:tav>
                                        <p:tav tm="100000">
                                          <p:val>
                                            <p:strVal val="#ppt_w"/>
                                          </p:val>
                                        </p:tav>
                                      </p:tavLst>
                                    </p:anim>
                                    <p:anim calcmode="lin" valueType="num">
                                      <p:cBhvr>
                                        <p:cTn id="30" dur="250" fill="hold"/>
                                        <p:tgtEl>
                                          <p:spTgt spid="99"/>
                                        </p:tgtEl>
                                        <p:attrNameLst>
                                          <p:attrName>ppt_h</p:attrName>
                                        </p:attrNameLst>
                                      </p:cBhvr>
                                      <p:tavLst>
                                        <p:tav tm="0">
                                          <p:val>
                                            <p:fltVal val="0"/>
                                          </p:val>
                                        </p:tav>
                                        <p:tav tm="100000">
                                          <p:val>
                                            <p:strVal val="#ppt_h"/>
                                          </p:val>
                                        </p:tav>
                                      </p:tavLst>
                                    </p:anim>
                                  </p:childTnLst>
                                </p:cTn>
                              </p:par>
                              <p:par>
                                <p:cTn id="31" presetID="17" presetClass="entr" presetSubtype="4" fill="hold" grpId="0" nodeType="withEffect">
                                  <p:stCondLst>
                                    <p:cond delay="300"/>
                                  </p:stCondLst>
                                  <p:childTnLst>
                                    <p:set>
                                      <p:cBhvr>
                                        <p:cTn id="32" dur="1" fill="hold">
                                          <p:stCondLst>
                                            <p:cond delay="0"/>
                                          </p:stCondLst>
                                        </p:cTn>
                                        <p:tgtEl>
                                          <p:spTgt spid="25"/>
                                        </p:tgtEl>
                                        <p:attrNameLst>
                                          <p:attrName>style.visibility</p:attrName>
                                        </p:attrNameLst>
                                      </p:cBhvr>
                                      <p:to>
                                        <p:strVal val="visible"/>
                                      </p:to>
                                    </p:set>
                                    <p:anim calcmode="lin" valueType="num">
                                      <p:cBhvr>
                                        <p:cTn id="33" dur="250" fill="hold"/>
                                        <p:tgtEl>
                                          <p:spTgt spid="25"/>
                                        </p:tgtEl>
                                        <p:attrNameLst>
                                          <p:attrName>ppt_x</p:attrName>
                                        </p:attrNameLst>
                                      </p:cBhvr>
                                      <p:tavLst>
                                        <p:tav tm="0">
                                          <p:val>
                                            <p:strVal val="#ppt_x"/>
                                          </p:val>
                                        </p:tav>
                                        <p:tav tm="100000">
                                          <p:val>
                                            <p:strVal val="#ppt_x"/>
                                          </p:val>
                                        </p:tav>
                                      </p:tavLst>
                                    </p:anim>
                                    <p:anim calcmode="lin" valueType="num">
                                      <p:cBhvr>
                                        <p:cTn id="34" dur="250" fill="hold"/>
                                        <p:tgtEl>
                                          <p:spTgt spid="25"/>
                                        </p:tgtEl>
                                        <p:attrNameLst>
                                          <p:attrName>ppt_y</p:attrName>
                                        </p:attrNameLst>
                                      </p:cBhvr>
                                      <p:tavLst>
                                        <p:tav tm="0">
                                          <p:val>
                                            <p:strVal val="#ppt_y+#ppt_h/2"/>
                                          </p:val>
                                        </p:tav>
                                        <p:tav tm="100000">
                                          <p:val>
                                            <p:strVal val="#ppt_y"/>
                                          </p:val>
                                        </p:tav>
                                      </p:tavLst>
                                    </p:anim>
                                    <p:anim calcmode="lin" valueType="num">
                                      <p:cBhvr>
                                        <p:cTn id="35" dur="250" fill="hold"/>
                                        <p:tgtEl>
                                          <p:spTgt spid="25"/>
                                        </p:tgtEl>
                                        <p:attrNameLst>
                                          <p:attrName>ppt_w</p:attrName>
                                        </p:attrNameLst>
                                      </p:cBhvr>
                                      <p:tavLst>
                                        <p:tav tm="0">
                                          <p:val>
                                            <p:strVal val="#ppt_w"/>
                                          </p:val>
                                        </p:tav>
                                        <p:tav tm="100000">
                                          <p:val>
                                            <p:strVal val="#ppt_w"/>
                                          </p:val>
                                        </p:tav>
                                      </p:tavLst>
                                    </p:anim>
                                    <p:anim calcmode="lin" valueType="num">
                                      <p:cBhvr>
                                        <p:cTn id="36" dur="250" fill="hold"/>
                                        <p:tgtEl>
                                          <p:spTgt spid="25"/>
                                        </p:tgtEl>
                                        <p:attrNameLst>
                                          <p:attrName>ppt_h</p:attrName>
                                        </p:attrNameLst>
                                      </p:cBhvr>
                                      <p:tavLst>
                                        <p:tav tm="0">
                                          <p:val>
                                            <p:fltVal val="0"/>
                                          </p:val>
                                        </p:tav>
                                        <p:tav tm="100000">
                                          <p:val>
                                            <p:strVal val="#ppt_h"/>
                                          </p:val>
                                        </p:tav>
                                      </p:tavLst>
                                    </p:anim>
                                  </p:childTnLst>
                                </p:cTn>
                              </p:par>
                              <p:par>
                                <p:cTn id="37" presetID="17" presetClass="entr" presetSubtype="4" fill="hold" grpId="0" nodeType="withEffect">
                                  <p:stCondLst>
                                    <p:cond delay="400"/>
                                  </p:stCondLst>
                                  <p:childTnLst>
                                    <p:set>
                                      <p:cBhvr>
                                        <p:cTn id="38" dur="1" fill="hold">
                                          <p:stCondLst>
                                            <p:cond delay="0"/>
                                          </p:stCondLst>
                                        </p:cTn>
                                        <p:tgtEl>
                                          <p:spTgt spid="26"/>
                                        </p:tgtEl>
                                        <p:attrNameLst>
                                          <p:attrName>style.visibility</p:attrName>
                                        </p:attrNameLst>
                                      </p:cBhvr>
                                      <p:to>
                                        <p:strVal val="visible"/>
                                      </p:to>
                                    </p:set>
                                    <p:anim calcmode="lin" valueType="num">
                                      <p:cBhvr>
                                        <p:cTn id="39" dur="250" fill="hold"/>
                                        <p:tgtEl>
                                          <p:spTgt spid="26"/>
                                        </p:tgtEl>
                                        <p:attrNameLst>
                                          <p:attrName>ppt_x</p:attrName>
                                        </p:attrNameLst>
                                      </p:cBhvr>
                                      <p:tavLst>
                                        <p:tav tm="0">
                                          <p:val>
                                            <p:strVal val="#ppt_x"/>
                                          </p:val>
                                        </p:tav>
                                        <p:tav tm="100000">
                                          <p:val>
                                            <p:strVal val="#ppt_x"/>
                                          </p:val>
                                        </p:tav>
                                      </p:tavLst>
                                    </p:anim>
                                    <p:anim calcmode="lin" valueType="num">
                                      <p:cBhvr>
                                        <p:cTn id="40" dur="250" fill="hold"/>
                                        <p:tgtEl>
                                          <p:spTgt spid="26"/>
                                        </p:tgtEl>
                                        <p:attrNameLst>
                                          <p:attrName>ppt_y</p:attrName>
                                        </p:attrNameLst>
                                      </p:cBhvr>
                                      <p:tavLst>
                                        <p:tav tm="0">
                                          <p:val>
                                            <p:strVal val="#ppt_y+#ppt_h/2"/>
                                          </p:val>
                                        </p:tav>
                                        <p:tav tm="100000">
                                          <p:val>
                                            <p:strVal val="#ppt_y"/>
                                          </p:val>
                                        </p:tav>
                                      </p:tavLst>
                                    </p:anim>
                                    <p:anim calcmode="lin" valueType="num">
                                      <p:cBhvr>
                                        <p:cTn id="41" dur="250" fill="hold"/>
                                        <p:tgtEl>
                                          <p:spTgt spid="26"/>
                                        </p:tgtEl>
                                        <p:attrNameLst>
                                          <p:attrName>ppt_w</p:attrName>
                                        </p:attrNameLst>
                                      </p:cBhvr>
                                      <p:tavLst>
                                        <p:tav tm="0">
                                          <p:val>
                                            <p:strVal val="#ppt_w"/>
                                          </p:val>
                                        </p:tav>
                                        <p:tav tm="100000">
                                          <p:val>
                                            <p:strVal val="#ppt_w"/>
                                          </p:val>
                                        </p:tav>
                                      </p:tavLst>
                                    </p:anim>
                                    <p:anim calcmode="lin" valueType="num">
                                      <p:cBhvr>
                                        <p:cTn id="42" dur="250" fill="hold"/>
                                        <p:tgtEl>
                                          <p:spTgt spid="26"/>
                                        </p:tgtEl>
                                        <p:attrNameLst>
                                          <p:attrName>ppt_h</p:attrName>
                                        </p:attrNameLst>
                                      </p:cBhvr>
                                      <p:tavLst>
                                        <p:tav tm="0">
                                          <p:val>
                                            <p:fltVal val="0"/>
                                          </p:val>
                                        </p:tav>
                                        <p:tav tm="100000">
                                          <p:val>
                                            <p:strVal val="#ppt_h"/>
                                          </p:val>
                                        </p:tav>
                                      </p:tavLst>
                                    </p:anim>
                                  </p:childTnLst>
                                </p:cTn>
                              </p:par>
                              <p:par>
                                <p:cTn id="43" presetID="17" presetClass="entr" presetSubtype="4" fill="hold" grpId="0" nodeType="withEffect">
                                  <p:stCondLst>
                                    <p:cond delay="300"/>
                                  </p:stCondLst>
                                  <p:childTnLst>
                                    <p:set>
                                      <p:cBhvr>
                                        <p:cTn id="44" dur="1" fill="hold">
                                          <p:stCondLst>
                                            <p:cond delay="0"/>
                                          </p:stCondLst>
                                        </p:cTn>
                                        <p:tgtEl>
                                          <p:spTgt spid="23"/>
                                        </p:tgtEl>
                                        <p:attrNameLst>
                                          <p:attrName>style.visibility</p:attrName>
                                        </p:attrNameLst>
                                      </p:cBhvr>
                                      <p:to>
                                        <p:strVal val="visible"/>
                                      </p:to>
                                    </p:set>
                                    <p:anim calcmode="lin" valueType="num">
                                      <p:cBhvr>
                                        <p:cTn id="45" dur="250" fill="hold"/>
                                        <p:tgtEl>
                                          <p:spTgt spid="23"/>
                                        </p:tgtEl>
                                        <p:attrNameLst>
                                          <p:attrName>ppt_x</p:attrName>
                                        </p:attrNameLst>
                                      </p:cBhvr>
                                      <p:tavLst>
                                        <p:tav tm="0">
                                          <p:val>
                                            <p:strVal val="#ppt_x"/>
                                          </p:val>
                                        </p:tav>
                                        <p:tav tm="100000">
                                          <p:val>
                                            <p:strVal val="#ppt_x"/>
                                          </p:val>
                                        </p:tav>
                                      </p:tavLst>
                                    </p:anim>
                                    <p:anim calcmode="lin" valueType="num">
                                      <p:cBhvr>
                                        <p:cTn id="46" dur="250" fill="hold"/>
                                        <p:tgtEl>
                                          <p:spTgt spid="23"/>
                                        </p:tgtEl>
                                        <p:attrNameLst>
                                          <p:attrName>ppt_y</p:attrName>
                                        </p:attrNameLst>
                                      </p:cBhvr>
                                      <p:tavLst>
                                        <p:tav tm="0">
                                          <p:val>
                                            <p:strVal val="#ppt_y+#ppt_h/2"/>
                                          </p:val>
                                        </p:tav>
                                        <p:tav tm="100000">
                                          <p:val>
                                            <p:strVal val="#ppt_y"/>
                                          </p:val>
                                        </p:tav>
                                      </p:tavLst>
                                    </p:anim>
                                    <p:anim calcmode="lin" valueType="num">
                                      <p:cBhvr>
                                        <p:cTn id="47" dur="250" fill="hold"/>
                                        <p:tgtEl>
                                          <p:spTgt spid="23"/>
                                        </p:tgtEl>
                                        <p:attrNameLst>
                                          <p:attrName>ppt_w</p:attrName>
                                        </p:attrNameLst>
                                      </p:cBhvr>
                                      <p:tavLst>
                                        <p:tav tm="0">
                                          <p:val>
                                            <p:strVal val="#ppt_w"/>
                                          </p:val>
                                        </p:tav>
                                        <p:tav tm="100000">
                                          <p:val>
                                            <p:strVal val="#ppt_w"/>
                                          </p:val>
                                        </p:tav>
                                      </p:tavLst>
                                    </p:anim>
                                    <p:anim calcmode="lin" valueType="num">
                                      <p:cBhvr>
                                        <p:cTn id="48" dur="250" fill="hold"/>
                                        <p:tgtEl>
                                          <p:spTgt spid="23"/>
                                        </p:tgtEl>
                                        <p:attrNameLst>
                                          <p:attrName>ppt_h</p:attrName>
                                        </p:attrNameLst>
                                      </p:cBhvr>
                                      <p:tavLst>
                                        <p:tav tm="0">
                                          <p:val>
                                            <p:fltVal val="0"/>
                                          </p:val>
                                        </p:tav>
                                        <p:tav tm="100000">
                                          <p:val>
                                            <p:strVal val="#ppt_h"/>
                                          </p:val>
                                        </p:tav>
                                      </p:tavLst>
                                    </p:anim>
                                  </p:childTnLst>
                                </p:cTn>
                              </p:par>
                              <p:par>
                                <p:cTn id="49" presetID="17" presetClass="entr" presetSubtype="4" fill="hold" grpId="0" nodeType="withEffect">
                                  <p:stCondLst>
                                    <p:cond delay="400"/>
                                  </p:stCondLst>
                                  <p:childTnLst>
                                    <p:set>
                                      <p:cBhvr>
                                        <p:cTn id="50" dur="1" fill="hold">
                                          <p:stCondLst>
                                            <p:cond delay="0"/>
                                          </p:stCondLst>
                                        </p:cTn>
                                        <p:tgtEl>
                                          <p:spTgt spid="22"/>
                                        </p:tgtEl>
                                        <p:attrNameLst>
                                          <p:attrName>style.visibility</p:attrName>
                                        </p:attrNameLst>
                                      </p:cBhvr>
                                      <p:to>
                                        <p:strVal val="visible"/>
                                      </p:to>
                                    </p:set>
                                    <p:anim calcmode="lin" valueType="num">
                                      <p:cBhvr>
                                        <p:cTn id="51" dur="250" fill="hold"/>
                                        <p:tgtEl>
                                          <p:spTgt spid="22"/>
                                        </p:tgtEl>
                                        <p:attrNameLst>
                                          <p:attrName>ppt_x</p:attrName>
                                        </p:attrNameLst>
                                      </p:cBhvr>
                                      <p:tavLst>
                                        <p:tav tm="0">
                                          <p:val>
                                            <p:strVal val="#ppt_x"/>
                                          </p:val>
                                        </p:tav>
                                        <p:tav tm="100000">
                                          <p:val>
                                            <p:strVal val="#ppt_x"/>
                                          </p:val>
                                        </p:tav>
                                      </p:tavLst>
                                    </p:anim>
                                    <p:anim calcmode="lin" valueType="num">
                                      <p:cBhvr>
                                        <p:cTn id="52" dur="250" fill="hold"/>
                                        <p:tgtEl>
                                          <p:spTgt spid="22"/>
                                        </p:tgtEl>
                                        <p:attrNameLst>
                                          <p:attrName>ppt_y</p:attrName>
                                        </p:attrNameLst>
                                      </p:cBhvr>
                                      <p:tavLst>
                                        <p:tav tm="0">
                                          <p:val>
                                            <p:strVal val="#ppt_y+#ppt_h/2"/>
                                          </p:val>
                                        </p:tav>
                                        <p:tav tm="100000">
                                          <p:val>
                                            <p:strVal val="#ppt_y"/>
                                          </p:val>
                                        </p:tav>
                                      </p:tavLst>
                                    </p:anim>
                                    <p:anim calcmode="lin" valueType="num">
                                      <p:cBhvr>
                                        <p:cTn id="53" dur="250" fill="hold"/>
                                        <p:tgtEl>
                                          <p:spTgt spid="22"/>
                                        </p:tgtEl>
                                        <p:attrNameLst>
                                          <p:attrName>ppt_w</p:attrName>
                                        </p:attrNameLst>
                                      </p:cBhvr>
                                      <p:tavLst>
                                        <p:tav tm="0">
                                          <p:val>
                                            <p:strVal val="#ppt_w"/>
                                          </p:val>
                                        </p:tav>
                                        <p:tav tm="100000">
                                          <p:val>
                                            <p:strVal val="#ppt_w"/>
                                          </p:val>
                                        </p:tav>
                                      </p:tavLst>
                                    </p:anim>
                                    <p:anim calcmode="lin" valueType="num">
                                      <p:cBhvr>
                                        <p:cTn id="54" dur="250" fill="hold"/>
                                        <p:tgtEl>
                                          <p:spTgt spid="22"/>
                                        </p:tgtEl>
                                        <p:attrNameLst>
                                          <p:attrName>ppt_h</p:attrName>
                                        </p:attrNameLst>
                                      </p:cBhvr>
                                      <p:tavLst>
                                        <p:tav tm="0">
                                          <p:val>
                                            <p:fltVal val="0"/>
                                          </p:val>
                                        </p:tav>
                                        <p:tav tm="100000">
                                          <p:val>
                                            <p:strVal val="#ppt_h"/>
                                          </p:val>
                                        </p:tav>
                                      </p:tavLst>
                                    </p:anim>
                                  </p:childTnLst>
                                </p:cTn>
                              </p:par>
                              <p:par>
                                <p:cTn id="55" presetID="17" presetClass="entr" presetSubtype="4" fill="hold" grpId="0" nodeType="withEffect">
                                  <p:stCondLst>
                                    <p:cond delay="400"/>
                                  </p:stCondLst>
                                  <p:childTnLst>
                                    <p:set>
                                      <p:cBhvr>
                                        <p:cTn id="56" dur="1" fill="hold">
                                          <p:stCondLst>
                                            <p:cond delay="0"/>
                                          </p:stCondLst>
                                        </p:cTn>
                                        <p:tgtEl>
                                          <p:spTgt spid="19"/>
                                        </p:tgtEl>
                                        <p:attrNameLst>
                                          <p:attrName>style.visibility</p:attrName>
                                        </p:attrNameLst>
                                      </p:cBhvr>
                                      <p:to>
                                        <p:strVal val="visible"/>
                                      </p:to>
                                    </p:set>
                                    <p:anim calcmode="lin" valueType="num">
                                      <p:cBhvr>
                                        <p:cTn id="57" dur="250" fill="hold"/>
                                        <p:tgtEl>
                                          <p:spTgt spid="19"/>
                                        </p:tgtEl>
                                        <p:attrNameLst>
                                          <p:attrName>ppt_x</p:attrName>
                                        </p:attrNameLst>
                                      </p:cBhvr>
                                      <p:tavLst>
                                        <p:tav tm="0">
                                          <p:val>
                                            <p:strVal val="#ppt_x"/>
                                          </p:val>
                                        </p:tav>
                                        <p:tav tm="100000">
                                          <p:val>
                                            <p:strVal val="#ppt_x"/>
                                          </p:val>
                                        </p:tav>
                                      </p:tavLst>
                                    </p:anim>
                                    <p:anim calcmode="lin" valueType="num">
                                      <p:cBhvr>
                                        <p:cTn id="58" dur="250" fill="hold"/>
                                        <p:tgtEl>
                                          <p:spTgt spid="19"/>
                                        </p:tgtEl>
                                        <p:attrNameLst>
                                          <p:attrName>ppt_y</p:attrName>
                                        </p:attrNameLst>
                                      </p:cBhvr>
                                      <p:tavLst>
                                        <p:tav tm="0">
                                          <p:val>
                                            <p:strVal val="#ppt_y+#ppt_h/2"/>
                                          </p:val>
                                        </p:tav>
                                        <p:tav tm="100000">
                                          <p:val>
                                            <p:strVal val="#ppt_y"/>
                                          </p:val>
                                        </p:tav>
                                      </p:tavLst>
                                    </p:anim>
                                    <p:anim calcmode="lin" valueType="num">
                                      <p:cBhvr>
                                        <p:cTn id="59" dur="250" fill="hold"/>
                                        <p:tgtEl>
                                          <p:spTgt spid="19"/>
                                        </p:tgtEl>
                                        <p:attrNameLst>
                                          <p:attrName>ppt_w</p:attrName>
                                        </p:attrNameLst>
                                      </p:cBhvr>
                                      <p:tavLst>
                                        <p:tav tm="0">
                                          <p:val>
                                            <p:strVal val="#ppt_w"/>
                                          </p:val>
                                        </p:tav>
                                        <p:tav tm="100000">
                                          <p:val>
                                            <p:strVal val="#ppt_w"/>
                                          </p:val>
                                        </p:tav>
                                      </p:tavLst>
                                    </p:anim>
                                    <p:anim calcmode="lin" valueType="num">
                                      <p:cBhvr>
                                        <p:cTn id="60" dur="250" fill="hold"/>
                                        <p:tgtEl>
                                          <p:spTgt spid="19"/>
                                        </p:tgtEl>
                                        <p:attrNameLst>
                                          <p:attrName>ppt_h</p:attrName>
                                        </p:attrNameLst>
                                      </p:cBhvr>
                                      <p:tavLst>
                                        <p:tav tm="0">
                                          <p:val>
                                            <p:fltVal val="0"/>
                                          </p:val>
                                        </p:tav>
                                        <p:tav tm="100000">
                                          <p:val>
                                            <p:strVal val="#ppt_h"/>
                                          </p:val>
                                        </p:tav>
                                      </p:tavLst>
                                    </p:anim>
                                  </p:childTnLst>
                                </p:cTn>
                              </p:par>
                              <p:par>
                                <p:cTn id="61" presetID="17" presetClass="entr" presetSubtype="4" fill="hold" grpId="0" nodeType="withEffect">
                                  <p:stCondLst>
                                    <p:cond delay="500"/>
                                  </p:stCondLst>
                                  <p:childTnLst>
                                    <p:set>
                                      <p:cBhvr>
                                        <p:cTn id="62" dur="1" fill="hold">
                                          <p:stCondLst>
                                            <p:cond delay="0"/>
                                          </p:stCondLst>
                                        </p:cTn>
                                        <p:tgtEl>
                                          <p:spTgt spid="20"/>
                                        </p:tgtEl>
                                        <p:attrNameLst>
                                          <p:attrName>style.visibility</p:attrName>
                                        </p:attrNameLst>
                                      </p:cBhvr>
                                      <p:to>
                                        <p:strVal val="visible"/>
                                      </p:to>
                                    </p:set>
                                    <p:anim calcmode="lin" valueType="num">
                                      <p:cBhvr>
                                        <p:cTn id="63" dur="250" fill="hold"/>
                                        <p:tgtEl>
                                          <p:spTgt spid="20"/>
                                        </p:tgtEl>
                                        <p:attrNameLst>
                                          <p:attrName>ppt_x</p:attrName>
                                        </p:attrNameLst>
                                      </p:cBhvr>
                                      <p:tavLst>
                                        <p:tav tm="0">
                                          <p:val>
                                            <p:strVal val="#ppt_x"/>
                                          </p:val>
                                        </p:tav>
                                        <p:tav tm="100000">
                                          <p:val>
                                            <p:strVal val="#ppt_x"/>
                                          </p:val>
                                        </p:tav>
                                      </p:tavLst>
                                    </p:anim>
                                    <p:anim calcmode="lin" valueType="num">
                                      <p:cBhvr>
                                        <p:cTn id="64" dur="250" fill="hold"/>
                                        <p:tgtEl>
                                          <p:spTgt spid="20"/>
                                        </p:tgtEl>
                                        <p:attrNameLst>
                                          <p:attrName>ppt_y</p:attrName>
                                        </p:attrNameLst>
                                      </p:cBhvr>
                                      <p:tavLst>
                                        <p:tav tm="0">
                                          <p:val>
                                            <p:strVal val="#ppt_y+#ppt_h/2"/>
                                          </p:val>
                                        </p:tav>
                                        <p:tav tm="100000">
                                          <p:val>
                                            <p:strVal val="#ppt_y"/>
                                          </p:val>
                                        </p:tav>
                                      </p:tavLst>
                                    </p:anim>
                                    <p:anim calcmode="lin" valueType="num">
                                      <p:cBhvr>
                                        <p:cTn id="65" dur="250" fill="hold"/>
                                        <p:tgtEl>
                                          <p:spTgt spid="20"/>
                                        </p:tgtEl>
                                        <p:attrNameLst>
                                          <p:attrName>ppt_w</p:attrName>
                                        </p:attrNameLst>
                                      </p:cBhvr>
                                      <p:tavLst>
                                        <p:tav tm="0">
                                          <p:val>
                                            <p:strVal val="#ppt_w"/>
                                          </p:val>
                                        </p:tav>
                                        <p:tav tm="100000">
                                          <p:val>
                                            <p:strVal val="#ppt_w"/>
                                          </p:val>
                                        </p:tav>
                                      </p:tavLst>
                                    </p:anim>
                                    <p:anim calcmode="lin" valueType="num">
                                      <p:cBhvr>
                                        <p:cTn id="66" dur="250" fill="hold"/>
                                        <p:tgtEl>
                                          <p:spTgt spid="20"/>
                                        </p:tgtEl>
                                        <p:attrNameLst>
                                          <p:attrName>ppt_h</p:attrName>
                                        </p:attrNameLst>
                                      </p:cBhvr>
                                      <p:tavLst>
                                        <p:tav tm="0">
                                          <p:val>
                                            <p:fltVal val="0"/>
                                          </p:val>
                                        </p:tav>
                                        <p:tav tm="100000">
                                          <p:val>
                                            <p:strVal val="#ppt_h"/>
                                          </p:val>
                                        </p:tav>
                                      </p:tavLst>
                                    </p:anim>
                                  </p:childTnLst>
                                </p:cTn>
                              </p:par>
                              <p:par>
                                <p:cTn id="67" presetID="17" presetClass="entr" presetSubtype="4" fill="hold" grpId="0" nodeType="withEffect">
                                  <p:stCondLst>
                                    <p:cond delay="600"/>
                                  </p:stCondLst>
                                  <p:childTnLst>
                                    <p:set>
                                      <p:cBhvr>
                                        <p:cTn id="68" dur="1" fill="hold">
                                          <p:stCondLst>
                                            <p:cond delay="0"/>
                                          </p:stCondLst>
                                        </p:cTn>
                                        <p:tgtEl>
                                          <p:spTgt spid="21"/>
                                        </p:tgtEl>
                                        <p:attrNameLst>
                                          <p:attrName>style.visibility</p:attrName>
                                        </p:attrNameLst>
                                      </p:cBhvr>
                                      <p:to>
                                        <p:strVal val="visible"/>
                                      </p:to>
                                    </p:set>
                                    <p:anim calcmode="lin" valueType="num">
                                      <p:cBhvr>
                                        <p:cTn id="69" dur="250" fill="hold"/>
                                        <p:tgtEl>
                                          <p:spTgt spid="21"/>
                                        </p:tgtEl>
                                        <p:attrNameLst>
                                          <p:attrName>ppt_x</p:attrName>
                                        </p:attrNameLst>
                                      </p:cBhvr>
                                      <p:tavLst>
                                        <p:tav tm="0">
                                          <p:val>
                                            <p:strVal val="#ppt_x"/>
                                          </p:val>
                                        </p:tav>
                                        <p:tav tm="100000">
                                          <p:val>
                                            <p:strVal val="#ppt_x"/>
                                          </p:val>
                                        </p:tav>
                                      </p:tavLst>
                                    </p:anim>
                                    <p:anim calcmode="lin" valueType="num">
                                      <p:cBhvr>
                                        <p:cTn id="70" dur="250" fill="hold"/>
                                        <p:tgtEl>
                                          <p:spTgt spid="21"/>
                                        </p:tgtEl>
                                        <p:attrNameLst>
                                          <p:attrName>ppt_y</p:attrName>
                                        </p:attrNameLst>
                                      </p:cBhvr>
                                      <p:tavLst>
                                        <p:tav tm="0">
                                          <p:val>
                                            <p:strVal val="#ppt_y+#ppt_h/2"/>
                                          </p:val>
                                        </p:tav>
                                        <p:tav tm="100000">
                                          <p:val>
                                            <p:strVal val="#ppt_y"/>
                                          </p:val>
                                        </p:tav>
                                      </p:tavLst>
                                    </p:anim>
                                    <p:anim calcmode="lin" valueType="num">
                                      <p:cBhvr>
                                        <p:cTn id="71" dur="250" fill="hold"/>
                                        <p:tgtEl>
                                          <p:spTgt spid="21"/>
                                        </p:tgtEl>
                                        <p:attrNameLst>
                                          <p:attrName>ppt_w</p:attrName>
                                        </p:attrNameLst>
                                      </p:cBhvr>
                                      <p:tavLst>
                                        <p:tav tm="0">
                                          <p:val>
                                            <p:strVal val="#ppt_w"/>
                                          </p:val>
                                        </p:tav>
                                        <p:tav tm="100000">
                                          <p:val>
                                            <p:strVal val="#ppt_w"/>
                                          </p:val>
                                        </p:tav>
                                      </p:tavLst>
                                    </p:anim>
                                    <p:anim calcmode="lin" valueType="num">
                                      <p:cBhvr>
                                        <p:cTn id="72" dur="250" fill="hold"/>
                                        <p:tgtEl>
                                          <p:spTgt spid="21"/>
                                        </p:tgtEl>
                                        <p:attrNameLst>
                                          <p:attrName>ppt_h</p:attrName>
                                        </p:attrNameLst>
                                      </p:cBhvr>
                                      <p:tavLst>
                                        <p:tav tm="0">
                                          <p:val>
                                            <p:fltVal val="0"/>
                                          </p:val>
                                        </p:tav>
                                        <p:tav tm="100000">
                                          <p:val>
                                            <p:strVal val="#ppt_h"/>
                                          </p:val>
                                        </p:tav>
                                      </p:tavLst>
                                    </p:anim>
                                  </p:childTnLst>
                                </p:cTn>
                              </p:par>
                              <p:par>
                                <p:cTn id="73" presetID="17" presetClass="entr" presetSubtype="4" fill="hold" grpId="0" nodeType="withEffect">
                                  <p:stCondLst>
                                    <p:cond delay="500"/>
                                  </p:stCondLst>
                                  <p:childTnLst>
                                    <p:set>
                                      <p:cBhvr>
                                        <p:cTn id="74" dur="1" fill="hold">
                                          <p:stCondLst>
                                            <p:cond delay="0"/>
                                          </p:stCondLst>
                                        </p:cTn>
                                        <p:tgtEl>
                                          <p:spTgt spid="18"/>
                                        </p:tgtEl>
                                        <p:attrNameLst>
                                          <p:attrName>style.visibility</p:attrName>
                                        </p:attrNameLst>
                                      </p:cBhvr>
                                      <p:to>
                                        <p:strVal val="visible"/>
                                      </p:to>
                                    </p:set>
                                    <p:anim calcmode="lin" valueType="num">
                                      <p:cBhvr>
                                        <p:cTn id="75" dur="250" fill="hold"/>
                                        <p:tgtEl>
                                          <p:spTgt spid="18"/>
                                        </p:tgtEl>
                                        <p:attrNameLst>
                                          <p:attrName>ppt_x</p:attrName>
                                        </p:attrNameLst>
                                      </p:cBhvr>
                                      <p:tavLst>
                                        <p:tav tm="0">
                                          <p:val>
                                            <p:strVal val="#ppt_x"/>
                                          </p:val>
                                        </p:tav>
                                        <p:tav tm="100000">
                                          <p:val>
                                            <p:strVal val="#ppt_x"/>
                                          </p:val>
                                        </p:tav>
                                      </p:tavLst>
                                    </p:anim>
                                    <p:anim calcmode="lin" valueType="num">
                                      <p:cBhvr>
                                        <p:cTn id="76" dur="250" fill="hold"/>
                                        <p:tgtEl>
                                          <p:spTgt spid="18"/>
                                        </p:tgtEl>
                                        <p:attrNameLst>
                                          <p:attrName>ppt_y</p:attrName>
                                        </p:attrNameLst>
                                      </p:cBhvr>
                                      <p:tavLst>
                                        <p:tav tm="0">
                                          <p:val>
                                            <p:strVal val="#ppt_y+#ppt_h/2"/>
                                          </p:val>
                                        </p:tav>
                                        <p:tav tm="100000">
                                          <p:val>
                                            <p:strVal val="#ppt_y"/>
                                          </p:val>
                                        </p:tav>
                                      </p:tavLst>
                                    </p:anim>
                                    <p:anim calcmode="lin" valueType="num">
                                      <p:cBhvr>
                                        <p:cTn id="77" dur="250" fill="hold"/>
                                        <p:tgtEl>
                                          <p:spTgt spid="18"/>
                                        </p:tgtEl>
                                        <p:attrNameLst>
                                          <p:attrName>ppt_w</p:attrName>
                                        </p:attrNameLst>
                                      </p:cBhvr>
                                      <p:tavLst>
                                        <p:tav tm="0">
                                          <p:val>
                                            <p:strVal val="#ppt_w"/>
                                          </p:val>
                                        </p:tav>
                                        <p:tav tm="100000">
                                          <p:val>
                                            <p:strVal val="#ppt_w"/>
                                          </p:val>
                                        </p:tav>
                                      </p:tavLst>
                                    </p:anim>
                                    <p:anim calcmode="lin" valueType="num">
                                      <p:cBhvr>
                                        <p:cTn id="78" dur="250" fill="hold"/>
                                        <p:tgtEl>
                                          <p:spTgt spid="18"/>
                                        </p:tgtEl>
                                        <p:attrNameLst>
                                          <p:attrName>ppt_h</p:attrName>
                                        </p:attrNameLst>
                                      </p:cBhvr>
                                      <p:tavLst>
                                        <p:tav tm="0">
                                          <p:val>
                                            <p:fltVal val="0"/>
                                          </p:val>
                                        </p:tav>
                                        <p:tav tm="100000">
                                          <p:val>
                                            <p:strVal val="#ppt_h"/>
                                          </p:val>
                                        </p:tav>
                                      </p:tavLst>
                                    </p:anim>
                                  </p:childTnLst>
                                </p:cTn>
                              </p:par>
                              <p:par>
                                <p:cTn id="79" presetID="17" presetClass="entr" presetSubtype="4" fill="hold" grpId="0" nodeType="withEffect">
                                  <p:stCondLst>
                                    <p:cond delay="600"/>
                                  </p:stCondLst>
                                  <p:childTnLst>
                                    <p:set>
                                      <p:cBhvr>
                                        <p:cTn id="80" dur="1" fill="hold">
                                          <p:stCondLst>
                                            <p:cond delay="0"/>
                                          </p:stCondLst>
                                        </p:cTn>
                                        <p:tgtEl>
                                          <p:spTgt spid="17"/>
                                        </p:tgtEl>
                                        <p:attrNameLst>
                                          <p:attrName>style.visibility</p:attrName>
                                        </p:attrNameLst>
                                      </p:cBhvr>
                                      <p:to>
                                        <p:strVal val="visible"/>
                                      </p:to>
                                    </p:set>
                                    <p:anim calcmode="lin" valueType="num">
                                      <p:cBhvr>
                                        <p:cTn id="81" dur="250" fill="hold"/>
                                        <p:tgtEl>
                                          <p:spTgt spid="17"/>
                                        </p:tgtEl>
                                        <p:attrNameLst>
                                          <p:attrName>ppt_x</p:attrName>
                                        </p:attrNameLst>
                                      </p:cBhvr>
                                      <p:tavLst>
                                        <p:tav tm="0">
                                          <p:val>
                                            <p:strVal val="#ppt_x"/>
                                          </p:val>
                                        </p:tav>
                                        <p:tav tm="100000">
                                          <p:val>
                                            <p:strVal val="#ppt_x"/>
                                          </p:val>
                                        </p:tav>
                                      </p:tavLst>
                                    </p:anim>
                                    <p:anim calcmode="lin" valueType="num">
                                      <p:cBhvr>
                                        <p:cTn id="82" dur="250" fill="hold"/>
                                        <p:tgtEl>
                                          <p:spTgt spid="17"/>
                                        </p:tgtEl>
                                        <p:attrNameLst>
                                          <p:attrName>ppt_y</p:attrName>
                                        </p:attrNameLst>
                                      </p:cBhvr>
                                      <p:tavLst>
                                        <p:tav tm="0">
                                          <p:val>
                                            <p:strVal val="#ppt_y+#ppt_h/2"/>
                                          </p:val>
                                        </p:tav>
                                        <p:tav tm="100000">
                                          <p:val>
                                            <p:strVal val="#ppt_y"/>
                                          </p:val>
                                        </p:tav>
                                      </p:tavLst>
                                    </p:anim>
                                    <p:anim calcmode="lin" valueType="num">
                                      <p:cBhvr>
                                        <p:cTn id="83" dur="250" fill="hold"/>
                                        <p:tgtEl>
                                          <p:spTgt spid="17"/>
                                        </p:tgtEl>
                                        <p:attrNameLst>
                                          <p:attrName>ppt_w</p:attrName>
                                        </p:attrNameLst>
                                      </p:cBhvr>
                                      <p:tavLst>
                                        <p:tav tm="0">
                                          <p:val>
                                            <p:strVal val="#ppt_w"/>
                                          </p:val>
                                        </p:tav>
                                        <p:tav tm="100000">
                                          <p:val>
                                            <p:strVal val="#ppt_w"/>
                                          </p:val>
                                        </p:tav>
                                      </p:tavLst>
                                    </p:anim>
                                    <p:anim calcmode="lin" valueType="num">
                                      <p:cBhvr>
                                        <p:cTn id="84" dur="250" fill="hold"/>
                                        <p:tgtEl>
                                          <p:spTgt spid="17"/>
                                        </p:tgtEl>
                                        <p:attrNameLst>
                                          <p:attrName>ppt_h</p:attrName>
                                        </p:attrNameLst>
                                      </p:cBhvr>
                                      <p:tavLst>
                                        <p:tav tm="0">
                                          <p:val>
                                            <p:fltVal val="0"/>
                                          </p:val>
                                        </p:tav>
                                        <p:tav tm="100000">
                                          <p:val>
                                            <p:strVal val="#ppt_h"/>
                                          </p:val>
                                        </p:tav>
                                      </p:tavLst>
                                    </p:anim>
                                  </p:childTnLst>
                                </p:cTn>
                              </p:par>
                              <p:par>
                                <p:cTn id="85" presetID="17" presetClass="entr" presetSubtype="4" fill="hold" grpId="0" nodeType="withEffect">
                                  <p:stCondLst>
                                    <p:cond delay="600"/>
                                  </p:stCondLst>
                                  <p:childTnLst>
                                    <p:set>
                                      <p:cBhvr>
                                        <p:cTn id="86" dur="1" fill="hold">
                                          <p:stCondLst>
                                            <p:cond delay="0"/>
                                          </p:stCondLst>
                                        </p:cTn>
                                        <p:tgtEl>
                                          <p:spTgt spid="34"/>
                                        </p:tgtEl>
                                        <p:attrNameLst>
                                          <p:attrName>style.visibility</p:attrName>
                                        </p:attrNameLst>
                                      </p:cBhvr>
                                      <p:to>
                                        <p:strVal val="visible"/>
                                      </p:to>
                                    </p:set>
                                    <p:anim calcmode="lin" valueType="num">
                                      <p:cBhvr>
                                        <p:cTn id="87" dur="500" fill="hold"/>
                                        <p:tgtEl>
                                          <p:spTgt spid="34"/>
                                        </p:tgtEl>
                                        <p:attrNameLst>
                                          <p:attrName>ppt_x</p:attrName>
                                        </p:attrNameLst>
                                      </p:cBhvr>
                                      <p:tavLst>
                                        <p:tav tm="0">
                                          <p:val>
                                            <p:strVal val="#ppt_x"/>
                                          </p:val>
                                        </p:tav>
                                        <p:tav tm="100000">
                                          <p:val>
                                            <p:strVal val="#ppt_x"/>
                                          </p:val>
                                        </p:tav>
                                      </p:tavLst>
                                    </p:anim>
                                    <p:anim calcmode="lin" valueType="num">
                                      <p:cBhvr>
                                        <p:cTn id="88" dur="500" fill="hold"/>
                                        <p:tgtEl>
                                          <p:spTgt spid="34"/>
                                        </p:tgtEl>
                                        <p:attrNameLst>
                                          <p:attrName>ppt_y</p:attrName>
                                        </p:attrNameLst>
                                      </p:cBhvr>
                                      <p:tavLst>
                                        <p:tav tm="0">
                                          <p:val>
                                            <p:strVal val="#ppt_y+#ppt_h/2"/>
                                          </p:val>
                                        </p:tav>
                                        <p:tav tm="100000">
                                          <p:val>
                                            <p:strVal val="#ppt_y"/>
                                          </p:val>
                                        </p:tav>
                                      </p:tavLst>
                                    </p:anim>
                                    <p:anim calcmode="lin" valueType="num">
                                      <p:cBhvr>
                                        <p:cTn id="89" dur="500" fill="hold"/>
                                        <p:tgtEl>
                                          <p:spTgt spid="34"/>
                                        </p:tgtEl>
                                        <p:attrNameLst>
                                          <p:attrName>ppt_w</p:attrName>
                                        </p:attrNameLst>
                                      </p:cBhvr>
                                      <p:tavLst>
                                        <p:tav tm="0">
                                          <p:val>
                                            <p:strVal val="#ppt_w"/>
                                          </p:val>
                                        </p:tav>
                                        <p:tav tm="100000">
                                          <p:val>
                                            <p:strVal val="#ppt_w"/>
                                          </p:val>
                                        </p:tav>
                                      </p:tavLst>
                                    </p:anim>
                                    <p:anim calcmode="lin" valueType="num">
                                      <p:cBhvr>
                                        <p:cTn id="90" dur="500" fill="hold"/>
                                        <p:tgtEl>
                                          <p:spTgt spid="34"/>
                                        </p:tgtEl>
                                        <p:attrNameLst>
                                          <p:attrName>ppt_h</p:attrName>
                                        </p:attrNameLst>
                                      </p:cBhvr>
                                      <p:tavLst>
                                        <p:tav tm="0">
                                          <p:val>
                                            <p:fltVal val="0"/>
                                          </p:val>
                                        </p:tav>
                                        <p:tav tm="100000">
                                          <p:val>
                                            <p:strVal val="#ppt_h"/>
                                          </p:val>
                                        </p:tav>
                                      </p:tavLst>
                                    </p:anim>
                                  </p:childTnLst>
                                </p:cTn>
                              </p:par>
                              <p:par>
                                <p:cTn id="91" presetID="17" presetClass="entr" presetSubtype="4" fill="hold" grpId="0" nodeType="withEffect">
                                  <p:stCondLst>
                                    <p:cond delay="700"/>
                                  </p:stCondLst>
                                  <p:childTnLst>
                                    <p:set>
                                      <p:cBhvr>
                                        <p:cTn id="92" dur="1" fill="hold">
                                          <p:stCondLst>
                                            <p:cond delay="0"/>
                                          </p:stCondLst>
                                        </p:cTn>
                                        <p:tgtEl>
                                          <p:spTgt spid="38"/>
                                        </p:tgtEl>
                                        <p:attrNameLst>
                                          <p:attrName>style.visibility</p:attrName>
                                        </p:attrNameLst>
                                      </p:cBhvr>
                                      <p:to>
                                        <p:strVal val="visible"/>
                                      </p:to>
                                    </p:set>
                                    <p:anim calcmode="lin" valueType="num">
                                      <p:cBhvr>
                                        <p:cTn id="93" dur="500" fill="hold"/>
                                        <p:tgtEl>
                                          <p:spTgt spid="38"/>
                                        </p:tgtEl>
                                        <p:attrNameLst>
                                          <p:attrName>ppt_x</p:attrName>
                                        </p:attrNameLst>
                                      </p:cBhvr>
                                      <p:tavLst>
                                        <p:tav tm="0">
                                          <p:val>
                                            <p:strVal val="#ppt_x"/>
                                          </p:val>
                                        </p:tav>
                                        <p:tav tm="100000">
                                          <p:val>
                                            <p:strVal val="#ppt_x"/>
                                          </p:val>
                                        </p:tav>
                                      </p:tavLst>
                                    </p:anim>
                                    <p:anim calcmode="lin" valueType="num">
                                      <p:cBhvr>
                                        <p:cTn id="94" dur="500" fill="hold"/>
                                        <p:tgtEl>
                                          <p:spTgt spid="38"/>
                                        </p:tgtEl>
                                        <p:attrNameLst>
                                          <p:attrName>ppt_y</p:attrName>
                                        </p:attrNameLst>
                                      </p:cBhvr>
                                      <p:tavLst>
                                        <p:tav tm="0">
                                          <p:val>
                                            <p:strVal val="#ppt_y+#ppt_h/2"/>
                                          </p:val>
                                        </p:tav>
                                        <p:tav tm="100000">
                                          <p:val>
                                            <p:strVal val="#ppt_y"/>
                                          </p:val>
                                        </p:tav>
                                      </p:tavLst>
                                    </p:anim>
                                    <p:anim calcmode="lin" valueType="num">
                                      <p:cBhvr>
                                        <p:cTn id="95" dur="500" fill="hold"/>
                                        <p:tgtEl>
                                          <p:spTgt spid="38"/>
                                        </p:tgtEl>
                                        <p:attrNameLst>
                                          <p:attrName>ppt_w</p:attrName>
                                        </p:attrNameLst>
                                      </p:cBhvr>
                                      <p:tavLst>
                                        <p:tav tm="0">
                                          <p:val>
                                            <p:strVal val="#ppt_w"/>
                                          </p:val>
                                        </p:tav>
                                        <p:tav tm="100000">
                                          <p:val>
                                            <p:strVal val="#ppt_w"/>
                                          </p:val>
                                        </p:tav>
                                      </p:tavLst>
                                    </p:anim>
                                    <p:anim calcmode="lin" valueType="num">
                                      <p:cBhvr>
                                        <p:cTn id="96" dur="500" fill="hold"/>
                                        <p:tgtEl>
                                          <p:spTgt spid="38"/>
                                        </p:tgtEl>
                                        <p:attrNameLst>
                                          <p:attrName>ppt_h</p:attrName>
                                        </p:attrNameLst>
                                      </p:cBhvr>
                                      <p:tavLst>
                                        <p:tav tm="0">
                                          <p:val>
                                            <p:fltVal val="0"/>
                                          </p:val>
                                        </p:tav>
                                        <p:tav tm="100000">
                                          <p:val>
                                            <p:strVal val="#ppt_h"/>
                                          </p:val>
                                        </p:tav>
                                      </p:tavLst>
                                    </p:anim>
                                  </p:childTnLst>
                                </p:cTn>
                              </p:par>
                              <p:par>
                                <p:cTn id="97" presetID="17" presetClass="entr" presetSubtype="4" fill="hold" grpId="0" nodeType="withEffect">
                                  <p:stCondLst>
                                    <p:cond delay="800"/>
                                  </p:stCondLst>
                                  <p:childTnLst>
                                    <p:set>
                                      <p:cBhvr>
                                        <p:cTn id="98" dur="1" fill="hold">
                                          <p:stCondLst>
                                            <p:cond delay="0"/>
                                          </p:stCondLst>
                                        </p:cTn>
                                        <p:tgtEl>
                                          <p:spTgt spid="42"/>
                                        </p:tgtEl>
                                        <p:attrNameLst>
                                          <p:attrName>style.visibility</p:attrName>
                                        </p:attrNameLst>
                                      </p:cBhvr>
                                      <p:to>
                                        <p:strVal val="visible"/>
                                      </p:to>
                                    </p:set>
                                    <p:anim calcmode="lin" valueType="num">
                                      <p:cBhvr>
                                        <p:cTn id="99" dur="500" fill="hold"/>
                                        <p:tgtEl>
                                          <p:spTgt spid="42"/>
                                        </p:tgtEl>
                                        <p:attrNameLst>
                                          <p:attrName>ppt_x</p:attrName>
                                        </p:attrNameLst>
                                      </p:cBhvr>
                                      <p:tavLst>
                                        <p:tav tm="0">
                                          <p:val>
                                            <p:strVal val="#ppt_x"/>
                                          </p:val>
                                        </p:tav>
                                        <p:tav tm="100000">
                                          <p:val>
                                            <p:strVal val="#ppt_x"/>
                                          </p:val>
                                        </p:tav>
                                      </p:tavLst>
                                    </p:anim>
                                    <p:anim calcmode="lin" valueType="num">
                                      <p:cBhvr>
                                        <p:cTn id="100" dur="500" fill="hold"/>
                                        <p:tgtEl>
                                          <p:spTgt spid="42"/>
                                        </p:tgtEl>
                                        <p:attrNameLst>
                                          <p:attrName>ppt_y</p:attrName>
                                        </p:attrNameLst>
                                      </p:cBhvr>
                                      <p:tavLst>
                                        <p:tav tm="0">
                                          <p:val>
                                            <p:strVal val="#ppt_y+#ppt_h/2"/>
                                          </p:val>
                                        </p:tav>
                                        <p:tav tm="100000">
                                          <p:val>
                                            <p:strVal val="#ppt_y"/>
                                          </p:val>
                                        </p:tav>
                                      </p:tavLst>
                                    </p:anim>
                                    <p:anim calcmode="lin" valueType="num">
                                      <p:cBhvr>
                                        <p:cTn id="101" dur="500" fill="hold"/>
                                        <p:tgtEl>
                                          <p:spTgt spid="42"/>
                                        </p:tgtEl>
                                        <p:attrNameLst>
                                          <p:attrName>ppt_w</p:attrName>
                                        </p:attrNameLst>
                                      </p:cBhvr>
                                      <p:tavLst>
                                        <p:tav tm="0">
                                          <p:val>
                                            <p:strVal val="#ppt_w"/>
                                          </p:val>
                                        </p:tav>
                                        <p:tav tm="100000">
                                          <p:val>
                                            <p:strVal val="#ppt_w"/>
                                          </p:val>
                                        </p:tav>
                                      </p:tavLst>
                                    </p:anim>
                                    <p:anim calcmode="lin" valueType="num">
                                      <p:cBhvr>
                                        <p:cTn id="102" dur="500" fill="hold"/>
                                        <p:tgtEl>
                                          <p:spTgt spid="42"/>
                                        </p:tgtEl>
                                        <p:attrNameLst>
                                          <p:attrName>ppt_h</p:attrName>
                                        </p:attrNameLst>
                                      </p:cBhvr>
                                      <p:tavLst>
                                        <p:tav tm="0">
                                          <p:val>
                                            <p:fltVal val="0"/>
                                          </p:val>
                                        </p:tav>
                                        <p:tav tm="100000">
                                          <p:val>
                                            <p:strVal val="#ppt_h"/>
                                          </p:val>
                                        </p:tav>
                                      </p:tavLst>
                                    </p:anim>
                                  </p:childTnLst>
                                </p:cTn>
                              </p:par>
                              <p:par>
                                <p:cTn id="103" presetID="17" presetClass="entr" presetSubtype="4" fill="hold" grpId="0" nodeType="withEffect">
                                  <p:stCondLst>
                                    <p:cond delay="700"/>
                                  </p:stCondLst>
                                  <p:childTnLst>
                                    <p:set>
                                      <p:cBhvr>
                                        <p:cTn id="104" dur="1" fill="hold">
                                          <p:stCondLst>
                                            <p:cond delay="0"/>
                                          </p:stCondLst>
                                        </p:cTn>
                                        <p:tgtEl>
                                          <p:spTgt spid="31"/>
                                        </p:tgtEl>
                                        <p:attrNameLst>
                                          <p:attrName>style.visibility</p:attrName>
                                        </p:attrNameLst>
                                      </p:cBhvr>
                                      <p:to>
                                        <p:strVal val="visible"/>
                                      </p:to>
                                    </p:set>
                                    <p:anim calcmode="lin" valueType="num">
                                      <p:cBhvr>
                                        <p:cTn id="105" dur="500" fill="hold"/>
                                        <p:tgtEl>
                                          <p:spTgt spid="31"/>
                                        </p:tgtEl>
                                        <p:attrNameLst>
                                          <p:attrName>ppt_x</p:attrName>
                                        </p:attrNameLst>
                                      </p:cBhvr>
                                      <p:tavLst>
                                        <p:tav tm="0">
                                          <p:val>
                                            <p:strVal val="#ppt_x"/>
                                          </p:val>
                                        </p:tav>
                                        <p:tav tm="100000">
                                          <p:val>
                                            <p:strVal val="#ppt_x"/>
                                          </p:val>
                                        </p:tav>
                                      </p:tavLst>
                                    </p:anim>
                                    <p:anim calcmode="lin" valueType="num">
                                      <p:cBhvr>
                                        <p:cTn id="106" dur="500" fill="hold"/>
                                        <p:tgtEl>
                                          <p:spTgt spid="31"/>
                                        </p:tgtEl>
                                        <p:attrNameLst>
                                          <p:attrName>ppt_y</p:attrName>
                                        </p:attrNameLst>
                                      </p:cBhvr>
                                      <p:tavLst>
                                        <p:tav tm="0">
                                          <p:val>
                                            <p:strVal val="#ppt_y+#ppt_h/2"/>
                                          </p:val>
                                        </p:tav>
                                        <p:tav tm="100000">
                                          <p:val>
                                            <p:strVal val="#ppt_y"/>
                                          </p:val>
                                        </p:tav>
                                      </p:tavLst>
                                    </p:anim>
                                    <p:anim calcmode="lin" valueType="num">
                                      <p:cBhvr>
                                        <p:cTn id="107" dur="500" fill="hold"/>
                                        <p:tgtEl>
                                          <p:spTgt spid="31"/>
                                        </p:tgtEl>
                                        <p:attrNameLst>
                                          <p:attrName>ppt_w</p:attrName>
                                        </p:attrNameLst>
                                      </p:cBhvr>
                                      <p:tavLst>
                                        <p:tav tm="0">
                                          <p:val>
                                            <p:strVal val="#ppt_w"/>
                                          </p:val>
                                        </p:tav>
                                        <p:tav tm="100000">
                                          <p:val>
                                            <p:strVal val="#ppt_w"/>
                                          </p:val>
                                        </p:tav>
                                      </p:tavLst>
                                    </p:anim>
                                    <p:anim calcmode="lin" valueType="num">
                                      <p:cBhvr>
                                        <p:cTn id="108" dur="500" fill="hold"/>
                                        <p:tgtEl>
                                          <p:spTgt spid="31"/>
                                        </p:tgtEl>
                                        <p:attrNameLst>
                                          <p:attrName>ppt_h</p:attrName>
                                        </p:attrNameLst>
                                      </p:cBhvr>
                                      <p:tavLst>
                                        <p:tav tm="0">
                                          <p:val>
                                            <p:fltVal val="0"/>
                                          </p:val>
                                        </p:tav>
                                        <p:tav tm="100000">
                                          <p:val>
                                            <p:strVal val="#ppt_h"/>
                                          </p:val>
                                        </p:tav>
                                      </p:tavLst>
                                    </p:anim>
                                  </p:childTnLst>
                                </p:cTn>
                              </p:par>
                              <p:par>
                                <p:cTn id="109" presetID="17" presetClass="entr" presetSubtype="4" fill="hold" grpId="0" nodeType="withEffect">
                                  <p:stCondLst>
                                    <p:cond delay="800"/>
                                  </p:stCondLst>
                                  <p:childTnLst>
                                    <p:set>
                                      <p:cBhvr>
                                        <p:cTn id="110" dur="1" fill="hold">
                                          <p:stCondLst>
                                            <p:cond delay="0"/>
                                          </p:stCondLst>
                                        </p:cTn>
                                        <p:tgtEl>
                                          <p:spTgt spid="27"/>
                                        </p:tgtEl>
                                        <p:attrNameLst>
                                          <p:attrName>style.visibility</p:attrName>
                                        </p:attrNameLst>
                                      </p:cBhvr>
                                      <p:to>
                                        <p:strVal val="visible"/>
                                      </p:to>
                                    </p:set>
                                    <p:anim calcmode="lin" valueType="num">
                                      <p:cBhvr>
                                        <p:cTn id="111" dur="500" fill="hold"/>
                                        <p:tgtEl>
                                          <p:spTgt spid="27"/>
                                        </p:tgtEl>
                                        <p:attrNameLst>
                                          <p:attrName>ppt_x</p:attrName>
                                        </p:attrNameLst>
                                      </p:cBhvr>
                                      <p:tavLst>
                                        <p:tav tm="0">
                                          <p:val>
                                            <p:strVal val="#ppt_x"/>
                                          </p:val>
                                        </p:tav>
                                        <p:tav tm="100000">
                                          <p:val>
                                            <p:strVal val="#ppt_x"/>
                                          </p:val>
                                        </p:tav>
                                      </p:tavLst>
                                    </p:anim>
                                    <p:anim calcmode="lin" valueType="num">
                                      <p:cBhvr>
                                        <p:cTn id="112" dur="500" fill="hold"/>
                                        <p:tgtEl>
                                          <p:spTgt spid="27"/>
                                        </p:tgtEl>
                                        <p:attrNameLst>
                                          <p:attrName>ppt_y</p:attrName>
                                        </p:attrNameLst>
                                      </p:cBhvr>
                                      <p:tavLst>
                                        <p:tav tm="0">
                                          <p:val>
                                            <p:strVal val="#ppt_y+#ppt_h/2"/>
                                          </p:val>
                                        </p:tav>
                                        <p:tav tm="100000">
                                          <p:val>
                                            <p:strVal val="#ppt_y"/>
                                          </p:val>
                                        </p:tav>
                                      </p:tavLst>
                                    </p:anim>
                                    <p:anim calcmode="lin" valueType="num">
                                      <p:cBhvr>
                                        <p:cTn id="113" dur="500" fill="hold"/>
                                        <p:tgtEl>
                                          <p:spTgt spid="27"/>
                                        </p:tgtEl>
                                        <p:attrNameLst>
                                          <p:attrName>ppt_w</p:attrName>
                                        </p:attrNameLst>
                                      </p:cBhvr>
                                      <p:tavLst>
                                        <p:tav tm="0">
                                          <p:val>
                                            <p:strVal val="#ppt_w"/>
                                          </p:val>
                                        </p:tav>
                                        <p:tav tm="100000">
                                          <p:val>
                                            <p:strVal val="#ppt_w"/>
                                          </p:val>
                                        </p:tav>
                                      </p:tavLst>
                                    </p:anim>
                                    <p:anim calcmode="lin" valueType="num">
                                      <p:cBhvr>
                                        <p:cTn id="114" dur="500" fill="hold"/>
                                        <p:tgtEl>
                                          <p:spTgt spid="27"/>
                                        </p:tgtEl>
                                        <p:attrNameLst>
                                          <p:attrName>ppt_h</p:attrName>
                                        </p:attrNameLst>
                                      </p:cBhvr>
                                      <p:tavLst>
                                        <p:tav tm="0">
                                          <p:val>
                                            <p:fltVal val="0"/>
                                          </p:val>
                                        </p:tav>
                                        <p:tav tm="100000">
                                          <p:val>
                                            <p:strVal val="#ppt_h"/>
                                          </p:val>
                                        </p:tav>
                                      </p:tavLst>
                                    </p:anim>
                                  </p:childTnLst>
                                </p:cTn>
                              </p:par>
                              <p:par>
                                <p:cTn id="115" presetID="17" presetClass="entr" presetSubtype="4" fill="hold" grpId="0" nodeType="withEffect">
                                  <p:stCondLst>
                                    <p:cond delay="1100"/>
                                  </p:stCondLst>
                                  <p:childTnLst>
                                    <p:set>
                                      <p:cBhvr>
                                        <p:cTn id="116" dur="1" fill="hold">
                                          <p:stCondLst>
                                            <p:cond delay="0"/>
                                          </p:stCondLst>
                                        </p:cTn>
                                        <p:tgtEl>
                                          <p:spTgt spid="36"/>
                                        </p:tgtEl>
                                        <p:attrNameLst>
                                          <p:attrName>style.visibility</p:attrName>
                                        </p:attrNameLst>
                                      </p:cBhvr>
                                      <p:to>
                                        <p:strVal val="visible"/>
                                      </p:to>
                                    </p:set>
                                    <p:anim calcmode="lin" valueType="num">
                                      <p:cBhvr>
                                        <p:cTn id="117" dur="250" fill="hold"/>
                                        <p:tgtEl>
                                          <p:spTgt spid="36"/>
                                        </p:tgtEl>
                                        <p:attrNameLst>
                                          <p:attrName>ppt_x</p:attrName>
                                        </p:attrNameLst>
                                      </p:cBhvr>
                                      <p:tavLst>
                                        <p:tav tm="0">
                                          <p:val>
                                            <p:strVal val="#ppt_x"/>
                                          </p:val>
                                        </p:tav>
                                        <p:tav tm="100000">
                                          <p:val>
                                            <p:strVal val="#ppt_x"/>
                                          </p:val>
                                        </p:tav>
                                      </p:tavLst>
                                    </p:anim>
                                    <p:anim calcmode="lin" valueType="num">
                                      <p:cBhvr>
                                        <p:cTn id="118" dur="250" fill="hold"/>
                                        <p:tgtEl>
                                          <p:spTgt spid="36"/>
                                        </p:tgtEl>
                                        <p:attrNameLst>
                                          <p:attrName>ppt_y</p:attrName>
                                        </p:attrNameLst>
                                      </p:cBhvr>
                                      <p:tavLst>
                                        <p:tav tm="0">
                                          <p:val>
                                            <p:strVal val="#ppt_y+#ppt_h/2"/>
                                          </p:val>
                                        </p:tav>
                                        <p:tav tm="100000">
                                          <p:val>
                                            <p:strVal val="#ppt_y"/>
                                          </p:val>
                                        </p:tav>
                                      </p:tavLst>
                                    </p:anim>
                                    <p:anim calcmode="lin" valueType="num">
                                      <p:cBhvr>
                                        <p:cTn id="119" dur="250" fill="hold"/>
                                        <p:tgtEl>
                                          <p:spTgt spid="36"/>
                                        </p:tgtEl>
                                        <p:attrNameLst>
                                          <p:attrName>ppt_w</p:attrName>
                                        </p:attrNameLst>
                                      </p:cBhvr>
                                      <p:tavLst>
                                        <p:tav tm="0">
                                          <p:val>
                                            <p:strVal val="#ppt_w"/>
                                          </p:val>
                                        </p:tav>
                                        <p:tav tm="100000">
                                          <p:val>
                                            <p:strVal val="#ppt_w"/>
                                          </p:val>
                                        </p:tav>
                                      </p:tavLst>
                                    </p:anim>
                                    <p:anim calcmode="lin" valueType="num">
                                      <p:cBhvr>
                                        <p:cTn id="120" dur="250" fill="hold"/>
                                        <p:tgtEl>
                                          <p:spTgt spid="36"/>
                                        </p:tgtEl>
                                        <p:attrNameLst>
                                          <p:attrName>ppt_h</p:attrName>
                                        </p:attrNameLst>
                                      </p:cBhvr>
                                      <p:tavLst>
                                        <p:tav tm="0">
                                          <p:val>
                                            <p:fltVal val="0"/>
                                          </p:val>
                                        </p:tav>
                                        <p:tav tm="100000">
                                          <p:val>
                                            <p:strVal val="#ppt_h"/>
                                          </p:val>
                                        </p:tav>
                                      </p:tavLst>
                                    </p:anim>
                                  </p:childTnLst>
                                </p:cTn>
                              </p:par>
                              <p:par>
                                <p:cTn id="121" presetID="17" presetClass="entr" presetSubtype="4" fill="hold" grpId="0" nodeType="withEffect">
                                  <p:stCondLst>
                                    <p:cond delay="1200"/>
                                  </p:stCondLst>
                                  <p:childTnLst>
                                    <p:set>
                                      <p:cBhvr>
                                        <p:cTn id="122" dur="1" fill="hold">
                                          <p:stCondLst>
                                            <p:cond delay="0"/>
                                          </p:stCondLst>
                                        </p:cTn>
                                        <p:tgtEl>
                                          <p:spTgt spid="37"/>
                                        </p:tgtEl>
                                        <p:attrNameLst>
                                          <p:attrName>style.visibility</p:attrName>
                                        </p:attrNameLst>
                                      </p:cBhvr>
                                      <p:to>
                                        <p:strVal val="visible"/>
                                      </p:to>
                                    </p:set>
                                    <p:anim calcmode="lin" valueType="num">
                                      <p:cBhvr>
                                        <p:cTn id="123" dur="250" fill="hold"/>
                                        <p:tgtEl>
                                          <p:spTgt spid="37"/>
                                        </p:tgtEl>
                                        <p:attrNameLst>
                                          <p:attrName>ppt_x</p:attrName>
                                        </p:attrNameLst>
                                      </p:cBhvr>
                                      <p:tavLst>
                                        <p:tav tm="0">
                                          <p:val>
                                            <p:strVal val="#ppt_x"/>
                                          </p:val>
                                        </p:tav>
                                        <p:tav tm="100000">
                                          <p:val>
                                            <p:strVal val="#ppt_x"/>
                                          </p:val>
                                        </p:tav>
                                      </p:tavLst>
                                    </p:anim>
                                    <p:anim calcmode="lin" valueType="num">
                                      <p:cBhvr>
                                        <p:cTn id="124" dur="250" fill="hold"/>
                                        <p:tgtEl>
                                          <p:spTgt spid="37"/>
                                        </p:tgtEl>
                                        <p:attrNameLst>
                                          <p:attrName>ppt_y</p:attrName>
                                        </p:attrNameLst>
                                      </p:cBhvr>
                                      <p:tavLst>
                                        <p:tav tm="0">
                                          <p:val>
                                            <p:strVal val="#ppt_y+#ppt_h/2"/>
                                          </p:val>
                                        </p:tav>
                                        <p:tav tm="100000">
                                          <p:val>
                                            <p:strVal val="#ppt_y"/>
                                          </p:val>
                                        </p:tav>
                                      </p:tavLst>
                                    </p:anim>
                                    <p:anim calcmode="lin" valueType="num">
                                      <p:cBhvr>
                                        <p:cTn id="125" dur="250" fill="hold"/>
                                        <p:tgtEl>
                                          <p:spTgt spid="37"/>
                                        </p:tgtEl>
                                        <p:attrNameLst>
                                          <p:attrName>ppt_w</p:attrName>
                                        </p:attrNameLst>
                                      </p:cBhvr>
                                      <p:tavLst>
                                        <p:tav tm="0">
                                          <p:val>
                                            <p:strVal val="#ppt_w"/>
                                          </p:val>
                                        </p:tav>
                                        <p:tav tm="100000">
                                          <p:val>
                                            <p:strVal val="#ppt_w"/>
                                          </p:val>
                                        </p:tav>
                                      </p:tavLst>
                                    </p:anim>
                                    <p:anim calcmode="lin" valueType="num">
                                      <p:cBhvr>
                                        <p:cTn id="126" dur="250" fill="hold"/>
                                        <p:tgtEl>
                                          <p:spTgt spid="37"/>
                                        </p:tgtEl>
                                        <p:attrNameLst>
                                          <p:attrName>ppt_h</p:attrName>
                                        </p:attrNameLst>
                                      </p:cBhvr>
                                      <p:tavLst>
                                        <p:tav tm="0">
                                          <p:val>
                                            <p:fltVal val="0"/>
                                          </p:val>
                                        </p:tav>
                                        <p:tav tm="100000">
                                          <p:val>
                                            <p:strVal val="#ppt_h"/>
                                          </p:val>
                                        </p:tav>
                                      </p:tavLst>
                                    </p:anim>
                                  </p:childTnLst>
                                </p:cTn>
                              </p:par>
                              <p:par>
                                <p:cTn id="127" presetID="17" presetClass="entr" presetSubtype="4" fill="hold" grpId="0" nodeType="withEffect">
                                  <p:stCondLst>
                                    <p:cond delay="1300"/>
                                  </p:stCondLst>
                                  <p:childTnLst>
                                    <p:set>
                                      <p:cBhvr>
                                        <p:cTn id="128" dur="1" fill="hold">
                                          <p:stCondLst>
                                            <p:cond delay="0"/>
                                          </p:stCondLst>
                                        </p:cTn>
                                        <p:tgtEl>
                                          <p:spTgt spid="41"/>
                                        </p:tgtEl>
                                        <p:attrNameLst>
                                          <p:attrName>style.visibility</p:attrName>
                                        </p:attrNameLst>
                                      </p:cBhvr>
                                      <p:to>
                                        <p:strVal val="visible"/>
                                      </p:to>
                                    </p:set>
                                    <p:anim calcmode="lin" valueType="num">
                                      <p:cBhvr>
                                        <p:cTn id="129" dur="250" fill="hold"/>
                                        <p:tgtEl>
                                          <p:spTgt spid="41"/>
                                        </p:tgtEl>
                                        <p:attrNameLst>
                                          <p:attrName>ppt_x</p:attrName>
                                        </p:attrNameLst>
                                      </p:cBhvr>
                                      <p:tavLst>
                                        <p:tav tm="0">
                                          <p:val>
                                            <p:strVal val="#ppt_x"/>
                                          </p:val>
                                        </p:tav>
                                        <p:tav tm="100000">
                                          <p:val>
                                            <p:strVal val="#ppt_x"/>
                                          </p:val>
                                        </p:tav>
                                      </p:tavLst>
                                    </p:anim>
                                    <p:anim calcmode="lin" valueType="num">
                                      <p:cBhvr>
                                        <p:cTn id="130" dur="250" fill="hold"/>
                                        <p:tgtEl>
                                          <p:spTgt spid="41"/>
                                        </p:tgtEl>
                                        <p:attrNameLst>
                                          <p:attrName>ppt_y</p:attrName>
                                        </p:attrNameLst>
                                      </p:cBhvr>
                                      <p:tavLst>
                                        <p:tav tm="0">
                                          <p:val>
                                            <p:strVal val="#ppt_y+#ppt_h/2"/>
                                          </p:val>
                                        </p:tav>
                                        <p:tav tm="100000">
                                          <p:val>
                                            <p:strVal val="#ppt_y"/>
                                          </p:val>
                                        </p:tav>
                                      </p:tavLst>
                                    </p:anim>
                                    <p:anim calcmode="lin" valueType="num">
                                      <p:cBhvr>
                                        <p:cTn id="131" dur="250" fill="hold"/>
                                        <p:tgtEl>
                                          <p:spTgt spid="41"/>
                                        </p:tgtEl>
                                        <p:attrNameLst>
                                          <p:attrName>ppt_w</p:attrName>
                                        </p:attrNameLst>
                                      </p:cBhvr>
                                      <p:tavLst>
                                        <p:tav tm="0">
                                          <p:val>
                                            <p:strVal val="#ppt_w"/>
                                          </p:val>
                                        </p:tav>
                                        <p:tav tm="100000">
                                          <p:val>
                                            <p:strVal val="#ppt_w"/>
                                          </p:val>
                                        </p:tav>
                                      </p:tavLst>
                                    </p:anim>
                                    <p:anim calcmode="lin" valueType="num">
                                      <p:cBhvr>
                                        <p:cTn id="132" dur="250" fill="hold"/>
                                        <p:tgtEl>
                                          <p:spTgt spid="41"/>
                                        </p:tgtEl>
                                        <p:attrNameLst>
                                          <p:attrName>ppt_h</p:attrName>
                                        </p:attrNameLst>
                                      </p:cBhvr>
                                      <p:tavLst>
                                        <p:tav tm="0">
                                          <p:val>
                                            <p:fltVal val="0"/>
                                          </p:val>
                                        </p:tav>
                                        <p:tav tm="100000">
                                          <p:val>
                                            <p:strVal val="#ppt_h"/>
                                          </p:val>
                                        </p:tav>
                                      </p:tavLst>
                                    </p:anim>
                                  </p:childTnLst>
                                </p:cTn>
                              </p:par>
                              <p:par>
                                <p:cTn id="133" presetID="17" presetClass="entr" presetSubtype="4" fill="hold" grpId="0" nodeType="withEffect">
                                  <p:stCondLst>
                                    <p:cond delay="1200"/>
                                  </p:stCondLst>
                                  <p:childTnLst>
                                    <p:set>
                                      <p:cBhvr>
                                        <p:cTn id="134" dur="1" fill="hold">
                                          <p:stCondLst>
                                            <p:cond delay="0"/>
                                          </p:stCondLst>
                                        </p:cTn>
                                        <p:tgtEl>
                                          <p:spTgt spid="32"/>
                                        </p:tgtEl>
                                        <p:attrNameLst>
                                          <p:attrName>style.visibility</p:attrName>
                                        </p:attrNameLst>
                                      </p:cBhvr>
                                      <p:to>
                                        <p:strVal val="visible"/>
                                      </p:to>
                                    </p:set>
                                    <p:anim calcmode="lin" valueType="num">
                                      <p:cBhvr>
                                        <p:cTn id="135" dur="250" fill="hold"/>
                                        <p:tgtEl>
                                          <p:spTgt spid="32"/>
                                        </p:tgtEl>
                                        <p:attrNameLst>
                                          <p:attrName>ppt_x</p:attrName>
                                        </p:attrNameLst>
                                      </p:cBhvr>
                                      <p:tavLst>
                                        <p:tav tm="0">
                                          <p:val>
                                            <p:strVal val="#ppt_x"/>
                                          </p:val>
                                        </p:tav>
                                        <p:tav tm="100000">
                                          <p:val>
                                            <p:strVal val="#ppt_x"/>
                                          </p:val>
                                        </p:tav>
                                      </p:tavLst>
                                    </p:anim>
                                    <p:anim calcmode="lin" valueType="num">
                                      <p:cBhvr>
                                        <p:cTn id="136" dur="250" fill="hold"/>
                                        <p:tgtEl>
                                          <p:spTgt spid="32"/>
                                        </p:tgtEl>
                                        <p:attrNameLst>
                                          <p:attrName>ppt_y</p:attrName>
                                        </p:attrNameLst>
                                      </p:cBhvr>
                                      <p:tavLst>
                                        <p:tav tm="0">
                                          <p:val>
                                            <p:strVal val="#ppt_y+#ppt_h/2"/>
                                          </p:val>
                                        </p:tav>
                                        <p:tav tm="100000">
                                          <p:val>
                                            <p:strVal val="#ppt_y"/>
                                          </p:val>
                                        </p:tav>
                                      </p:tavLst>
                                    </p:anim>
                                    <p:anim calcmode="lin" valueType="num">
                                      <p:cBhvr>
                                        <p:cTn id="137" dur="250" fill="hold"/>
                                        <p:tgtEl>
                                          <p:spTgt spid="32"/>
                                        </p:tgtEl>
                                        <p:attrNameLst>
                                          <p:attrName>ppt_w</p:attrName>
                                        </p:attrNameLst>
                                      </p:cBhvr>
                                      <p:tavLst>
                                        <p:tav tm="0">
                                          <p:val>
                                            <p:strVal val="#ppt_w"/>
                                          </p:val>
                                        </p:tav>
                                        <p:tav tm="100000">
                                          <p:val>
                                            <p:strVal val="#ppt_w"/>
                                          </p:val>
                                        </p:tav>
                                      </p:tavLst>
                                    </p:anim>
                                    <p:anim calcmode="lin" valueType="num">
                                      <p:cBhvr>
                                        <p:cTn id="138" dur="250" fill="hold"/>
                                        <p:tgtEl>
                                          <p:spTgt spid="32"/>
                                        </p:tgtEl>
                                        <p:attrNameLst>
                                          <p:attrName>ppt_h</p:attrName>
                                        </p:attrNameLst>
                                      </p:cBhvr>
                                      <p:tavLst>
                                        <p:tav tm="0">
                                          <p:val>
                                            <p:fltVal val="0"/>
                                          </p:val>
                                        </p:tav>
                                        <p:tav tm="100000">
                                          <p:val>
                                            <p:strVal val="#ppt_h"/>
                                          </p:val>
                                        </p:tav>
                                      </p:tavLst>
                                    </p:anim>
                                  </p:childTnLst>
                                </p:cTn>
                              </p:par>
                              <p:par>
                                <p:cTn id="139" presetID="17" presetClass="entr" presetSubtype="4" fill="hold" grpId="0" nodeType="withEffect">
                                  <p:stCondLst>
                                    <p:cond delay="1300"/>
                                  </p:stCondLst>
                                  <p:childTnLst>
                                    <p:set>
                                      <p:cBhvr>
                                        <p:cTn id="140" dur="1" fill="hold">
                                          <p:stCondLst>
                                            <p:cond delay="0"/>
                                          </p:stCondLst>
                                        </p:cTn>
                                        <p:tgtEl>
                                          <p:spTgt spid="30"/>
                                        </p:tgtEl>
                                        <p:attrNameLst>
                                          <p:attrName>style.visibility</p:attrName>
                                        </p:attrNameLst>
                                      </p:cBhvr>
                                      <p:to>
                                        <p:strVal val="visible"/>
                                      </p:to>
                                    </p:set>
                                    <p:anim calcmode="lin" valueType="num">
                                      <p:cBhvr>
                                        <p:cTn id="141" dur="250" fill="hold"/>
                                        <p:tgtEl>
                                          <p:spTgt spid="30"/>
                                        </p:tgtEl>
                                        <p:attrNameLst>
                                          <p:attrName>ppt_x</p:attrName>
                                        </p:attrNameLst>
                                      </p:cBhvr>
                                      <p:tavLst>
                                        <p:tav tm="0">
                                          <p:val>
                                            <p:strVal val="#ppt_x"/>
                                          </p:val>
                                        </p:tav>
                                        <p:tav tm="100000">
                                          <p:val>
                                            <p:strVal val="#ppt_x"/>
                                          </p:val>
                                        </p:tav>
                                      </p:tavLst>
                                    </p:anim>
                                    <p:anim calcmode="lin" valueType="num">
                                      <p:cBhvr>
                                        <p:cTn id="142" dur="250" fill="hold"/>
                                        <p:tgtEl>
                                          <p:spTgt spid="30"/>
                                        </p:tgtEl>
                                        <p:attrNameLst>
                                          <p:attrName>ppt_y</p:attrName>
                                        </p:attrNameLst>
                                      </p:cBhvr>
                                      <p:tavLst>
                                        <p:tav tm="0">
                                          <p:val>
                                            <p:strVal val="#ppt_y+#ppt_h/2"/>
                                          </p:val>
                                        </p:tav>
                                        <p:tav tm="100000">
                                          <p:val>
                                            <p:strVal val="#ppt_y"/>
                                          </p:val>
                                        </p:tav>
                                      </p:tavLst>
                                    </p:anim>
                                    <p:anim calcmode="lin" valueType="num">
                                      <p:cBhvr>
                                        <p:cTn id="143" dur="250" fill="hold"/>
                                        <p:tgtEl>
                                          <p:spTgt spid="30"/>
                                        </p:tgtEl>
                                        <p:attrNameLst>
                                          <p:attrName>ppt_w</p:attrName>
                                        </p:attrNameLst>
                                      </p:cBhvr>
                                      <p:tavLst>
                                        <p:tav tm="0">
                                          <p:val>
                                            <p:strVal val="#ppt_w"/>
                                          </p:val>
                                        </p:tav>
                                        <p:tav tm="100000">
                                          <p:val>
                                            <p:strVal val="#ppt_w"/>
                                          </p:val>
                                        </p:tav>
                                      </p:tavLst>
                                    </p:anim>
                                    <p:anim calcmode="lin" valueType="num">
                                      <p:cBhvr>
                                        <p:cTn id="144" dur="250" fill="hold"/>
                                        <p:tgtEl>
                                          <p:spTgt spid="30"/>
                                        </p:tgtEl>
                                        <p:attrNameLst>
                                          <p:attrName>ppt_h</p:attrName>
                                        </p:attrNameLst>
                                      </p:cBhvr>
                                      <p:tavLst>
                                        <p:tav tm="0">
                                          <p:val>
                                            <p:fltVal val="0"/>
                                          </p:val>
                                        </p:tav>
                                        <p:tav tm="100000">
                                          <p:val>
                                            <p:strVal val="#ppt_h"/>
                                          </p:val>
                                        </p:tav>
                                      </p:tavLst>
                                    </p:anim>
                                  </p:childTnLst>
                                </p:cTn>
                              </p:par>
                              <p:par>
                                <p:cTn id="145" presetID="17" presetClass="entr" presetSubtype="8" fill="hold" grpId="0" nodeType="withEffect">
                                  <p:stCondLst>
                                    <p:cond delay="1300"/>
                                  </p:stCondLst>
                                  <p:childTnLst>
                                    <p:set>
                                      <p:cBhvr>
                                        <p:cTn id="146" dur="1" fill="hold">
                                          <p:stCondLst>
                                            <p:cond delay="0"/>
                                          </p:stCondLst>
                                        </p:cTn>
                                        <p:tgtEl>
                                          <p:spTgt spid="35"/>
                                        </p:tgtEl>
                                        <p:attrNameLst>
                                          <p:attrName>style.visibility</p:attrName>
                                        </p:attrNameLst>
                                      </p:cBhvr>
                                      <p:to>
                                        <p:strVal val="visible"/>
                                      </p:to>
                                    </p:set>
                                    <p:anim calcmode="lin" valueType="num">
                                      <p:cBhvr>
                                        <p:cTn id="147" dur="500" fill="hold"/>
                                        <p:tgtEl>
                                          <p:spTgt spid="35"/>
                                        </p:tgtEl>
                                        <p:attrNameLst>
                                          <p:attrName>ppt_x</p:attrName>
                                        </p:attrNameLst>
                                      </p:cBhvr>
                                      <p:tavLst>
                                        <p:tav tm="0">
                                          <p:val>
                                            <p:strVal val="#ppt_x-#ppt_w/2"/>
                                          </p:val>
                                        </p:tav>
                                        <p:tav tm="100000">
                                          <p:val>
                                            <p:strVal val="#ppt_x"/>
                                          </p:val>
                                        </p:tav>
                                      </p:tavLst>
                                    </p:anim>
                                    <p:anim calcmode="lin" valueType="num">
                                      <p:cBhvr>
                                        <p:cTn id="148" dur="500" fill="hold"/>
                                        <p:tgtEl>
                                          <p:spTgt spid="35"/>
                                        </p:tgtEl>
                                        <p:attrNameLst>
                                          <p:attrName>ppt_y</p:attrName>
                                        </p:attrNameLst>
                                      </p:cBhvr>
                                      <p:tavLst>
                                        <p:tav tm="0">
                                          <p:val>
                                            <p:strVal val="#ppt_y"/>
                                          </p:val>
                                        </p:tav>
                                        <p:tav tm="100000">
                                          <p:val>
                                            <p:strVal val="#ppt_y"/>
                                          </p:val>
                                        </p:tav>
                                      </p:tavLst>
                                    </p:anim>
                                    <p:anim calcmode="lin" valueType="num">
                                      <p:cBhvr>
                                        <p:cTn id="149" dur="500" fill="hold"/>
                                        <p:tgtEl>
                                          <p:spTgt spid="35"/>
                                        </p:tgtEl>
                                        <p:attrNameLst>
                                          <p:attrName>ppt_w</p:attrName>
                                        </p:attrNameLst>
                                      </p:cBhvr>
                                      <p:tavLst>
                                        <p:tav tm="0">
                                          <p:val>
                                            <p:fltVal val="0"/>
                                          </p:val>
                                        </p:tav>
                                        <p:tav tm="100000">
                                          <p:val>
                                            <p:strVal val="#ppt_w"/>
                                          </p:val>
                                        </p:tav>
                                      </p:tavLst>
                                    </p:anim>
                                    <p:anim calcmode="lin" valueType="num">
                                      <p:cBhvr>
                                        <p:cTn id="150" dur="500" fill="hold"/>
                                        <p:tgtEl>
                                          <p:spTgt spid="35"/>
                                        </p:tgtEl>
                                        <p:attrNameLst>
                                          <p:attrName>ppt_h</p:attrName>
                                        </p:attrNameLst>
                                      </p:cBhvr>
                                      <p:tavLst>
                                        <p:tav tm="0">
                                          <p:val>
                                            <p:strVal val="#ppt_h"/>
                                          </p:val>
                                        </p:tav>
                                        <p:tav tm="100000">
                                          <p:val>
                                            <p:strVal val="#ppt_h"/>
                                          </p:val>
                                        </p:tav>
                                      </p:tavLst>
                                    </p:anim>
                                  </p:childTnLst>
                                </p:cTn>
                              </p:par>
                              <p:par>
                                <p:cTn id="151" presetID="17" presetClass="entr" presetSubtype="2" fill="hold" grpId="0" nodeType="withEffect">
                                  <p:stCondLst>
                                    <p:cond delay="1500"/>
                                  </p:stCondLst>
                                  <p:childTnLst>
                                    <p:set>
                                      <p:cBhvr>
                                        <p:cTn id="152" dur="1" fill="hold">
                                          <p:stCondLst>
                                            <p:cond delay="0"/>
                                          </p:stCondLst>
                                        </p:cTn>
                                        <p:tgtEl>
                                          <p:spTgt spid="43"/>
                                        </p:tgtEl>
                                        <p:attrNameLst>
                                          <p:attrName>style.visibility</p:attrName>
                                        </p:attrNameLst>
                                      </p:cBhvr>
                                      <p:to>
                                        <p:strVal val="visible"/>
                                      </p:to>
                                    </p:set>
                                    <p:anim calcmode="lin" valueType="num">
                                      <p:cBhvr>
                                        <p:cTn id="153" dur="500" fill="hold"/>
                                        <p:tgtEl>
                                          <p:spTgt spid="43"/>
                                        </p:tgtEl>
                                        <p:attrNameLst>
                                          <p:attrName>ppt_x</p:attrName>
                                        </p:attrNameLst>
                                      </p:cBhvr>
                                      <p:tavLst>
                                        <p:tav tm="0">
                                          <p:val>
                                            <p:strVal val="#ppt_x+#ppt_w/2"/>
                                          </p:val>
                                        </p:tav>
                                        <p:tav tm="100000">
                                          <p:val>
                                            <p:strVal val="#ppt_x"/>
                                          </p:val>
                                        </p:tav>
                                      </p:tavLst>
                                    </p:anim>
                                    <p:anim calcmode="lin" valueType="num">
                                      <p:cBhvr>
                                        <p:cTn id="154" dur="500" fill="hold"/>
                                        <p:tgtEl>
                                          <p:spTgt spid="43"/>
                                        </p:tgtEl>
                                        <p:attrNameLst>
                                          <p:attrName>ppt_y</p:attrName>
                                        </p:attrNameLst>
                                      </p:cBhvr>
                                      <p:tavLst>
                                        <p:tav tm="0">
                                          <p:val>
                                            <p:strVal val="#ppt_y"/>
                                          </p:val>
                                        </p:tav>
                                        <p:tav tm="100000">
                                          <p:val>
                                            <p:strVal val="#ppt_y"/>
                                          </p:val>
                                        </p:tav>
                                      </p:tavLst>
                                    </p:anim>
                                    <p:anim calcmode="lin" valueType="num">
                                      <p:cBhvr>
                                        <p:cTn id="155" dur="500" fill="hold"/>
                                        <p:tgtEl>
                                          <p:spTgt spid="43"/>
                                        </p:tgtEl>
                                        <p:attrNameLst>
                                          <p:attrName>ppt_w</p:attrName>
                                        </p:attrNameLst>
                                      </p:cBhvr>
                                      <p:tavLst>
                                        <p:tav tm="0">
                                          <p:val>
                                            <p:fltVal val="0"/>
                                          </p:val>
                                        </p:tav>
                                        <p:tav tm="100000">
                                          <p:val>
                                            <p:strVal val="#ppt_w"/>
                                          </p:val>
                                        </p:tav>
                                      </p:tavLst>
                                    </p:anim>
                                    <p:anim calcmode="lin" valueType="num">
                                      <p:cBhvr>
                                        <p:cTn id="156" dur="500" fill="hold"/>
                                        <p:tgtEl>
                                          <p:spTgt spid="43"/>
                                        </p:tgtEl>
                                        <p:attrNameLst>
                                          <p:attrName>ppt_h</p:attrName>
                                        </p:attrNameLst>
                                      </p:cBhvr>
                                      <p:tavLst>
                                        <p:tav tm="0">
                                          <p:val>
                                            <p:strVal val="#ppt_h"/>
                                          </p:val>
                                        </p:tav>
                                        <p:tav tm="100000">
                                          <p:val>
                                            <p:strVal val="#ppt_h"/>
                                          </p:val>
                                        </p:tav>
                                      </p:tavLst>
                                    </p:anim>
                                  </p:childTnLst>
                                </p:cTn>
                              </p:par>
                              <p:par>
                                <p:cTn id="157" presetID="17" presetClass="entr" presetSubtype="8" fill="hold" grpId="0" nodeType="withEffect">
                                  <p:stCondLst>
                                    <p:cond delay="1400"/>
                                  </p:stCondLst>
                                  <p:childTnLst>
                                    <p:set>
                                      <p:cBhvr>
                                        <p:cTn id="158" dur="1" fill="hold">
                                          <p:stCondLst>
                                            <p:cond delay="0"/>
                                          </p:stCondLst>
                                        </p:cTn>
                                        <p:tgtEl>
                                          <p:spTgt spid="33"/>
                                        </p:tgtEl>
                                        <p:attrNameLst>
                                          <p:attrName>style.visibility</p:attrName>
                                        </p:attrNameLst>
                                      </p:cBhvr>
                                      <p:to>
                                        <p:strVal val="visible"/>
                                      </p:to>
                                    </p:set>
                                    <p:anim calcmode="lin" valueType="num">
                                      <p:cBhvr>
                                        <p:cTn id="159" dur="500" fill="hold"/>
                                        <p:tgtEl>
                                          <p:spTgt spid="33"/>
                                        </p:tgtEl>
                                        <p:attrNameLst>
                                          <p:attrName>ppt_x</p:attrName>
                                        </p:attrNameLst>
                                      </p:cBhvr>
                                      <p:tavLst>
                                        <p:tav tm="0">
                                          <p:val>
                                            <p:strVal val="#ppt_x-#ppt_w/2"/>
                                          </p:val>
                                        </p:tav>
                                        <p:tav tm="100000">
                                          <p:val>
                                            <p:strVal val="#ppt_x"/>
                                          </p:val>
                                        </p:tav>
                                      </p:tavLst>
                                    </p:anim>
                                    <p:anim calcmode="lin" valueType="num">
                                      <p:cBhvr>
                                        <p:cTn id="160" dur="500" fill="hold"/>
                                        <p:tgtEl>
                                          <p:spTgt spid="33"/>
                                        </p:tgtEl>
                                        <p:attrNameLst>
                                          <p:attrName>ppt_y</p:attrName>
                                        </p:attrNameLst>
                                      </p:cBhvr>
                                      <p:tavLst>
                                        <p:tav tm="0">
                                          <p:val>
                                            <p:strVal val="#ppt_y"/>
                                          </p:val>
                                        </p:tav>
                                        <p:tav tm="100000">
                                          <p:val>
                                            <p:strVal val="#ppt_y"/>
                                          </p:val>
                                        </p:tav>
                                      </p:tavLst>
                                    </p:anim>
                                    <p:anim calcmode="lin" valueType="num">
                                      <p:cBhvr>
                                        <p:cTn id="161" dur="500" fill="hold"/>
                                        <p:tgtEl>
                                          <p:spTgt spid="33"/>
                                        </p:tgtEl>
                                        <p:attrNameLst>
                                          <p:attrName>ppt_w</p:attrName>
                                        </p:attrNameLst>
                                      </p:cBhvr>
                                      <p:tavLst>
                                        <p:tav tm="0">
                                          <p:val>
                                            <p:fltVal val="0"/>
                                          </p:val>
                                        </p:tav>
                                        <p:tav tm="100000">
                                          <p:val>
                                            <p:strVal val="#ppt_w"/>
                                          </p:val>
                                        </p:tav>
                                      </p:tavLst>
                                    </p:anim>
                                    <p:anim calcmode="lin" valueType="num">
                                      <p:cBhvr>
                                        <p:cTn id="162" dur="500" fill="hold"/>
                                        <p:tgtEl>
                                          <p:spTgt spid="33"/>
                                        </p:tgtEl>
                                        <p:attrNameLst>
                                          <p:attrName>ppt_h</p:attrName>
                                        </p:attrNameLst>
                                      </p:cBhvr>
                                      <p:tavLst>
                                        <p:tav tm="0">
                                          <p:val>
                                            <p:strVal val="#ppt_h"/>
                                          </p:val>
                                        </p:tav>
                                        <p:tav tm="100000">
                                          <p:val>
                                            <p:strVal val="#ppt_h"/>
                                          </p:val>
                                        </p:tav>
                                      </p:tavLst>
                                    </p:anim>
                                  </p:childTnLst>
                                </p:cTn>
                              </p:par>
                              <p:par>
                                <p:cTn id="163" presetID="17" presetClass="entr" presetSubtype="2" fill="hold" grpId="0" nodeType="withEffect">
                                  <p:stCondLst>
                                    <p:cond delay="1400"/>
                                  </p:stCondLst>
                                  <p:childTnLst>
                                    <p:set>
                                      <p:cBhvr>
                                        <p:cTn id="164" dur="1" fill="hold">
                                          <p:stCondLst>
                                            <p:cond delay="0"/>
                                          </p:stCondLst>
                                        </p:cTn>
                                        <p:tgtEl>
                                          <p:spTgt spid="39"/>
                                        </p:tgtEl>
                                        <p:attrNameLst>
                                          <p:attrName>style.visibility</p:attrName>
                                        </p:attrNameLst>
                                      </p:cBhvr>
                                      <p:to>
                                        <p:strVal val="visible"/>
                                      </p:to>
                                    </p:set>
                                    <p:anim calcmode="lin" valueType="num">
                                      <p:cBhvr>
                                        <p:cTn id="165" dur="500" fill="hold"/>
                                        <p:tgtEl>
                                          <p:spTgt spid="39"/>
                                        </p:tgtEl>
                                        <p:attrNameLst>
                                          <p:attrName>ppt_x</p:attrName>
                                        </p:attrNameLst>
                                      </p:cBhvr>
                                      <p:tavLst>
                                        <p:tav tm="0">
                                          <p:val>
                                            <p:strVal val="#ppt_x+#ppt_w/2"/>
                                          </p:val>
                                        </p:tav>
                                        <p:tav tm="100000">
                                          <p:val>
                                            <p:strVal val="#ppt_x"/>
                                          </p:val>
                                        </p:tav>
                                      </p:tavLst>
                                    </p:anim>
                                    <p:anim calcmode="lin" valueType="num">
                                      <p:cBhvr>
                                        <p:cTn id="166" dur="500" fill="hold"/>
                                        <p:tgtEl>
                                          <p:spTgt spid="39"/>
                                        </p:tgtEl>
                                        <p:attrNameLst>
                                          <p:attrName>ppt_y</p:attrName>
                                        </p:attrNameLst>
                                      </p:cBhvr>
                                      <p:tavLst>
                                        <p:tav tm="0">
                                          <p:val>
                                            <p:strVal val="#ppt_y"/>
                                          </p:val>
                                        </p:tav>
                                        <p:tav tm="100000">
                                          <p:val>
                                            <p:strVal val="#ppt_y"/>
                                          </p:val>
                                        </p:tav>
                                      </p:tavLst>
                                    </p:anim>
                                    <p:anim calcmode="lin" valueType="num">
                                      <p:cBhvr>
                                        <p:cTn id="167" dur="500" fill="hold"/>
                                        <p:tgtEl>
                                          <p:spTgt spid="39"/>
                                        </p:tgtEl>
                                        <p:attrNameLst>
                                          <p:attrName>ppt_w</p:attrName>
                                        </p:attrNameLst>
                                      </p:cBhvr>
                                      <p:tavLst>
                                        <p:tav tm="0">
                                          <p:val>
                                            <p:fltVal val="0"/>
                                          </p:val>
                                        </p:tav>
                                        <p:tav tm="100000">
                                          <p:val>
                                            <p:strVal val="#ppt_w"/>
                                          </p:val>
                                        </p:tav>
                                      </p:tavLst>
                                    </p:anim>
                                    <p:anim calcmode="lin" valueType="num">
                                      <p:cBhvr>
                                        <p:cTn id="168" dur="500" fill="hold"/>
                                        <p:tgtEl>
                                          <p:spTgt spid="39"/>
                                        </p:tgtEl>
                                        <p:attrNameLst>
                                          <p:attrName>ppt_h</p:attrName>
                                        </p:attrNameLst>
                                      </p:cBhvr>
                                      <p:tavLst>
                                        <p:tav tm="0">
                                          <p:val>
                                            <p:strVal val="#ppt_h"/>
                                          </p:val>
                                        </p:tav>
                                        <p:tav tm="100000">
                                          <p:val>
                                            <p:strVal val="#ppt_h"/>
                                          </p:val>
                                        </p:tav>
                                      </p:tavLst>
                                    </p:anim>
                                  </p:childTnLst>
                                </p:cTn>
                              </p:par>
                              <p:par>
                                <p:cTn id="169" presetID="17" presetClass="entr" presetSubtype="8" fill="hold" grpId="0" nodeType="withEffect">
                                  <p:stCondLst>
                                    <p:cond delay="1500"/>
                                  </p:stCondLst>
                                  <p:childTnLst>
                                    <p:set>
                                      <p:cBhvr>
                                        <p:cTn id="170" dur="1" fill="hold">
                                          <p:stCondLst>
                                            <p:cond delay="0"/>
                                          </p:stCondLst>
                                        </p:cTn>
                                        <p:tgtEl>
                                          <p:spTgt spid="28"/>
                                        </p:tgtEl>
                                        <p:attrNameLst>
                                          <p:attrName>style.visibility</p:attrName>
                                        </p:attrNameLst>
                                      </p:cBhvr>
                                      <p:to>
                                        <p:strVal val="visible"/>
                                      </p:to>
                                    </p:set>
                                    <p:anim calcmode="lin" valueType="num">
                                      <p:cBhvr>
                                        <p:cTn id="171" dur="500" fill="hold"/>
                                        <p:tgtEl>
                                          <p:spTgt spid="28"/>
                                        </p:tgtEl>
                                        <p:attrNameLst>
                                          <p:attrName>ppt_x</p:attrName>
                                        </p:attrNameLst>
                                      </p:cBhvr>
                                      <p:tavLst>
                                        <p:tav tm="0">
                                          <p:val>
                                            <p:strVal val="#ppt_x-#ppt_w/2"/>
                                          </p:val>
                                        </p:tav>
                                        <p:tav tm="100000">
                                          <p:val>
                                            <p:strVal val="#ppt_x"/>
                                          </p:val>
                                        </p:tav>
                                      </p:tavLst>
                                    </p:anim>
                                    <p:anim calcmode="lin" valueType="num">
                                      <p:cBhvr>
                                        <p:cTn id="172" dur="500" fill="hold"/>
                                        <p:tgtEl>
                                          <p:spTgt spid="28"/>
                                        </p:tgtEl>
                                        <p:attrNameLst>
                                          <p:attrName>ppt_y</p:attrName>
                                        </p:attrNameLst>
                                      </p:cBhvr>
                                      <p:tavLst>
                                        <p:tav tm="0">
                                          <p:val>
                                            <p:strVal val="#ppt_y"/>
                                          </p:val>
                                        </p:tav>
                                        <p:tav tm="100000">
                                          <p:val>
                                            <p:strVal val="#ppt_y"/>
                                          </p:val>
                                        </p:tav>
                                      </p:tavLst>
                                    </p:anim>
                                    <p:anim calcmode="lin" valueType="num">
                                      <p:cBhvr>
                                        <p:cTn id="173" dur="500" fill="hold"/>
                                        <p:tgtEl>
                                          <p:spTgt spid="28"/>
                                        </p:tgtEl>
                                        <p:attrNameLst>
                                          <p:attrName>ppt_w</p:attrName>
                                        </p:attrNameLst>
                                      </p:cBhvr>
                                      <p:tavLst>
                                        <p:tav tm="0">
                                          <p:val>
                                            <p:fltVal val="0"/>
                                          </p:val>
                                        </p:tav>
                                        <p:tav tm="100000">
                                          <p:val>
                                            <p:strVal val="#ppt_w"/>
                                          </p:val>
                                        </p:tav>
                                      </p:tavLst>
                                    </p:anim>
                                    <p:anim calcmode="lin" valueType="num">
                                      <p:cBhvr>
                                        <p:cTn id="174" dur="500" fill="hold"/>
                                        <p:tgtEl>
                                          <p:spTgt spid="28"/>
                                        </p:tgtEl>
                                        <p:attrNameLst>
                                          <p:attrName>ppt_h</p:attrName>
                                        </p:attrNameLst>
                                      </p:cBhvr>
                                      <p:tavLst>
                                        <p:tav tm="0">
                                          <p:val>
                                            <p:strVal val="#ppt_h"/>
                                          </p:val>
                                        </p:tav>
                                        <p:tav tm="100000">
                                          <p:val>
                                            <p:strVal val="#ppt_h"/>
                                          </p:val>
                                        </p:tav>
                                      </p:tavLst>
                                    </p:anim>
                                  </p:childTnLst>
                                </p:cTn>
                              </p:par>
                              <p:par>
                                <p:cTn id="175" presetID="23" presetClass="entr" presetSubtype="16" fill="hold" grpId="0" nodeType="withEffect">
                                  <p:stCondLst>
                                    <p:cond delay="1400"/>
                                  </p:stCondLst>
                                  <p:childTnLst>
                                    <p:set>
                                      <p:cBhvr>
                                        <p:cTn id="176" dur="1" fill="hold">
                                          <p:stCondLst>
                                            <p:cond delay="0"/>
                                          </p:stCondLst>
                                        </p:cTn>
                                        <p:tgtEl>
                                          <p:spTgt spid="46"/>
                                        </p:tgtEl>
                                        <p:attrNameLst>
                                          <p:attrName>style.visibility</p:attrName>
                                        </p:attrNameLst>
                                      </p:cBhvr>
                                      <p:to>
                                        <p:strVal val="visible"/>
                                      </p:to>
                                    </p:set>
                                    <p:anim calcmode="lin" valueType="num">
                                      <p:cBhvr>
                                        <p:cTn id="177" dur="500" fill="hold"/>
                                        <p:tgtEl>
                                          <p:spTgt spid="46"/>
                                        </p:tgtEl>
                                        <p:attrNameLst>
                                          <p:attrName>ppt_w</p:attrName>
                                        </p:attrNameLst>
                                      </p:cBhvr>
                                      <p:tavLst>
                                        <p:tav tm="0">
                                          <p:val>
                                            <p:fltVal val="0"/>
                                          </p:val>
                                        </p:tav>
                                        <p:tav tm="100000">
                                          <p:val>
                                            <p:strVal val="#ppt_w"/>
                                          </p:val>
                                        </p:tav>
                                      </p:tavLst>
                                    </p:anim>
                                    <p:anim calcmode="lin" valueType="num">
                                      <p:cBhvr>
                                        <p:cTn id="178" dur="500" fill="hold"/>
                                        <p:tgtEl>
                                          <p:spTgt spid="46"/>
                                        </p:tgtEl>
                                        <p:attrNameLst>
                                          <p:attrName>ppt_h</p:attrName>
                                        </p:attrNameLst>
                                      </p:cBhvr>
                                      <p:tavLst>
                                        <p:tav tm="0">
                                          <p:val>
                                            <p:fltVal val="0"/>
                                          </p:val>
                                        </p:tav>
                                        <p:tav tm="100000">
                                          <p:val>
                                            <p:strVal val="#ppt_h"/>
                                          </p:val>
                                        </p:tav>
                                      </p:tavLst>
                                    </p:anim>
                                  </p:childTnLst>
                                </p:cTn>
                              </p:par>
                              <p:par>
                                <p:cTn id="179" presetID="23" presetClass="entr" presetSubtype="16" fill="hold" grpId="0" nodeType="withEffect">
                                  <p:stCondLst>
                                    <p:cond delay="1400"/>
                                  </p:stCondLst>
                                  <p:childTnLst>
                                    <p:set>
                                      <p:cBhvr>
                                        <p:cTn id="180" dur="1" fill="hold">
                                          <p:stCondLst>
                                            <p:cond delay="0"/>
                                          </p:stCondLst>
                                        </p:cTn>
                                        <p:tgtEl>
                                          <p:spTgt spid="48"/>
                                        </p:tgtEl>
                                        <p:attrNameLst>
                                          <p:attrName>style.visibility</p:attrName>
                                        </p:attrNameLst>
                                      </p:cBhvr>
                                      <p:to>
                                        <p:strVal val="visible"/>
                                      </p:to>
                                    </p:set>
                                    <p:anim calcmode="lin" valueType="num">
                                      <p:cBhvr>
                                        <p:cTn id="181" dur="500" fill="hold"/>
                                        <p:tgtEl>
                                          <p:spTgt spid="48"/>
                                        </p:tgtEl>
                                        <p:attrNameLst>
                                          <p:attrName>ppt_w</p:attrName>
                                        </p:attrNameLst>
                                      </p:cBhvr>
                                      <p:tavLst>
                                        <p:tav tm="0">
                                          <p:val>
                                            <p:fltVal val="0"/>
                                          </p:val>
                                        </p:tav>
                                        <p:tav tm="100000">
                                          <p:val>
                                            <p:strVal val="#ppt_w"/>
                                          </p:val>
                                        </p:tav>
                                      </p:tavLst>
                                    </p:anim>
                                    <p:anim calcmode="lin" valueType="num">
                                      <p:cBhvr>
                                        <p:cTn id="182" dur="500" fill="hold"/>
                                        <p:tgtEl>
                                          <p:spTgt spid="48"/>
                                        </p:tgtEl>
                                        <p:attrNameLst>
                                          <p:attrName>ppt_h</p:attrName>
                                        </p:attrNameLst>
                                      </p:cBhvr>
                                      <p:tavLst>
                                        <p:tav tm="0">
                                          <p:val>
                                            <p:fltVal val="0"/>
                                          </p:val>
                                        </p:tav>
                                        <p:tav tm="100000">
                                          <p:val>
                                            <p:strVal val="#ppt_h"/>
                                          </p:val>
                                        </p:tav>
                                      </p:tavLst>
                                    </p:anim>
                                  </p:childTnLst>
                                </p:cTn>
                              </p:par>
                              <p:par>
                                <p:cTn id="183" presetID="23" presetClass="entr" presetSubtype="16" fill="hold" grpId="0" nodeType="withEffect">
                                  <p:stCondLst>
                                    <p:cond delay="1600"/>
                                  </p:stCondLst>
                                  <p:childTnLst>
                                    <p:set>
                                      <p:cBhvr>
                                        <p:cTn id="184" dur="1" fill="hold">
                                          <p:stCondLst>
                                            <p:cond delay="0"/>
                                          </p:stCondLst>
                                        </p:cTn>
                                        <p:tgtEl>
                                          <p:spTgt spid="47"/>
                                        </p:tgtEl>
                                        <p:attrNameLst>
                                          <p:attrName>style.visibility</p:attrName>
                                        </p:attrNameLst>
                                      </p:cBhvr>
                                      <p:to>
                                        <p:strVal val="visible"/>
                                      </p:to>
                                    </p:set>
                                    <p:anim calcmode="lin" valueType="num">
                                      <p:cBhvr>
                                        <p:cTn id="185" dur="500" fill="hold"/>
                                        <p:tgtEl>
                                          <p:spTgt spid="47"/>
                                        </p:tgtEl>
                                        <p:attrNameLst>
                                          <p:attrName>ppt_w</p:attrName>
                                        </p:attrNameLst>
                                      </p:cBhvr>
                                      <p:tavLst>
                                        <p:tav tm="0">
                                          <p:val>
                                            <p:fltVal val="0"/>
                                          </p:val>
                                        </p:tav>
                                        <p:tav tm="100000">
                                          <p:val>
                                            <p:strVal val="#ppt_w"/>
                                          </p:val>
                                        </p:tav>
                                      </p:tavLst>
                                    </p:anim>
                                    <p:anim calcmode="lin" valueType="num">
                                      <p:cBhvr>
                                        <p:cTn id="186" dur="500" fill="hold"/>
                                        <p:tgtEl>
                                          <p:spTgt spid="47"/>
                                        </p:tgtEl>
                                        <p:attrNameLst>
                                          <p:attrName>ppt_h</p:attrName>
                                        </p:attrNameLst>
                                      </p:cBhvr>
                                      <p:tavLst>
                                        <p:tav tm="0">
                                          <p:val>
                                            <p:fltVal val="0"/>
                                          </p:val>
                                        </p:tav>
                                        <p:tav tm="100000">
                                          <p:val>
                                            <p:strVal val="#ppt_h"/>
                                          </p:val>
                                        </p:tav>
                                      </p:tavLst>
                                    </p:anim>
                                  </p:childTnLst>
                                </p:cTn>
                              </p:par>
                              <p:par>
                                <p:cTn id="187" presetID="23" presetClass="entr" presetSubtype="16" fill="hold" grpId="0" nodeType="withEffect">
                                  <p:stCondLst>
                                    <p:cond delay="1500"/>
                                  </p:stCondLst>
                                  <p:childTnLst>
                                    <p:set>
                                      <p:cBhvr>
                                        <p:cTn id="188" dur="1" fill="hold">
                                          <p:stCondLst>
                                            <p:cond delay="0"/>
                                          </p:stCondLst>
                                        </p:cTn>
                                        <p:tgtEl>
                                          <p:spTgt spid="45"/>
                                        </p:tgtEl>
                                        <p:attrNameLst>
                                          <p:attrName>style.visibility</p:attrName>
                                        </p:attrNameLst>
                                      </p:cBhvr>
                                      <p:to>
                                        <p:strVal val="visible"/>
                                      </p:to>
                                    </p:set>
                                    <p:anim calcmode="lin" valueType="num">
                                      <p:cBhvr>
                                        <p:cTn id="189" dur="500" fill="hold"/>
                                        <p:tgtEl>
                                          <p:spTgt spid="45"/>
                                        </p:tgtEl>
                                        <p:attrNameLst>
                                          <p:attrName>ppt_w</p:attrName>
                                        </p:attrNameLst>
                                      </p:cBhvr>
                                      <p:tavLst>
                                        <p:tav tm="0">
                                          <p:val>
                                            <p:fltVal val="0"/>
                                          </p:val>
                                        </p:tav>
                                        <p:tav tm="100000">
                                          <p:val>
                                            <p:strVal val="#ppt_w"/>
                                          </p:val>
                                        </p:tav>
                                      </p:tavLst>
                                    </p:anim>
                                    <p:anim calcmode="lin" valueType="num">
                                      <p:cBhvr>
                                        <p:cTn id="190" dur="500" fill="hold"/>
                                        <p:tgtEl>
                                          <p:spTgt spid="45"/>
                                        </p:tgtEl>
                                        <p:attrNameLst>
                                          <p:attrName>ppt_h</p:attrName>
                                        </p:attrNameLst>
                                      </p:cBhvr>
                                      <p:tavLst>
                                        <p:tav tm="0">
                                          <p:val>
                                            <p:fltVal val="0"/>
                                          </p:val>
                                        </p:tav>
                                        <p:tav tm="100000">
                                          <p:val>
                                            <p:strVal val="#ppt_h"/>
                                          </p:val>
                                        </p:tav>
                                      </p:tavLst>
                                    </p:anim>
                                  </p:childTnLst>
                                </p:cTn>
                              </p:par>
                              <p:par>
                                <p:cTn id="191" presetID="23" presetClass="entr" presetSubtype="16" fill="hold" grpId="0" nodeType="withEffect">
                                  <p:stCondLst>
                                    <p:cond delay="1600"/>
                                  </p:stCondLst>
                                  <p:childTnLst>
                                    <p:set>
                                      <p:cBhvr>
                                        <p:cTn id="192" dur="1" fill="hold">
                                          <p:stCondLst>
                                            <p:cond delay="0"/>
                                          </p:stCondLst>
                                        </p:cTn>
                                        <p:tgtEl>
                                          <p:spTgt spid="44"/>
                                        </p:tgtEl>
                                        <p:attrNameLst>
                                          <p:attrName>style.visibility</p:attrName>
                                        </p:attrNameLst>
                                      </p:cBhvr>
                                      <p:to>
                                        <p:strVal val="visible"/>
                                      </p:to>
                                    </p:set>
                                    <p:anim calcmode="lin" valueType="num">
                                      <p:cBhvr>
                                        <p:cTn id="193" dur="500" fill="hold"/>
                                        <p:tgtEl>
                                          <p:spTgt spid="44"/>
                                        </p:tgtEl>
                                        <p:attrNameLst>
                                          <p:attrName>ppt_w</p:attrName>
                                        </p:attrNameLst>
                                      </p:cBhvr>
                                      <p:tavLst>
                                        <p:tav tm="0">
                                          <p:val>
                                            <p:fltVal val="0"/>
                                          </p:val>
                                        </p:tav>
                                        <p:tav tm="100000">
                                          <p:val>
                                            <p:strVal val="#ppt_w"/>
                                          </p:val>
                                        </p:tav>
                                      </p:tavLst>
                                    </p:anim>
                                    <p:anim calcmode="lin" valueType="num">
                                      <p:cBhvr>
                                        <p:cTn id="194" dur="500" fill="hold"/>
                                        <p:tgtEl>
                                          <p:spTgt spid="44"/>
                                        </p:tgtEl>
                                        <p:attrNameLst>
                                          <p:attrName>ppt_h</p:attrName>
                                        </p:attrNameLst>
                                      </p:cBhvr>
                                      <p:tavLst>
                                        <p:tav tm="0">
                                          <p:val>
                                            <p:fltVal val="0"/>
                                          </p:val>
                                        </p:tav>
                                        <p:tav tm="100000">
                                          <p:val>
                                            <p:strVal val="#ppt_h"/>
                                          </p:val>
                                        </p:tav>
                                      </p:tavLst>
                                    </p:anim>
                                  </p:childTnLst>
                                </p:cTn>
                              </p:par>
                              <p:par>
                                <p:cTn id="195" presetID="12" presetClass="entr" presetSubtype="1" fill="hold" grpId="0" nodeType="withEffect">
                                  <p:stCondLst>
                                    <p:cond delay="1500"/>
                                  </p:stCondLst>
                                  <p:childTnLst>
                                    <p:set>
                                      <p:cBhvr>
                                        <p:cTn id="196" dur="1" fill="hold">
                                          <p:stCondLst>
                                            <p:cond delay="0"/>
                                          </p:stCondLst>
                                        </p:cTn>
                                        <p:tgtEl>
                                          <p:spTgt spid="58"/>
                                        </p:tgtEl>
                                        <p:attrNameLst>
                                          <p:attrName>style.visibility</p:attrName>
                                        </p:attrNameLst>
                                      </p:cBhvr>
                                      <p:to>
                                        <p:strVal val="visible"/>
                                      </p:to>
                                    </p:set>
                                    <p:anim calcmode="lin" valueType="num">
                                      <p:cBhvr additive="base">
                                        <p:cTn id="197" dur="500"/>
                                        <p:tgtEl>
                                          <p:spTgt spid="58"/>
                                        </p:tgtEl>
                                        <p:attrNameLst>
                                          <p:attrName>ppt_y</p:attrName>
                                        </p:attrNameLst>
                                      </p:cBhvr>
                                      <p:tavLst>
                                        <p:tav tm="0">
                                          <p:val>
                                            <p:strVal val="#ppt_y-#ppt_h*1.125000"/>
                                          </p:val>
                                        </p:tav>
                                        <p:tav tm="100000">
                                          <p:val>
                                            <p:strVal val="#ppt_y"/>
                                          </p:val>
                                        </p:tav>
                                      </p:tavLst>
                                    </p:anim>
                                    <p:animEffect transition="in" filter="wipe(down)">
                                      <p:cBhvr>
                                        <p:cTn id="198" dur="500"/>
                                        <p:tgtEl>
                                          <p:spTgt spid="58"/>
                                        </p:tgtEl>
                                      </p:cBhvr>
                                    </p:animEffect>
                                  </p:childTnLst>
                                </p:cTn>
                              </p:par>
                              <p:par>
                                <p:cTn id="199" presetID="12" presetClass="entr" presetSubtype="1" fill="hold" grpId="0" nodeType="withEffect">
                                  <p:stCondLst>
                                    <p:cond delay="1600"/>
                                  </p:stCondLst>
                                  <p:childTnLst>
                                    <p:set>
                                      <p:cBhvr>
                                        <p:cTn id="200" dur="1" fill="hold">
                                          <p:stCondLst>
                                            <p:cond delay="0"/>
                                          </p:stCondLst>
                                        </p:cTn>
                                        <p:tgtEl>
                                          <p:spTgt spid="93"/>
                                        </p:tgtEl>
                                        <p:attrNameLst>
                                          <p:attrName>style.visibility</p:attrName>
                                        </p:attrNameLst>
                                      </p:cBhvr>
                                      <p:to>
                                        <p:strVal val="visible"/>
                                      </p:to>
                                    </p:set>
                                    <p:anim calcmode="lin" valueType="num">
                                      <p:cBhvr additive="base">
                                        <p:cTn id="201" dur="500"/>
                                        <p:tgtEl>
                                          <p:spTgt spid="93"/>
                                        </p:tgtEl>
                                        <p:attrNameLst>
                                          <p:attrName>ppt_y</p:attrName>
                                        </p:attrNameLst>
                                      </p:cBhvr>
                                      <p:tavLst>
                                        <p:tav tm="0">
                                          <p:val>
                                            <p:strVal val="#ppt_y-#ppt_h*1.125000"/>
                                          </p:val>
                                        </p:tav>
                                        <p:tav tm="100000">
                                          <p:val>
                                            <p:strVal val="#ppt_y"/>
                                          </p:val>
                                        </p:tav>
                                      </p:tavLst>
                                    </p:anim>
                                    <p:animEffect transition="in" filter="wipe(down)">
                                      <p:cBhvr>
                                        <p:cTn id="202" dur="500"/>
                                        <p:tgtEl>
                                          <p:spTgt spid="93"/>
                                        </p:tgtEl>
                                      </p:cBhvr>
                                    </p:animEffect>
                                  </p:childTnLst>
                                </p:cTn>
                              </p:par>
                              <p:par>
                                <p:cTn id="203" presetID="12" presetClass="entr" presetSubtype="1" fill="hold" grpId="0" nodeType="withEffect">
                                  <p:stCondLst>
                                    <p:cond delay="1700"/>
                                  </p:stCondLst>
                                  <p:childTnLst>
                                    <p:set>
                                      <p:cBhvr>
                                        <p:cTn id="204" dur="1" fill="hold">
                                          <p:stCondLst>
                                            <p:cond delay="0"/>
                                          </p:stCondLst>
                                        </p:cTn>
                                        <p:tgtEl>
                                          <p:spTgt spid="95"/>
                                        </p:tgtEl>
                                        <p:attrNameLst>
                                          <p:attrName>style.visibility</p:attrName>
                                        </p:attrNameLst>
                                      </p:cBhvr>
                                      <p:to>
                                        <p:strVal val="visible"/>
                                      </p:to>
                                    </p:set>
                                    <p:anim calcmode="lin" valueType="num">
                                      <p:cBhvr additive="base">
                                        <p:cTn id="205" dur="500"/>
                                        <p:tgtEl>
                                          <p:spTgt spid="95"/>
                                        </p:tgtEl>
                                        <p:attrNameLst>
                                          <p:attrName>ppt_y</p:attrName>
                                        </p:attrNameLst>
                                      </p:cBhvr>
                                      <p:tavLst>
                                        <p:tav tm="0">
                                          <p:val>
                                            <p:strVal val="#ppt_y-#ppt_h*1.125000"/>
                                          </p:val>
                                        </p:tav>
                                        <p:tav tm="100000">
                                          <p:val>
                                            <p:strVal val="#ppt_y"/>
                                          </p:val>
                                        </p:tav>
                                      </p:tavLst>
                                    </p:anim>
                                    <p:animEffect transition="in" filter="wipe(down)">
                                      <p:cBhvr>
                                        <p:cTn id="206" dur="500"/>
                                        <p:tgtEl>
                                          <p:spTgt spid="95"/>
                                        </p:tgtEl>
                                      </p:cBhvr>
                                    </p:animEffect>
                                  </p:childTnLst>
                                </p:cTn>
                              </p:par>
                              <p:par>
                                <p:cTn id="207" presetID="12" presetClass="entr" presetSubtype="1" fill="hold" grpId="0" nodeType="withEffect">
                                  <p:stCondLst>
                                    <p:cond delay="1600"/>
                                  </p:stCondLst>
                                  <p:childTnLst>
                                    <p:set>
                                      <p:cBhvr>
                                        <p:cTn id="208" dur="1" fill="hold">
                                          <p:stCondLst>
                                            <p:cond delay="0"/>
                                          </p:stCondLst>
                                        </p:cTn>
                                        <p:tgtEl>
                                          <p:spTgt spid="89"/>
                                        </p:tgtEl>
                                        <p:attrNameLst>
                                          <p:attrName>style.visibility</p:attrName>
                                        </p:attrNameLst>
                                      </p:cBhvr>
                                      <p:to>
                                        <p:strVal val="visible"/>
                                      </p:to>
                                    </p:set>
                                    <p:anim calcmode="lin" valueType="num">
                                      <p:cBhvr additive="base">
                                        <p:cTn id="209" dur="500"/>
                                        <p:tgtEl>
                                          <p:spTgt spid="89"/>
                                        </p:tgtEl>
                                        <p:attrNameLst>
                                          <p:attrName>ppt_y</p:attrName>
                                        </p:attrNameLst>
                                      </p:cBhvr>
                                      <p:tavLst>
                                        <p:tav tm="0">
                                          <p:val>
                                            <p:strVal val="#ppt_y-#ppt_h*1.125000"/>
                                          </p:val>
                                        </p:tav>
                                        <p:tav tm="100000">
                                          <p:val>
                                            <p:strVal val="#ppt_y"/>
                                          </p:val>
                                        </p:tav>
                                      </p:tavLst>
                                    </p:anim>
                                    <p:animEffect transition="in" filter="wipe(down)">
                                      <p:cBhvr>
                                        <p:cTn id="210" dur="500"/>
                                        <p:tgtEl>
                                          <p:spTgt spid="89"/>
                                        </p:tgtEl>
                                      </p:cBhvr>
                                    </p:animEffect>
                                  </p:childTnLst>
                                </p:cTn>
                              </p:par>
                              <p:par>
                                <p:cTn id="211" presetID="12" presetClass="entr" presetSubtype="1" fill="hold" grpId="0" nodeType="withEffect">
                                  <p:stCondLst>
                                    <p:cond delay="1700"/>
                                  </p:stCondLst>
                                  <p:childTnLst>
                                    <p:set>
                                      <p:cBhvr>
                                        <p:cTn id="212" dur="1" fill="hold">
                                          <p:stCondLst>
                                            <p:cond delay="0"/>
                                          </p:stCondLst>
                                        </p:cTn>
                                        <p:tgtEl>
                                          <p:spTgt spid="91"/>
                                        </p:tgtEl>
                                        <p:attrNameLst>
                                          <p:attrName>style.visibility</p:attrName>
                                        </p:attrNameLst>
                                      </p:cBhvr>
                                      <p:to>
                                        <p:strVal val="visible"/>
                                      </p:to>
                                    </p:set>
                                    <p:anim calcmode="lin" valueType="num">
                                      <p:cBhvr additive="base">
                                        <p:cTn id="213" dur="500"/>
                                        <p:tgtEl>
                                          <p:spTgt spid="91"/>
                                        </p:tgtEl>
                                        <p:attrNameLst>
                                          <p:attrName>ppt_y</p:attrName>
                                        </p:attrNameLst>
                                      </p:cBhvr>
                                      <p:tavLst>
                                        <p:tav tm="0">
                                          <p:val>
                                            <p:strVal val="#ppt_y-#ppt_h*1.125000"/>
                                          </p:val>
                                        </p:tav>
                                        <p:tav tm="100000">
                                          <p:val>
                                            <p:strVal val="#ppt_y"/>
                                          </p:val>
                                        </p:tav>
                                      </p:tavLst>
                                    </p:anim>
                                    <p:animEffect transition="in" filter="wipe(down)">
                                      <p:cBhvr>
                                        <p:cTn id="214"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P spid="48" grpId="0"/>
      <p:bldP spid="58" grpId="0"/>
      <p:bldP spid="89" grpId="0"/>
      <p:bldP spid="91" grpId="0"/>
      <p:bldP spid="93" grpId="0"/>
      <p:bldP spid="95" grpId="0"/>
      <p:bldP spid="26" grpId="0" animBg="1"/>
      <p:bldP spid="21" grpId="0" animBg="1"/>
      <p:bldP spid="41" grpId="0" animBg="1"/>
      <p:bldP spid="42" grpId="0" animBg="1"/>
      <p:bldP spid="43" grpId="0" animBg="1"/>
      <p:bldP spid="25" grpId="0" animBg="1"/>
      <p:bldP spid="20" grpId="0" animBg="1"/>
      <p:bldP spid="37" grpId="0" animBg="1"/>
      <p:bldP spid="38" grpId="0" animBg="1"/>
      <p:bldP spid="39" grpId="0" animBg="1"/>
      <p:bldP spid="19" grpId="0" animBg="1"/>
      <p:bldP spid="34" grpId="0" animBg="1"/>
      <p:bldP spid="35" grpId="0" animBg="1"/>
      <p:bldP spid="36" grpId="0" animBg="1"/>
      <p:bldP spid="99" grpId="0" animBg="1"/>
      <p:bldP spid="23" grpId="0" animBg="1"/>
      <p:bldP spid="18" grpId="0" animBg="1"/>
      <p:bldP spid="31" grpId="0" animBg="1"/>
      <p:bldP spid="32" grpId="0" animBg="1"/>
      <p:bldP spid="33" grpId="0" animBg="1"/>
      <p:bldP spid="22" grpId="0" animBg="1"/>
      <p:bldP spid="17" grpId="0" animBg="1"/>
      <p:bldP spid="27" grpId="0" animBg="1"/>
      <p:bldP spid="28" grpId="0" animBg="1"/>
      <p:bldP spid="30" grpId="0" animBg="1"/>
      <p:bldP spid="117" grpId="0" animBg="1"/>
      <p:bldP spid="118" grpId="0" animBg="1"/>
      <p:bldP spid="119" grpId="0" animBg="1"/>
      <p:bldP spid="120" grpId="0" animBg="1"/>
      <p:bldP spid="1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a:t>
            </a:r>
            <a:r>
              <a:rPr lang="en-US" dirty="0" smtClean="0"/>
              <a:t>. GIỚI THIỆU</a:t>
            </a:r>
            <a:endParaRPr lang="en-US" dirty="0"/>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33400" y="1524000"/>
            <a:ext cx="8131968" cy="4572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24000"/>
            <a:ext cx="8229600" cy="4632029"/>
          </a:xfrm>
          <a:prstGeom prst="rect">
            <a:avLst/>
          </a:prstGeom>
        </p:spPr>
      </p:pic>
    </p:spTree>
    <p:extLst>
      <p:ext uri="{BB962C8B-B14F-4D97-AF65-F5344CB8AC3E}">
        <p14:creationId xmlns:p14="http://schemas.microsoft.com/office/powerpoint/2010/main" val="197819584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021799" y="3693697"/>
            <a:ext cx="1838377" cy="1253838"/>
            <a:chOff x="2695731" y="3693697"/>
            <a:chExt cx="2451169" cy="1253838"/>
          </a:xfrm>
        </p:grpSpPr>
        <p:sp>
          <p:nvSpPr>
            <p:cNvPr id="22532" name="Rectangle 4"/>
            <p:cNvSpPr>
              <a:spLocks/>
            </p:cNvSpPr>
            <p:nvPr/>
          </p:nvSpPr>
          <p:spPr bwMode="auto">
            <a:xfrm>
              <a:off x="2695731" y="3693697"/>
              <a:ext cx="2451169" cy="1253838"/>
            </a:xfrm>
            <a:prstGeom prst="rect">
              <a:avLst/>
            </a:prstGeom>
            <a:solidFill>
              <a:schemeClr val="accent2"/>
            </a:solidFill>
            <a:ln w="25400">
              <a:solidFill>
                <a:schemeClr val="accent2">
                  <a:lumMod val="75000"/>
                </a:schemeClr>
              </a:solidFill>
              <a:miter lim="800000"/>
              <a:headEnd/>
              <a:tailEnd/>
            </a:ln>
          </p:spPr>
          <p:txBody>
            <a:bodyPr lIns="0" tIns="0" rIns="0" bIns="0"/>
            <a:lstStyle/>
            <a:p>
              <a:endParaRPr lang="en-US" sz="900">
                <a:solidFill>
                  <a:prstClr val="black"/>
                </a:solidFill>
              </a:endParaRPr>
            </a:p>
          </p:txBody>
        </p:sp>
        <p:sp>
          <p:nvSpPr>
            <p:cNvPr id="26" name="AutoShape 112"/>
            <p:cNvSpPr>
              <a:spLocks/>
            </p:cNvSpPr>
            <p:nvPr/>
          </p:nvSpPr>
          <p:spPr bwMode="auto">
            <a:xfrm>
              <a:off x="3503712" y="3933056"/>
              <a:ext cx="507205" cy="508072"/>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8" name="Rectangle 37"/>
            <p:cNvSpPr/>
            <p:nvPr/>
          </p:nvSpPr>
          <p:spPr>
            <a:xfrm>
              <a:off x="3020028" y="4422938"/>
              <a:ext cx="1785104" cy="369332"/>
            </a:xfrm>
            <a:prstGeom prst="rect">
              <a:avLst/>
            </a:prstGeom>
          </p:spPr>
          <p:txBody>
            <a:bodyPr wrap="none">
              <a:spAutoFit/>
            </a:bodyPr>
            <a:lstStyle/>
            <a:p>
              <a:r>
                <a:rPr lang="en-US" b="1" dirty="0" err="1" smtClean="0">
                  <a:solidFill>
                    <a:prstClr val="white"/>
                  </a:solidFill>
                </a:rPr>
                <a:t>Whitebox</a:t>
              </a:r>
              <a:endParaRPr lang="vi-VN" dirty="0">
                <a:solidFill>
                  <a:prstClr val="white"/>
                </a:solidFill>
              </a:endParaRPr>
            </a:p>
          </p:txBody>
        </p:sp>
      </p:grpSp>
      <p:sp>
        <p:nvSpPr>
          <p:cNvPr id="22" name="Title 1"/>
          <p:cNvSpPr txBox="1">
            <a:spLocks/>
          </p:cNvSpPr>
          <p:nvPr/>
        </p:nvSpPr>
        <p:spPr>
          <a:xfrm>
            <a:off x="540060" y="692696"/>
            <a:ext cx="8603940" cy="792088"/>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b="1" dirty="0" err="1" smtClean="0">
                <a:solidFill>
                  <a:prstClr val="black">
                    <a:lumMod val="65000"/>
                    <a:lumOff val="35000"/>
                  </a:prstClr>
                </a:solidFill>
              </a:rPr>
              <a:t>Giới</a:t>
            </a:r>
            <a:r>
              <a:rPr lang="en-US" b="1" dirty="0" smtClean="0">
                <a:solidFill>
                  <a:prstClr val="black">
                    <a:lumMod val="65000"/>
                    <a:lumOff val="35000"/>
                  </a:prstClr>
                </a:solidFill>
              </a:rPr>
              <a:t> </a:t>
            </a:r>
            <a:r>
              <a:rPr lang="en-US" b="1" dirty="0" err="1" smtClean="0">
                <a:solidFill>
                  <a:prstClr val="black">
                    <a:lumMod val="65000"/>
                    <a:lumOff val="35000"/>
                  </a:prstClr>
                </a:solidFill>
              </a:rPr>
              <a:t>thiệu</a:t>
            </a:r>
            <a:r>
              <a:rPr lang="en-US" b="1" dirty="0" smtClean="0">
                <a:solidFill>
                  <a:prstClr val="black">
                    <a:lumMod val="65000"/>
                    <a:lumOff val="35000"/>
                  </a:prstClr>
                </a:solidFill>
              </a:rPr>
              <a:t> Web </a:t>
            </a:r>
            <a:r>
              <a:rPr lang="en-US" b="1" dirty="0" err="1" smtClean="0">
                <a:solidFill>
                  <a:prstClr val="black">
                    <a:lumMod val="65000"/>
                    <a:lumOff val="35000"/>
                  </a:prstClr>
                </a:solidFill>
              </a:rPr>
              <a:t>Pentest</a:t>
            </a:r>
            <a:endParaRPr lang="vi-VN" b="1" dirty="0">
              <a:solidFill>
                <a:prstClr val="black">
                  <a:lumMod val="65000"/>
                  <a:lumOff val="35000"/>
                </a:prstClr>
              </a:solidFill>
            </a:endParaRPr>
          </a:p>
        </p:txBody>
      </p:sp>
      <p:grpSp>
        <p:nvGrpSpPr>
          <p:cNvPr id="8" name="Group 7"/>
          <p:cNvGrpSpPr/>
          <p:nvPr/>
        </p:nvGrpSpPr>
        <p:grpSpPr>
          <a:xfrm>
            <a:off x="3364535" y="3117747"/>
            <a:ext cx="1838377" cy="1253838"/>
            <a:chOff x="4486046" y="3117747"/>
            <a:chExt cx="2451169" cy="1253838"/>
          </a:xfrm>
        </p:grpSpPr>
        <p:sp>
          <p:nvSpPr>
            <p:cNvPr id="22537" name="Rectangle 9"/>
            <p:cNvSpPr>
              <a:spLocks/>
            </p:cNvSpPr>
            <p:nvPr/>
          </p:nvSpPr>
          <p:spPr bwMode="auto">
            <a:xfrm>
              <a:off x="4486046" y="3117747"/>
              <a:ext cx="2451169" cy="1253838"/>
            </a:xfrm>
            <a:prstGeom prst="rect">
              <a:avLst/>
            </a:prstGeom>
            <a:solidFill>
              <a:schemeClr val="accent4"/>
            </a:solidFill>
            <a:ln w="25400">
              <a:solidFill>
                <a:schemeClr val="accent4">
                  <a:lumMod val="75000"/>
                </a:schemeClr>
              </a:solidFill>
              <a:miter lim="800000"/>
              <a:headEnd/>
              <a:tailEnd/>
            </a:ln>
          </p:spPr>
          <p:txBody>
            <a:bodyPr lIns="0" tIns="0" rIns="0" bIns="0"/>
            <a:lstStyle/>
            <a:p>
              <a:endParaRPr lang="en-US" sz="900">
                <a:solidFill>
                  <a:prstClr val="black"/>
                </a:solidFill>
              </a:endParaRPr>
            </a:p>
          </p:txBody>
        </p:sp>
        <p:grpSp>
          <p:nvGrpSpPr>
            <p:cNvPr id="34" name="Group 33"/>
            <p:cNvGrpSpPr/>
            <p:nvPr/>
          </p:nvGrpSpPr>
          <p:grpSpPr>
            <a:xfrm>
              <a:off x="5470227" y="3356992"/>
              <a:ext cx="337741" cy="492328"/>
              <a:chOff x="3582988" y="3510757"/>
              <a:chExt cx="319088" cy="465138"/>
            </a:xfrm>
            <a:solidFill>
              <a:schemeClr val="bg1"/>
            </a:solidFill>
          </p:grpSpPr>
          <p:sp>
            <p:nvSpPr>
              <p:cNvPr id="35" name="AutoShape 113"/>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6" name="AutoShape 114"/>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39" name="Rectangle 38"/>
            <p:cNvSpPr/>
            <p:nvPr/>
          </p:nvSpPr>
          <p:spPr>
            <a:xfrm>
              <a:off x="4909373" y="3842819"/>
              <a:ext cx="1706022" cy="369332"/>
            </a:xfrm>
            <a:prstGeom prst="rect">
              <a:avLst/>
            </a:prstGeom>
          </p:spPr>
          <p:txBody>
            <a:bodyPr wrap="none">
              <a:spAutoFit/>
            </a:bodyPr>
            <a:lstStyle/>
            <a:p>
              <a:r>
                <a:rPr lang="en-US" b="1" dirty="0" err="1" smtClean="0"/>
                <a:t>Blackbox</a:t>
              </a:r>
              <a:endParaRPr lang="vi-VN" dirty="0"/>
            </a:p>
          </p:txBody>
        </p:sp>
      </p:grpSp>
      <p:grpSp>
        <p:nvGrpSpPr>
          <p:cNvPr id="9" name="Group 8"/>
          <p:cNvGrpSpPr/>
          <p:nvPr/>
        </p:nvGrpSpPr>
        <p:grpSpPr>
          <a:xfrm>
            <a:off x="4693754" y="2546894"/>
            <a:ext cx="1838377" cy="1253838"/>
            <a:chOff x="6258338" y="2546894"/>
            <a:chExt cx="2451169" cy="1253838"/>
          </a:xfrm>
        </p:grpSpPr>
        <p:sp>
          <p:nvSpPr>
            <p:cNvPr id="22539" name="Rectangle 11"/>
            <p:cNvSpPr>
              <a:spLocks/>
            </p:cNvSpPr>
            <p:nvPr/>
          </p:nvSpPr>
          <p:spPr bwMode="auto">
            <a:xfrm>
              <a:off x="6258338" y="2546894"/>
              <a:ext cx="2451169" cy="1253838"/>
            </a:xfrm>
            <a:prstGeom prst="rect">
              <a:avLst/>
            </a:prstGeom>
            <a:solidFill>
              <a:schemeClr val="accent1">
                <a:lumMod val="75000"/>
              </a:schemeClr>
            </a:solidFill>
            <a:ln w="25400">
              <a:solidFill>
                <a:schemeClr val="tx1">
                  <a:alpha val="0"/>
                </a:schemeClr>
              </a:solidFill>
              <a:miter lim="800000"/>
              <a:headEnd/>
              <a:tailEnd/>
            </a:ln>
          </p:spPr>
          <p:txBody>
            <a:bodyPr lIns="0" tIns="0" rIns="0" bIns="0"/>
            <a:lstStyle/>
            <a:p>
              <a:endParaRPr lang="en-US" sz="900">
                <a:solidFill>
                  <a:prstClr val="black"/>
                </a:solidFill>
              </a:endParaRPr>
            </a:p>
          </p:txBody>
        </p:sp>
        <p:sp>
          <p:nvSpPr>
            <p:cNvPr id="27" name="AutoShape 117"/>
            <p:cNvSpPr>
              <a:spLocks/>
            </p:cNvSpPr>
            <p:nvPr/>
          </p:nvSpPr>
          <p:spPr bwMode="auto">
            <a:xfrm>
              <a:off x="7134854" y="2796504"/>
              <a:ext cx="554980" cy="416472"/>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0" name="Rectangle 39"/>
            <p:cNvSpPr/>
            <p:nvPr/>
          </p:nvSpPr>
          <p:spPr>
            <a:xfrm>
              <a:off x="6720873" y="3227125"/>
              <a:ext cx="1391834" cy="369332"/>
            </a:xfrm>
            <a:prstGeom prst="rect">
              <a:avLst/>
            </a:prstGeom>
          </p:spPr>
          <p:txBody>
            <a:bodyPr wrap="none">
              <a:spAutoFit/>
            </a:bodyPr>
            <a:lstStyle/>
            <a:p>
              <a:r>
                <a:rPr lang="en-US" dirty="0" err="1" smtClean="0">
                  <a:solidFill>
                    <a:schemeClr val="bg1">
                      <a:lumMod val="85000"/>
                    </a:schemeClr>
                  </a:solidFill>
                </a:rPr>
                <a:t>Greybox</a:t>
              </a:r>
              <a:endParaRPr lang="vi-VN" dirty="0">
                <a:solidFill>
                  <a:schemeClr val="bg1">
                    <a:lumMod val="85000"/>
                  </a:schemeClr>
                </a:solidFill>
              </a:endParaRPr>
            </a:p>
          </p:txBody>
        </p:sp>
      </p:grpSp>
      <p:sp>
        <p:nvSpPr>
          <p:cNvPr id="22530" name="Freeform 2"/>
          <p:cNvSpPr>
            <a:spLocks/>
          </p:cNvSpPr>
          <p:nvPr/>
        </p:nvSpPr>
        <p:spPr bwMode="auto">
          <a:xfrm>
            <a:off x="2008400" y="4947534"/>
            <a:ext cx="504653" cy="575950"/>
          </a:xfrm>
          <a:custGeom>
            <a:avLst/>
            <a:gdLst>
              <a:gd name="T0" fmla="*/ 0 w 21600"/>
              <a:gd name="T1" fmla="*/ 0 h 21600"/>
              <a:gd name="T2" fmla="*/ 1422400 w 21600"/>
              <a:gd name="T3" fmla="*/ 0 h 21600"/>
              <a:gd name="T4" fmla="*/ 1422400 w 21600"/>
              <a:gd name="T5" fmla="*/ 143510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21600" y="0"/>
                </a:lnTo>
                <a:lnTo>
                  <a:pt x="21600" y="21600"/>
                </a:lnTo>
                <a:lnTo>
                  <a:pt x="0" y="0"/>
                </a:lnTo>
                <a:close/>
                <a:moveTo>
                  <a:pt x="0" y="0"/>
                </a:moveTo>
              </a:path>
            </a:pathLst>
          </a:custGeom>
          <a:solidFill>
            <a:schemeClr val="accent3">
              <a:lumMod val="5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900">
              <a:solidFill>
                <a:prstClr val="black"/>
              </a:solidFill>
            </a:endParaRPr>
          </a:p>
        </p:txBody>
      </p:sp>
      <p:sp>
        <p:nvSpPr>
          <p:cNvPr id="22533" name="Freeform 5"/>
          <p:cNvSpPr>
            <a:spLocks/>
          </p:cNvSpPr>
          <p:nvPr/>
        </p:nvSpPr>
        <p:spPr bwMode="auto">
          <a:xfrm>
            <a:off x="3351016" y="4375196"/>
            <a:ext cx="504653" cy="575950"/>
          </a:xfrm>
          <a:custGeom>
            <a:avLst/>
            <a:gdLst>
              <a:gd name="T0" fmla="*/ 0 w 21600"/>
              <a:gd name="T1" fmla="*/ 0 h 21600"/>
              <a:gd name="T2" fmla="*/ 1422400 w 21600"/>
              <a:gd name="T3" fmla="*/ 0 h 21600"/>
              <a:gd name="T4" fmla="*/ 1422400 w 21600"/>
              <a:gd name="T5" fmla="*/ 143510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21600" y="0"/>
                </a:lnTo>
                <a:lnTo>
                  <a:pt x="21600" y="21600"/>
                </a:lnTo>
                <a:lnTo>
                  <a:pt x="0" y="0"/>
                </a:lnTo>
                <a:close/>
                <a:moveTo>
                  <a:pt x="0" y="0"/>
                </a:moveTo>
              </a:path>
            </a:pathLst>
          </a:custGeom>
          <a:solidFill>
            <a:schemeClr val="accent2">
              <a:lumMod val="5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900">
              <a:solidFill>
                <a:prstClr val="black"/>
              </a:solidFill>
            </a:endParaRPr>
          </a:p>
        </p:txBody>
      </p:sp>
      <p:sp>
        <p:nvSpPr>
          <p:cNvPr id="22538" name="Freeform 10"/>
          <p:cNvSpPr>
            <a:spLocks/>
          </p:cNvSpPr>
          <p:nvPr/>
        </p:nvSpPr>
        <p:spPr bwMode="auto">
          <a:xfrm>
            <a:off x="4702765" y="3795634"/>
            <a:ext cx="504653" cy="575950"/>
          </a:xfrm>
          <a:custGeom>
            <a:avLst/>
            <a:gdLst>
              <a:gd name="T0" fmla="*/ 0 w 21600"/>
              <a:gd name="T1" fmla="*/ 0 h 21600"/>
              <a:gd name="T2" fmla="*/ 1422400 w 21600"/>
              <a:gd name="T3" fmla="*/ 0 h 21600"/>
              <a:gd name="T4" fmla="*/ 1422400 w 21600"/>
              <a:gd name="T5" fmla="*/ 143510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21600" y="0"/>
                </a:lnTo>
                <a:lnTo>
                  <a:pt x="21600" y="21600"/>
                </a:lnTo>
                <a:lnTo>
                  <a:pt x="0" y="0"/>
                </a:lnTo>
                <a:close/>
                <a:moveTo>
                  <a:pt x="0" y="0"/>
                </a:moveTo>
              </a:path>
            </a:pathLst>
          </a:custGeom>
          <a:solidFill>
            <a:schemeClr val="accent4">
              <a:lumMod val="5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900">
              <a:solidFill>
                <a:prstClr val="black"/>
              </a:solidFill>
            </a:endParaRPr>
          </a:p>
        </p:txBody>
      </p:sp>
      <p:grpSp>
        <p:nvGrpSpPr>
          <p:cNvPr id="49" name="Group 48"/>
          <p:cNvGrpSpPr/>
          <p:nvPr/>
        </p:nvGrpSpPr>
        <p:grpSpPr>
          <a:xfrm>
            <a:off x="4686468" y="4653136"/>
            <a:ext cx="4043994" cy="1752879"/>
            <a:chOff x="6455349" y="1937027"/>
            <a:chExt cx="2482643" cy="1752879"/>
          </a:xfrm>
        </p:grpSpPr>
        <p:sp>
          <p:nvSpPr>
            <p:cNvPr id="50" name="TextBox 49"/>
            <p:cNvSpPr txBox="1"/>
            <p:nvPr/>
          </p:nvSpPr>
          <p:spPr>
            <a:xfrm>
              <a:off x="6455349" y="2366467"/>
              <a:ext cx="2482643" cy="1323439"/>
            </a:xfrm>
            <a:prstGeom prst="rect">
              <a:avLst/>
            </a:prstGeom>
            <a:noFill/>
          </p:spPr>
          <p:txBody>
            <a:bodyPr wrap="square" rtlCol="0">
              <a:spAutoFit/>
            </a:bodyPr>
            <a:lstStyle/>
            <a:p>
              <a:r>
                <a:rPr lang="en-US" sz="2000" dirty="0" err="1" smtClean="0"/>
                <a:t>Là</a:t>
              </a:r>
              <a:r>
                <a:rPr lang="en-US" sz="2000" dirty="0" smtClean="0"/>
                <a:t> </a:t>
              </a:r>
              <a:r>
                <a:rPr lang="en-US" sz="2000" dirty="0" err="1" smtClean="0"/>
                <a:t>hình</a:t>
              </a:r>
              <a:r>
                <a:rPr lang="en-US" sz="2000" dirty="0" smtClean="0"/>
                <a:t> </a:t>
              </a:r>
              <a:r>
                <a:rPr lang="en-US" sz="2000" dirty="0" err="1" smtClean="0"/>
                <a:t>thức</a:t>
              </a:r>
              <a:r>
                <a:rPr lang="en-US" sz="2000" dirty="0" smtClean="0"/>
                <a:t> </a:t>
              </a:r>
              <a:r>
                <a:rPr lang="en-US" sz="2000" dirty="0" err="1" smtClean="0"/>
                <a:t>kiểm</a:t>
              </a:r>
              <a:r>
                <a:rPr lang="en-US" sz="2000" dirty="0" smtClean="0"/>
                <a:t> </a:t>
              </a:r>
              <a:r>
                <a:rPr lang="en-US" sz="2000" dirty="0" err="1" smtClean="0"/>
                <a:t>tra</a:t>
              </a:r>
              <a:r>
                <a:rPr lang="en-US" sz="2000" dirty="0" smtClean="0"/>
                <a:t> </a:t>
              </a:r>
              <a:r>
                <a:rPr lang="en-US" sz="2000" dirty="0" err="1" smtClean="0"/>
                <a:t>hệ</a:t>
              </a:r>
              <a:r>
                <a:rPr lang="en-US" sz="2000" dirty="0" smtClean="0"/>
                <a:t> </a:t>
              </a:r>
              <a:r>
                <a:rPr lang="en-US" sz="2000" dirty="0" err="1" smtClean="0"/>
                <a:t>thống</a:t>
              </a:r>
              <a:r>
                <a:rPr lang="en-US" sz="2000" dirty="0" smtClean="0"/>
                <a:t> CNTT </a:t>
              </a:r>
              <a:r>
                <a:rPr lang="en-US" sz="2000" dirty="0" err="1" smtClean="0"/>
                <a:t>của</a:t>
              </a:r>
              <a:r>
                <a:rPr lang="en-US" sz="2000" dirty="0" smtClean="0"/>
                <a:t> </a:t>
              </a:r>
              <a:r>
                <a:rPr lang="en-US" sz="2000" dirty="0" err="1" smtClean="0"/>
                <a:t>bạn</a:t>
              </a:r>
              <a:r>
                <a:rPr lang="en-US" sz="2000" dirty="0" smtClean="0"/>
                <a:t> </a:t>
              </a:r>
              <a:r>
                <a:rPr lang="en-US" sz="2000" dirty="0" err="1" smtClean="0"/>
                <a:t>có</a:t>
              </a:r>
              <a:r>
                <a:rPr lang="en-US" sz="2000" dirty="0" smtClean="0"/>
                <a:t> </a:t>
              </a:r>
              <a:r>
                <a:rPr lang="en-US" sz="2000" dirty="0" err="1" smtClean="0"/>
                <a:t>thể</a:t>
              </a:r>
              <a:r>
                <a:rPr lang="en-US" sz="2000" dirty="0" smtClean="0"/>
                <a:t> </a:t>
              </a:r>
              <a:r>
                <a:rPr lang="en-US" sz="2000" dirty="0" err="1" smtClean="0"/>
                <a:t>bị</a:t>
              </a:r>
              <a:r>
                <a:rPr lang="en-US" sz="2000" dirty="0" smtClean="0"/>
                <a:t> </a:t>
              </a:r>
              <a:r>
                <a:rPr lang="en-US" sz="2000" dirty="0" err="1" smtClean="0"/>
                <a:t>tấn</a:t>
              </a:r>
              <a:r>
                <a:rPr lang="en-US" sz="2000" dirty="0" smtClean="0"/>
                <a:t> </a:t>
              </a:r>
              <a:r>
                <a:rPr lang="en-US" sz="2000" dirty="0" err="1" smtClean="0"/>
                <a:t>công</a:t>
              </a:r>
              <a:r>
                <a:rPr lang="en-US" sz="2000" dirty="0" smtClean="0"/>
                <a:t> hay </a:t>
              </a:r>
              <a:r>
                <a:rPr lang="en-US" sz="2000" dirty="0" err="1" smtClean="0"/>
                <a:t>không</a:t>
              </a:r>
              <a:r>
                <a:rPr lang="en-US" sz="2000" dirty="0" smtClean="0"/>
                <a:t>, </a:t>
              </a:r>
              <a:r>
                <a:rPr lang="en-US" sz="2000" dirty="0" err="1" smtClean="0"/>
                <a:t>bằng</a:t>
              </a:r>
              <a:r>
                <a:rPr lang="en-US" sz="2000" dirty="0" smtClean="0"/>
                <a:t> </a:t>
              </a:r>
              <a:r>
                <a:rPr lang="en-US" sz="2000" dirty="0" err="1" smtClean="0"/>
                <a:t>cách</a:t>
              </a:r>
              <a:r>
                <a:rPr lang="en-US" sz="2000" dirty="0" smtClean="0"/>
                <a:t> </a:t>
              </a:r>
              <a:r>
                <a:rPr lang="en-US" sz="2000" dirty="0" err="1" smtClean="0"/>
                <a:t>giả</a:t>
              </a:r>
              <a:r>
                <a:rPr lang="en-US" sz="2000" dirty="0" smtClean="0"/>
                <a:t> </a:t>
              </a:r>
              <a:r>
                <a:rPr lang="en-US" sz="2000" dirty="0" err="1" smtClean="0"/>
                <a:t>lập</a:t>
              </a:r>
              <a:r>
                <a:rPr lang="en-US" sz="2000" dirty="0" smtClean="0"/>
                <a:t> </a:t>
              </a:r>
              <a:r>
                <a:rPr lang="en-US" sz="2000" dirty="0" err="1" smtClean="0"/>
                <a:t>các</a:t>
              </a:r>
              <a:r>
                <a:rPr lang="en-US" sz="2000" dirty="0" smtClean="0"/>
                <a:t> </a:t>
              </a:r>
              <a:r>
                <a:rPr lang="en-US" sz="2000" dirty="0" err="1" smtClean="0"/>
                <a:t>vụ</a:t>
              </a:r>
              <a:r>
                <a:rPr lang="en-US" sz="2000" dirty="0" smtClean="0"/>
                <a:t> </a:t>
              </a:r>
              <a:r>
                <a:rPr lang="en-US" sz="2000" dirty="0" err="1" smtClean="0"/>
                <a:t>tấn</a:t>
              </a:r>
              <a:r>
                <a:rPr lang="en-US" sz="2000" dirty="0" smtClean="0"/>
                <a:t> </a:t>
              </a:r>
              <a:r>
                <a:rPr lang="en-US" sz="2000" dirty="0" err="1" smtClean="0"/>
                <a:t>công</a:t>
              </a:r>
              <a:r>
                <a:rPr lang="en-US" sz="2000" dirty="0" smtClean="0"/>
                <a:t> </a:t>
              </a:r>
              <a:r>
                <a:rPr lang="en-US" sz="2000" dirty="0" err="1" smtClean="0"/>
                <a:t>thử</a:t>
              </a:r>
              <a:r>
                <a:rPr lang="en-US" sz="2000" dirty="0" smtClean="0"/>
                <a:t> </a:t>
              </a:r>
              <a:r>
                <a:rPr lang="en-US" sz="2000" dirty="0" err="1" smtClean="0"/>
                <a:t>nghiệm</a:t>
              </a:r>
              <a:r>
                <a:rPr lang="en-US" sz="2000" dirty="0" smtClean="0"/>
                <a:t> </a:t>
              </a:r>
              <a:r>
                <a:rPr lang="en-US" sz="2000" dirty="0" err="1" smtClean="0"/>
                <a:t>tạo</a:t>
              </a:r>
              <a:r>
                <a:rPr lang="en-US" sz="2000" dirty="0" smtClean="0"/>
                <a:t> </a:t>
              </a:r>
              <a:r>
                <a:rPr lang="en-US" sz="2000" dirty="0" err="1" smtClean="0"/>
                <a:t>ra</a:t>
              </a:r>
              <a:r>
                <a:rPr lang="en-US" sz="2000" dirty="0" smtClean="0"/>
                <a:t> </a:t>
              </a:r>
            </a:p>
          </p:txBody>
        </p:sp>
        <p:sp>
          <p:nvSpPr>
            <p:cNvPr id="51" name="Rectangle 50"/>
            <p:cNvSpPr/>
            <p:nvPr/>
          </p:nvSpPr>
          <p:spPr>
            <a:xfrm>
              <a:off x="6455349" y="1937027"/>
              <a:ext cx="1676924" cy="461665"/>
            </a:xfrm>
            <a:prstGeom prst="rect">
              <a:avLst/>
            </a:prstGeom>
          </p:spPr>
          <p:txBody>
            <a:bodyPr wrap="square">
              <a:spAutoFit/>
            </a:bodyPr>
            <a:lstStyle/>
            <a:p>
              <a:r>
                <a:rPr lang="en-US" sz="2400" dirty="0" err="1" smtClean="0">
                  <a:solidFill>
                    <a:srgbClr val="4472C4"/>
                  </a:solidFill>
                </a:rPr>
                <a:t>Khái</a:t>
              </a:r>
              <a:r>
                <a:rPr lang="en-US" sz="2400" dirty="0" smtClean="0">
                  <a:solidFill>
                    <a:srgbClr val="4472C4"/>
                  </a:solidFill>
                </a:rPr>
                <a:t> </a:t>
              </a:r>
              <a:r>
                <a:rPr lang="en-US" sz="2400" dirty="0" err="1" smtClean="0">
                  <a:solidFill>
                    <a:srgbClr val="4472C4"/>
                  </a:solidFill>
                </a:rPr>
                <a:t>niệm</a:t>
              </a:r>
              <a:endParaRPr lang="en-US" sz="2400" dirty="0">
                <a:solidFill>
                  <a:srgbClr val="FA1230"/>
                </a:solidFill>
                <a:latin typeface="Roboto"/>
              </a:endParaRPr>
            </a:p>
          </p:txBody>
        </p:sp>
      </p:grpSp>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18253085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2" fill="hold" grpId="0" nodeType="withEffect">
                                  <p:stCondLst>
                                    <p:cond delay="500"/>
                                  </p:stCondLst>
                                  <p:childTnLst>
                                    <p:set>
                                      <p:cBhvr>
                                        <p:cTn id="6" dur="1" fill="hold">
                                          <p:stCondLst>
                                            <p:cond delay="0"/>
                                          </p:stCondLst>
                                        </p:cTn>
                                        <p:tgtEl>
                                          <p:spTgt spid="22530"/>
                                        </p:tgtEl>
                                        <p:attrNameLst>
                                          <p:attrName>style.visibility</p:attrName>
                                        </p:attrNameLst>
                                      </p:cBhvr>
                                      <p:to>
                                        <p:strVal val="visible"/>
                                      </p:to>
                                    </p:set>
                                    <p:anim calcmode="lin" valueType="num">
                                      <p:cBhvr>
                                        <p:cTn id="7" dur="500" fill="hold"/>
                                        <p:tgtEl>
                                          <p:spTgt spid="22530"/>
                                        </p:tgtEl>
                                        <p:attrNameLst>
                                          <p:attrName>ppt_x</p:attrName>
                                        </p:attrNameLst>
                                      </p:cBhvr>
                                      <p:tavLst>
                                        <p:tav tm="0">
                                          <p:val>
                                            <p:strVal val="#ppt_x+#ppt_w/2"/>
                                          </p:val>
                                        </p:tav>
                                        <p:tav tm="100000">
                                          <p:val>
                                            <p:strVal val="#ppt_x"/>
                                          </p:val>
                                        </p:tav>
                                      </p:tavLst>
                                    </p:anim>
                                    <p:anim calcmode="lin" valueType="num">
                                      <p:cBhvr>
                                        <p:cTn id="8" dur="500" fill="hold"/>
                                        <p:tgtEl>
                                          <p:spTgt spid="22530"/>
                                        </p:tgtEl>
                                        <p:attrNameLst>
                                          <p:attrName>ppt_y</p:attrName>
                                        </p:attrNameLst>
                                      </p:cBhvr>
                                      <p:tavLst>
                                        <p:tav tm="0">
                                          <p:val>
                                            <p:strVal val="#ppt_y"/>
                                          </p:val>
                                        </p:tav>
                                        <p:tav tm="100000">
                                          <p:val>
                                            <p:strVal val="#ppt_y"/>
                                          </p:val>
                                        </p:tav>
                                      </p:tavLst>
                                    </p:anim>
                                    <p:anim calcmode="lin" valueType="num">
                                      <p:cBhvr>
                                        <p:cTn id="9" dur="500" fill="hold"/>
                                        <p:tgtEl>
                                          <p:spTgt spid="22530"/>
                                        </p:tgtEl>
                                        <p:attrNameLst>
                                          <p:attrName>ppt_w</p:attrName>
                                        </p:attrNameLst>
                                      </p:cBhvr>
                                      <p:tavLst>
                                        <p:tav tm="0">
                                          <p:val>
                                            <p:fltVal val="0"/>
                                          </p:val>
                                        </p:tav>
                                        <p:tav tm="100000">
                                          <p:val>
                                            <p:strVal val="#ppt_w"/>
                                          </p:val>
                                        </p:tav>
                                      </p:tavLst>
                                    </p:anim>
                                    <p:anim calcmode="lin" valueType="num">
                                      <p:cBhvr>
                                        <p:cTn id="10" dur="500" fill="hold"/>
                                        <p:tgtEl>
                                          <p:spTgt spid="22530"/>
                                        </p:tgtEl>
                                        <p:attrNameLst>
                                          <p:attrName>ppt_h</p:attrName>
                                        </p:attrNameLst>
                                      </p:cBhvr>
                                      <p:tavLst>
                                        <p:tav tm="0">
                                          <p:val>
                                            <p:strVal val="#ppt_h"/>
                                          </p:val>
                                        </p:tav>
                                        <p:tav tm="100000">
                                          <p:val>
                                            <p:strVal val="#ppt_h"/>
                                          </p:val>
                                        </p:tav>
                                      </p:tavLst>
                                    </p:anim>
                                  </p:childTnLst>
                                </p:cTn>
                              </p:par>
                              <p:par>
                                <p:cTn id="11" presetID="17" presetClass="entr" presetSubtype="8" fill="hold" nodeType="withEffect">
                                  <p:stCondLst>
                                    <p:cond delay="100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ppt_x</p:attrName>
                                        </p:attrNameLst>
                                      </p:cBhvr>
                                      <p:tavLst>
                                        <p:tav tm="0">
                                          <p:val>
                                            <p:strVal val="#ppt_x-#ppt_w/2"/>
                                          </p:val>
                                        </p:tav>
                                        <p:tav tm="100000">
                                          <p:val>
                                            <p:strVal val="#ppt_x"/>
                                          </p:val>
                                        </p:tav>
                                      </p:tavLst>
                                    </p:anim>
                                    <p:anim calcmode="lin" valueType="num">
                                      <p:cBhvr>
                                        <p:cTn id="14" dur="500" fill="hold"/>
                                        <p:tgtEl>
                                          <p:spTgt spid="7"/>
                                        </p:tgtEl>
                                        <p:attrNameLst>
                                          <p:attrName>ppt_y</p:attrName>
                                        </p:attrNameLst>
                                      </p:cBhvr>
                                      <p:tavLst>
                                        <p:tav tm="0">
                                          <p:val>
                                            <p:strVal val="#ppt_y"/>
                                          </p:val>
                                        </p:tav>
                                        <p:tav tm="100000">
                                          <p:val>
                                            <p:strVal val="#ppt_y"/>
                                          </p:val>
                                        </p:tav>
                                      </p:tavLst>
                                    </p:anim>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strVal val="#ppt_h"/>
                                          </p:val>
                                        </p:tav>
                                        <p:tav tm="100000">
                                          <p:val>
                                            <p:strVal val="#ppt_h"/>
                                          </p:val>
                                        </p:tav>
                                      </p:tavLst>
                                    </p:anim>
                                  </p:childTnLst>
                                </p:cTn>
                              </p:par>
                              <p:par>
                                <p:cTn id="17" presetID="17" presetClass="entr" presetSubtype="2" fill="hold" grpId="0" nodeType="withEffect">
                                  <p:stCondLst>
                                    <p:cond delay="1500"/>
                                  </p:stCondLst>
                                  <p:childTnLst>
                                    <p:set>
                                      <p:cBhvr>
                                        <p:cTn id="18" dur="1" fill="hold">
                                          <p:stCondLst>
                                            <p:cond delay="0"/>
                                          </p:stCondLst>
                                        </p:cTn>
                                        <p:tgtEl>
                                          <p:spTgt spid="22533"/>
                                        </p:tgtEl>
                                        <p:attrNameLst>
                                          <p:attrName>style.visibility</p:attrName>
                                        </p:attrNameLst>
                                      </p:cBhvr>
                                      <p:to>
                                        <p:strVal val="visible"/>
                                      </p:to>
                                    </p:set>
                                    <p:anim calcmode="lin" valueType="num">
                                      <p:cBhvr>
                                        <p:cTn id="19" dur="500" fill="hold"/>
                                        <p:tgtEl>
                                          <p:spTgt spid="22533"/>
                                        </p:tgtEl>
                                        <p:attrNameLst>
                                          <p:attrName>ppt_x</p:attrName>
                                        </p:attrNameLst>
                                      </p:cBhvr>
                                      <p:tavLst>
                                        <p:tav tm="0">
                                          <p:val>
                                            <p:strVal val="#ppt_x+#ppt_w/2"/>
                                          </p:val>
                                        </p:tav>
                                        <p:tav tm="100000">
                                          <p:val>
                                            <p:strVal val="#ppt_x"/>
                                          </p:val>
                                        </p:tav>
                                      </p:tavLst>
                                    </p:anim>
                                    <p:anim calcmode="lin" valueType="num">
                                      <p:cBhvr>
                                        <p:cTn id="20" dur="500" fill="hold"/>
                                        <p:tgtEl>
                                          <p:spTgt spid="22533"/>
                                        </p:tgtEl>
                                        <p:attrNameLst>
                                          <p:attrName>ppt_y</p:attrName>
                                        </p:attrNameLst>
                                      </p:cBhvr>
                                      <p:tavLst>
                                        <p:tav tm="0">
                                          <p:val>
                                            <p:strVal val="#ppt_y"/>
                                          </p:val>
                                        </p:tav>
                                        <p:tav tm="100000">
                                          <p:val>
                                            <p:strVal val="#ppt_y"/>
                                          </p:val>
                                        </p:tav>
                                      </p:tavLst>
                                    </p:anim>
                                    <p:anim calcmode="lin" valueType="num">
                                      <p:cBhvr>
                                        <p:cTn id="21" dur="500" fill="hold"/>
                                        <p:tgtEl>
                                          <p:spTgt spid="22533"/>
                                        </p:tgtEl>
                                        <p:attrNameLst>
                                          <p:attrName>ppt_w</p:attrName>
                                        </p:attrNameLst>
                                      </p:cBhvr>
                                      <p:tavLst>
                                        <p:tav tm="0">
                                          <p:val>
                                            <p:fltVal val="0"/>
                                          </p:val>
                                        </p:tav>
                                        <p:tav tm="100000">
                                          <p:val>
                                            <p:strVal val="#ppt_w"/>
                                          </p:val>
                                        </p:tav>
                                      </p:tavLst>
                                    </p:anim>
                                    <p:anim calcmode="lin" valueType="num">
                                      <p:cBhvr>
                                        <p:cTn id="22" dur="500" fill="hold"/>
                                        <p:tgtEl>
                                          <p:spTgt spid="22533"/>
                                        </p:tgtEl>
                                        <p:attrNameLst>
                                          <p:attrName>ppt_h</p:attrName>
                                        </p:attrNameLst>
                                      </p:cBhvr>
                                      <p:tavLst>
                                        <p:tav tm="0">
                                          <p:val>
                                            <p:strVal val="#ppt_h"/>
                                          </p:val>
                                        </p:tav>
                                        <p:tav tm="100000">
                                          <p:val>
                                            <p:strVal val="#ppt_h"/>
                                          </p:val>
                                        </p:tav>
                                      </p:tavLst>
                                    </p:anim>
                                  </p:childTnLst>
                                </p:cTn>
                              </p:par>
                              <p:par>
                                <p:cTn id="23" presetID="17" presetClass="entr" presetSubtype="8" fill="hold" nodeType="withEffect">
                                  <p:stCondLst>
                                    <p:cond delay="200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ppt_x</p:attrName>
                                        </p:attrNameLst>
                                      </p:cBhvr>
                                      <p:tavLst>
                                        <p:tav tm="0">
                                          <p:val>
                                            <p:strVal val="#ppt_x-#ppt_w/2"/>
                                          </p:val>
                                        </p:tav>
                                        <p:tav tm="100000">
                                          <p:val>
                                            <p:strVal val="#ppt_x"/>
                                          </p:val>
                                        </p:tav>
                                      </p:tavLst>
                                    </p:anim>
                                    <p:anim calcmode="lin" valueType="num">
                                      <p:cBhvr>
                                        <p:cTn id="26" dur="500" fill="hold"/>
                                        <p:tgtEl>
                                          <p:spTgt spid="8"/>
                                        </p:tgtEl>
                                        <p:attrNameLst>
                                          <p:attrName>ppt_y</p:attrName>
                                        </p:attrNameLst>
                                      </p:cBhvr>
                                      <p:tavLst>
                                        <p:tav tm="0">
                                          <p:val>
                                            <p:strVal val="#ppt_y"/>
                                          </p:val>
                                        </p:tav>
                                        <p:tav tm="100000">
                                          <p:val>
                                            <p:strVal val="#ppt_y"/>
                                          </p:val>
                                        </p:tav>
                                      </p:tavLst>
                                    </p:anim>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strVal val="#ppt_h"/>
                                          </p:val>
                                        </p:tav>
                                        <p:tav tm="100000">
                                          <p:val>
                                            <p:strVal val="#ppt_h"/>
                                          </p:val>
                                        </p:tav>
                                      </p:tavLst>
                                    </p:anim>
                                  </p:childTnLst>
                                </p:cTn>
                              </p:par>
                              <p:par>
                                <p:cTn id="29" presetID="17" presetClass="entr" presetSubtype="2" fill="hold" grpId="0" nodeType="withEffect">
                                  <p:stCondLst>
                                    <p:cond delay="2500"/>
                                  </p:stCondLst>
                                  <p:childTnLst>
                                    <p:set>
                                      <p:cBhvr>
                                        <p:cTn id="30" dur="1" fill="hold">
                                          <p:stCondLst>
                                            <p:cond delay="0"/>
                                          </p:stCondLst>
                                        </p:cTn>
                                        <p:tgtEl>
                                          <p:spTgt spid="22538"/>
                                        </p:tgtEl>
                                        <p:attrNameLst>
                                          <p:attrName>style.visibility</p:attrName>
                                        </p:attrNameLst>
                                      </p:cBhvr>
                                      <p:to>
                                        <p:strVal val="visible"/>
                                      </p:to>
                                    </p:set>
                                    <p:anim calcmode="lin" valueType="num">
                                      <p:cBhvr>
                                        <p:cTn id="31" dur="500" fill="hold"/>
                                        <p:tgtEl>
                                          <p:spTgt spid="22538"/>
                                        </p:tgtEl>
                                        <p:attrNameLst>
                                          <p:attrName>ppt_x</p:attrName>
                                        </p:attrNameLst>
                                      </p:cBhvr>
                                      <p:tavLst>
                                        <p:tav tm="0">
                                          <p:val>
                                            <p:strVal val="#ppt_x+#ppt_w/2"/>
                                          </p:val>
                                        </p:tav>
                                        <p:tav tm="100000">
                                          <p:val>
                                            <p:strVal val="#ppt_x"/>
                                          </p:val>
                                        </p:tav>
                                      </p:tavLst>
                                    </p:anim>
                                    <p:anim calcmode="lin" valueType="num">
                                      <p:cBhvr>
                                        <p:cTn id="32" dur="500" fill="hold"/>
                                        <p:tgtEl>
                                          <p:spTgt spid="22538"/>
                                        </p:tgtEl>
                                        <p:attrNameLst>
                                          <p:attrName>ppt_y</p:attrName>
                                        </p:attrNameLst>
                                      </p:cBhvr>
                                      <p:tavLst>
                                        <p:tav tm="0">
                                          <p:val>
                                            <p:strVal val="#ppt_y"/>
                                          </p:val>
                                        </p:tav>
                                        <p:tav tm="100000">
                                          <p:val>
                                            <p:strVal val="#ppt_y"/>
                                          </p:val>
                                        </p:tav>
                                      </p:tavLst>
                                    </p:anim>
                                    <p:anim calcmode="lin" valueType="num">
                                      <p:cBhvr>
                                        <p:cTn id="33" dur="500" fill="hold"/>
                                        <p:tgtEl>
                                          <p:spTgt spid="22538"/>
                                        </p:tgtEl>
                                        <p:attrNameLst>
                                          <p:attrName>ppt_w</p:attrName>
                                        </p:attrNameLst>
                                      </p:cBhvr>
                                      <p:tavLst>
                                        <p:tav tm="0">
                                          <p:val>
                                            <p:fltVal val="0"/>
                                          </p:val>
                                        </p:tav>
                                        <p:tav tm="100000">
                                          <p:val>
                                            <p:strVal val="#ppt_w"/>
                                          </p:val>
                                        </p:tav>
                                      </p:tavLst>
                                    </p:anim>
                                    <p:anim calcmode="lin" valueType="num">
                                      <p:cBhvr>
                                        <p:cTn id="34" dur="500" fill="hold"/>
                                        <p:tgtEl>
                                          <p:spTgt spid="22538"/>
                                        </p:tgtEl>
                                        <p:attrNameLst>
                                          <p:attrName>ppt_h</p:attrName>
                                        </p:attrNameLst>
                                      </p:cBhvr>
                                      <p:tavLst>
                                        <p:tav tm="0">
                                          <p:val>
                                            <p:strVal val="#ppt_h"/>
                                          </p:val>
                                        </p:tav>
                                        <p:tav tm="100000">
                                          <p:val>
                                            <p:strVal val="#ppt_h"/>
                                          </p:val>
                                        </p:tav>
                                      </p:tavLst>
                                    </p:anim>
                                  </p:childTnLst>
                                </p:cTn>
                              </p:par>
                              <p:par>
                                <p:cTn id="35" presetID="17" presetClass="entr" presetSubtype="8" fill="hold" nodeType="withEffect">
                                  <p:stCondLst>
                                    <p:cond delay="300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ppt_x</p:attrName>
                                        </p:attrNameLst>
                                      </p:cBhvr>
                                      <p:tavLst>
                                        <p:tav tm="0">
                                          <p:val>
                                            <p:strVal val="#ppt_x-#ppt_w/2"/>
                                          </p:val>
                                        </p:tav>
                                        <p:tav tm="100000">
                                          <p:val>
                                            <p:strVal val="#ppt_x"/>
                                          </p:val>
                                        </p:tav>
                                      </p:tavLst>
                                    </p:anim>
                                    <p:anim calcmode="lin" valueType="num">
                                      <p:cBhvr>
                                        <p:cTn id="38" dur="500" fill="hold"/>
                                        <p:tgtEl>
                                          <p:spTgt spid="9"/>
                                        </p:tgtEl>
                                        <p:attrNameLst>
                                          <p:attrName>ppt_y</p:attrName>
                                        </p:attrNameLst>
                                      </p:cBhvr>
                                      <p:tavLst>
                                        <p:tav tm="0">
                                          <p:val>
                                            <p:strVal val="#ppt_y"/>
                                          </p:val>
                                        </p:tav>
                                        <p:tav tm="100000">
                                          <p:val>
                                            <p:strVal val="#ppt_y"/>
                                          </p:val>
                                        </p:tav>
                                      </p:tavLst>
                                    </p:anim>
                                    <p:anim calcmode="lin" valueType="num">
                                      <p:cBhvr>
                                        <p:cTn id="39" dur="500" fill="hold"/>
                                        <p:tgtEl>
                                          <p:spTgt spid="9"/>
                                        </p:tgtEl>
                                        <p:attrNameLst>
                                          <p:attrName>ppt_w</p:attrName>
                                        </p:attrNameLst>
                                      </p:cBhvr>
                                      <p:tavLst>
                                        <p:tav tm="0">
                                          <p:val>
                                            <p:fltVal val="0"/>
                                          </p:val>
                                        </p:tav>
                                        <p:tav tm="100000">
                                          <p:val>
                                            <p:strVal val="#ppt_w"/>
                                          </p:val>
                                        </p:tav>
                                      </p:tavLst>
                                    </p:anim>
                                    <p:anim calcmode="lin" valueType="num">
                                      <p:cBhvr>
                                        <p:cTn id="40" dur="5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nimBg="1"/>
      <p:bldP spid="22533" grpId="0" animBg="1"/>
      <p:bldP spid="2253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6"/>
          <p:cNvSpPr>
            <a:spLocks/>
          </p:cNvSpPr>
          <p:nvPr/>
        </p:nvSpPr>
        <p:spPr bwMode="auto">
          <a:xfrm>
            <a:off x="5181601" y="3850219"/>
            <a:ext cx="2168525" cy="332317"/>
          </a:xfrm>
          <a:custGeom>
            <a:avLst/>
            <a:gdLst>
              <a:gd name="T0" fmla="*/ 1287 w 1366"/>
              <a:gd name="T1" fmla="*/ 107 h 157"/>
              <a:gd name="T2" fmla="*/ 0 w 1366"/>
              <a:gd name="T3" fmla="*/ 107 h 157"/>
              <a:gd name="T4" fmla="*/ 0 w 1366"/>
              <a:gd name="T5" fmla="*/ 51 h 157"/>
              <a:gd name="T6" fmla="*/ 1287 w 1366"/>
              <a:gd name="T7" fmla="*/ 51 h 157"/>
              <a:gd name="T8" fmla="*/ 1287 w 1366"/>
              <a:gd name="T9" fmla="*/ 0 h 157"/>
              <a:gd name="T10" fmla="*/ 1366 w 1366"/>
              <a:gd name="T11" fmla="*/ 78 h 157"/>
              <a:gd name="T12" fmla="*/ 1287 w 1366"/>
              <a:gd name="T13" fmla="*/ 157 h 157"/>
              <a:gd name="T14" fmla="*/ 1287 w 1366"/>
              <a:gd name="T15" fmla="*/ 10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6" h="157">
                <a:moveTo>
                  <a:pt x="1287" y="107"/>
                </a:moveTo>
                <a:lnTo>
                  <a:pt x="0" y="107"/>
                </a:lnTo>
                <a:lnTo>
                  <a:pt x="0" y="51"/>
                </a:lnTo>
                <a:lnTo>
                  <a:pt x="1287" y="51"/>
                </a:lnTo>
                <a:lnTo>
                  <a:pt x="1287" y="0"/>
                </a:lnTo>
                <a:lnTo>
                  <a:pt x="1366" y="78"/>
                </a:lnTo>
                <a:lnTo>
                  <a:pt x="1287" y="157"/>
                </a:lnTo>
                <a:lnTo>
                  <a:pt x="1287" y="107"/>
                </a:lnTo>
                <a:close/>
              </a:path>
            </a:pathLst>
          </a:custGeom>
          <a:gradFill>
            <a:gsLst>
              <a:gs pos="90000">
                <a:schemeClr val="bg2"/>
              </a:gs>
              <a:gs pos="10000">
                <a:schemeClr val="bg2"/>
              </a:gs>
              <a:gs pos="50000">
                <a:schemeClr val="bg2">
                  <a:lumMod val="60000"/>
                  <a:lumOff val="40000"/>
                </a:schemeClr>
              </a:gs>
            </a:gsLst>
            <a:lin ang="0" scaled="1"/>
          </a:gra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6" name="Freeform 7"/>
          <p:cNvSpPr>
            <a:spLocks/>
          </p:cNvSpPr>
          <p:nvPr/>
        </p:nvSpPr>
        <p:spPr bwMode="auto">
          <a:xfrm>
            <a:off x="5181601" y="4377269"/>
            <a:ext cx="1096963" cy="1259417"/>
          </a:xfrm>
          <a:custGeom>
            <a:avLst/>
            <a:gdLst>
              <a:gd name="T0" fmla="*/ 457 w 570"/>
              <a:gd name="T1" fmla="*/ 491 h 491"/>
              <a:gd name="T2" fmla="*/ 392 w 570"/>
              <a:gd name="T3" fmla="*/ 426 h 491"/>
              <a:gd name="T4" fmla="*/ 457 w 570"/>
              <a:gd name="T5" fmla="*/ 361 h 491"/>
              <a:gd name="T6" fmla="*/ 457 w 570"/>
              <a:gd name="T7" fmla="*/ 402 h 491"/>
              <a:gd name="T8" fmla="*/ 500 w 570"/>
              <a:gd name="T9" fmla="*/ 402 h 491"/>
              <a:gd name="T10" fmla="*/ 511 w 570"/>
              <a:gd name="T11" fmla="*/ 400 h 491"/>
              <a:gd name="T12" fmla="*/ 514 w 570"/>
              <a:gd name="T13" fmla="*/ 398 h 491"/>
              <a:gd name="T14" fmla="*/ 520 w 570"/>
              <a:gd name="T15" fmla="*/ 384 h 491"/>
              <a:gd name="T16" fmla="*/ 523 w 570"/>
              <a:gd name="T17" fmla="*/ 347 h 491"/>
              <a:gd name="T18" fmla="*/ 523 w 570"/>
              <a:gd name="T19" fmla="*/ 63 h 491"/>
              <a:gd name="T20" fmla="*/ 522 w 570"/>
              <a:gd name="T21" fmla="*/ 56 h 491"/>
              <a:gd name="T22" fmla="*/ 514 w 570"/>
              <a:gd name="T23" fmla="*/ 50 h 491"/>
              <a:gd name="T24" fmla="*/ 496 w 570"/>
              <a:gd name="T25" fmla="*/ 47 h 491"/>
              <a:gd name="T26" fmla="*/ 0 w 570"/>
              <a:gd name="T27" fmla="*/ 47 h 491"/>
              <a:gd name="T28" fmla="*/ 0 w 570"/>
              <a:gd name="T29" fmla="*/ 0 h 491"/>
              <a:gd name="T30" fmla="*/ 496 w 570"/>
              <a:gd name="T31" fmla="*/ 0 h 491"/>
              <a:gd name="T32" fmla="*/ 545 w 570"/>
              <a:gd name="T33" fmla="*/ 13 h 491"/>
              <a:gd name="T34" fmla="*/ 563 w 570"/>
              <a:gd name="T35" fmla="*/ 34 h 491"/>
              <a:gd name="T36" fmla="*/ 570 w 570"/>
              <a:gd name="T37" fmla="*/ 63 h 491"/>
              <a:gd name="T38" fmla="*/ 570 w 570"/>
              <a:gd name="T39" fmla="*/ 63 h 491"/>
              <a:gd name="T40" fmla="*/ 570 w 570"/>
              <a:gd name="T41" fmla="*/ 347 h 491"/>
              <a:gd name="T42" fmla="*/ 567 w 570"/>
              <a:gd name="T43" fmla="*/ 389 h 491"/>
              <a:gd name="T44" fmla="*/ 560 w 570"/>
              <a:gd name="T45" fmla="*/ 414 h 491"/>
              <a:gd name="T46" fmla="*/ 534 w 570"/>
              <a:gd name="T47" fmla="*/ 442 h 491"/>
              <a:gd name="T48" fmla="*/ 500 w 570"/>
              <a:gd name="T49" fmla="*/ 449 h 491"/>
              <a:gd name="T50" fmla="*/ 457 w 570"/>
              <a:gd name="T51" fmla="*/ 449 h 491"/>
              <a:gd name="T52" fmla="*/ 457 w 570"/>
              <a:gd name="T53" fmla="*/ 491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70" h="491">
                <a:moveTo>
                  <a:pt x="457" y="491"/>
                </a:moveTo>
                <a:cubicBezTo>
                  <a:pt x="392" y="426"/>
                  <a:pt x="392" y="426"/>
                  <a:pt x="392" y="426"/>
                </a:cubicBezTo>
                <a:cubicBezTo>
                  <a:pt x="457" y="361"/>
                  <a:pt x="457" y="361"/>
                  <a:pt x="457" y="361"/>
                </a:cubicBezTo>
                <a:cubicBezTo>
                  <a:pt x="457" y="402"/>
                  <a:pt x="457" y="402"/>
                  <a:pt x="457" y="402"/>
                </a:cubicBezTo>
                <a:cubicBezTo>
                  <a:pt x="500" y="402"/>
                  <a:pt x="500" y="402"/>
                  <a:pt x="500" y="402"/>
                </a:cubicBezTo>
                <a:cubicBezTo>
                  <a:pt x="506" y="402"/>
                  <a:pt x="510" y="401"/>
                  <a:pt x="511" y="400"/>
                </a:cubicBezTo>
                <a:cubicBezTo>
                  <a:pt x="513" y="400"/>
                  <a:pt x="513" y="399"/>
                  <a:pt x="514" y="398"/>
                </a:cubicBezTo>
                <a:cubicBezTo>
                  <a:pt x="516" y="396"/>
                  <a:pt x="518" y="392"/>
                  <a:pt x="520" y="384"/>
                </a:cubicBezTo>
                <a:cubicBezTo>
                  <a:pt x="522" y="375"/>
                  <a:pt x="523" y="363"/>
                  <a:pt x="523" y="347"/>
                </a:cubicBezTo>
                <a:cubicBezTo>
                  <a:pt x="523" y="347"/>
                  <a:pt x="523" y="131"/>
                  <a:pt x="523" y="63"/>
                </a:cubicBezTo>
                <a:cubicBezTo>
                  <a:pt x="523" y="59"/>
                  <a:pt x="522" y="57"/>
                  <a:pt x="522" y="56"/>
                </a:cubicBezTo>
                <a:cubicBezTo>
                  <a:pt x="520" y="54"/>
                  <a:pt x="519" y="52"/>
                  <a:pt x="514" y="50"/>
                </a:cubicBezTo>
                <a:cubicBezTo>
                  <a:pt x="510" y="48"/>
                  <a:pt x="504" y="47"/>
                  <a:pt x="496" y="47"/>
                </a:cubicBezTo>
                <a:cubicBezTo>
                  <a:pt x="0" y="47"/>
                  <a:pt x="0" y="47"/>
                  <a:pt x="0" y="47"/>
                </a:cubicBezTo>
                <a:cubicBezTo>
                  <a:pt x="0" y="0"/>
                  <a:pt x="0" y="0"/>
                  <a:pt x="0" y="0"/>
                </a:cubicBezTo>
                <a:cubicBezTo>
                  <a:pt x="496" y="0"/>
                  <a:pt x="496" y="0"/>
                  <a:pt x="496" y="0"/>
                </a:cubicBezTo>
                <a:cubicBezTo>
                  <a:pt x="513" y="0"/>
                  <a:pt x="530" y="3"/>
                  <a:pt x="545" y="13"/>
                </a:cubicBezTo>
                <a:cubicBezTo>
                  <a:pt x="552" y="18"/>
                  <a:pt x="559" y="25"/>
                  <a:pt x="563" y="34"/>
                </a:cubicBezTo>
                <a:cubicBezTo>
                  <a:pt x="568" y="43"/>
                  <a:pt x="570" y="53"/>
                  <a:pt x="570" y="63"/>
                </a:cubicBezTo>
                <a:cubicBezTo>
                  <a:pt x="570" y="63"/>
                  <a:pt x="570" y="63"/>
                  <a:pt x="570" y="63"/>
                </a:cubicBezTo>
                <a:cubicBezTo>
                  <a:pt x="570" y="131"/>
                  <a:pt x="570" y="347"/>
                  <a:pt x="570" y="347"/>
                </a:cubicBezTo>
                <a:cubicBezTo>
                  <a:pt x="570" y="363"/>
                  <a:pt x="569" y="377"/>
                  <a:pt x="567" y="389"/>
                </a:cubicBezTo>
                <a:cubicBezTo>
                  <a:pt x="566" y="398"/>
                  <a:pt x="563" y="407"/>
                  <a:pt x="560" y="414"/>
                </a:cubicBezTo>
                <a:cubicBezTo>
                  <a:pt x="554" y="426"/>
                  <a:pt x="545" y="436"/>
                  <a:pt x="534" y="442"/>
                </a:cubicBezTo>
                <a:cubicBezTo>
                  <a:pt x="523" y="448"/>
                  <a:pt x="512" y="449"/>
                  <a:pt x="500" y="449"/>
                </a:cubicBezTo>
                <a:cubicBezTo>
                  <a:pt x="457" y="449"/>
                  <a:pt x="457" y="449"/>
                  <a:pt x="457" y="449"/>
                </a:cubicBezTo>
                <a:lnTo>
                  <a:pt x="457" y="491"/>
                </a:lnTo>
                <a:close/>
              </a:path>
            </a:pathLst>
          </a:custGeom>
          <a:gradFill flip="none" rotWithShape="1">
            <a:gsLst>
              <a:gs pos="72000">
                <a:schemeClr val="accent1"/>
              </a:gs>
              <a:gs pos="28000">
                <a:schemeClr val="accent1"/>
              </a:gs>
              <a:gs pos="50000">
                <a:schemeClr val="accent1">
                  <a:lumMod val="60000"/>
                  <a:lumOff val="40000"/>
                </a:schemeClr>
              </a:gs>
            </a:gsLst>
            <a:lin ang="2700000" scaled="1"/>
            <a:tileRect/>
          </a:gra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7" name="Freeform 8"/>
          <p:cNvSpPr>
            <a:spLocks/>
          </p:cNvSpPr>
          <p:nvPr/>
        </p:nvSpPr>
        <p:spPr bwMode="auto">
          <a:xfrm>
            <a:off x="5181601" y="2084917"/>
            <a:ext cx="1096963" cy="1568451"/>
          </a:xfrm>
          <a:custGeom>
            <a:avLst/>
            <a:gdLst>
              <a:gd name="T0" fmla="*/ 0 w 570"/>
              <a:gd name="T1" fmla="*/ 564 h 612"/>
              <a:gd name="T2" fmla="*/ 496 w 570"/>
              <a:gd name="T3" fmla="*/ 564 h 612"/>
              <a:gd name="T4" fmla="*/ 518 w 570"/>
              <a:gd name="T5" fmla="*/ 559 h 612"/>
              <a:gd name="T6" fmla="*/ 522 w 570"/>
              <a:gd name="T7" fmla="*/ 555 h 612"/>
              <a:gd name="T8" fmla="*/ 523 w 570"/>
              <a:gd name="T9" fmla="*/ 548 h 612"/>
              <a:gd name="T10" fmla="*/ 523 w 570"/>
              <a:gd name="T11" fmla="*/ 144 h 612"/>
              <a:gd name="T12" fmla="*/ 521 w 570"/>
              <a:gd name="T13" fmla="*/ 111 h 612"/>
              <a:gd name="T14" fmla="*/ 517 w 570"/>
              <a:gd name="T15" fmla="*/ 98 h 612"/>
              <a:gd name="T16" fmla="*/ 512 w 570"/>
              <a:gd name="T17" fmla="*/ 92 h 612"/>
              <a:gd name="T18" fmla="*/ 500 w 570"/>
              <a:gd name="T19" fmla="*/ 90 h 612"/>
              <a:gd name="T20" fmla="*/ 457 w 570"/>
              <a:gd name="T21" fmla="*/ 90 h 612"/>
              <a:gd name="T22" fmla="*/ 457 w 570"/>
              <a:gd name="T23" fmla="*/ 130 h 612"/>
              <a:gd name="T24" fmla="*/ 392 w 570"/>
              <a:gd name="T25" fmla="*/ 65 h 612"/>
              <a:gd name="T26" fmla="*/ 457 w 570"/>
              <a:gd name="T27" fmla="*/ 0 h 612"/>
              <a:gd name="T28" fmla="*/ 457 w 570"/>
              <a:gd name="T29" fmla="*/ 42 h 612"/>
              <a:gd name="T30" fmla="*/ 500 w 570"/>
              <a:gd name="T31" fmla="*/ 42 h 612"/>
              <a:gd name="T32" fmla="*/ 531 w 570"/>
              <a:gd name="T33" fmla="*/ 48 h 612"/>
              <a:gd name="T34" fmla="*/ 551 w 570"/>
              <a:gd name="T35" fmla="*/ 63 h 612"/>
              <a:gd name="T36" fmla="*/ 566 w 570"/>
              <a:gd name="T37" fmla="*/ 98 h 612"/>
              <a:gd name="T38" fmla="*/ 570 w 570"/>
              <a:gd name="T39" fmla="*/ 144 h 612"/>
              <a:gd name="T40" fmla="*/ 570 w 570"/>
              <a:gd name="T41" fmla="*/ 198 h 612"/>
              <a:gd name="T42" fmla="*/ 570 w 570"/>
              <a:gd name="T43" fmla="*/ 548 h 612"/>
              <a:gd name="T44" fmla="*/ 570 w 570"/>
              <a:gd name="T45" fmla="*/ 548 h 612"/>
              <a:gd name="T46" fmla="*/ 563 w 570"/>
              <a:gd name="T47" fmla="*/ 577 h 612"/>
              <a:gd name="T48" fmla="*/ 533 w 570"/>
              <a:gd name="T49" fmla="*/ 604 h 612"/>
              <a:gd name="T50" fmla="*/ 496 w 570"/>
              <a:gd name="T51" fmla="*/ 612 h 612"/>
              <a:gd name="T52" fmla="*/ 0 w 570"/>
              <a:gd name="T53" fmla="*/ 612 h 612"/>
              <a:gd name="T54" fmla="*/ 0 w 570"/>
              <a:gd name="T55" fmla="*/ 56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0" h="612">
                <a:moveTo>
                  <a:pt x="0" y="564"/>
                </a:moveTo>
                <a:cubicBezTo>
                  <a:pt x="496" y="564"/>
                  <a:pt x="496" y="564"/>
                  <a:pt x="496" y="564"/>
                </a:cubicBezTo>
                <a:cubicBezTo>
                  <a:pt x="506" y="565"/>
                  <a:pt x="514" y="562"/>
                  <a:pt x="518" y="559"/>
                </a:cubicBezTo>
                <a:cubicBezTo>
                  <a:pt x="520" y="558"/>
                  <a:pt x="521" y="557"/>
                  <a:pt x="522" y="555"/>
                </a:cubicBezTo>
                <a:cubicBezTo>
                  <a:pt x="522" y="554"/>
                  <a:pt x="523" y="552"/>
                  <a:pt x="523" y="548"/>
                </a:cubicBezTo>
                <a:cubicBezTo>
                  <a:pt x="523" y="144"/>
                  <a:pt x="523" y="144"/>
                  <a:pt x="523" y="144"/>
                </a:cubicBezTo>
                <a:cubicBezTo>
                  <a:pt x="523" y="130"/>
                  <a:pt x="522" y="119"/>
                  <a:pt x="521" y="111"/>
                </a:cubicBezTo>
                <a:cubicBezTo>
                  <a:pt x="520" y="105"/>
                  <a:pt x="518" y="100"/>
                  <a:pt x="517" y="98"/>
                </a:cubicBezTo>
                <a:cubicBezTo>
                  <a:pt x="515" y="93"/>
                  <a:pt x="514" y="93"/>
                  <a:pt x="512" y="92"/>
                </a:cubicBezTo>
                <a:cubicBezTo>
                  <a:pt x="510" y="91"/>
                  <a:pt x="507" y="90"/>
                  <a:pt x="500" y="90"/>
                </a:cubicBezTo>
                <a:cubicBezTo>
                  <a:pt x="457" y="90"/>
                  <a:pt x="457" y="90"/>
                  <a:pt x="457" y="90"/>
                </a:cubicBezTo>
                <a:cubicBezTo>
                  <a:pt x="457" y="130"/>
                  <a:pt x="457" y="130"/>
                  <a:pt x="457" y="130"/>
                </a:cubicBezTo>
                <a:cubicBezTo>
                  <a:pt x="392" y="65"/>
                  <a:pt x="392" y="65"/>
                  <a:pt x="392" y="65"/>
                </a:cubicBezTo>
                <a:cubicBezTo>
                  <a:pt x="457" y="0"/>
                  <a:pt x="457" y="0"/>
                  <a:pt x="457" y="0"/>
                </a:cubicBezTo>
                <a:cubicBezTo>
                  <a:pt x="457" y="42"/>
                  <a:pt x="457" y="42"/>
                  <a:pt x="457" y="42"/>
                </a:cubicBezTo>
                <a:cubicBezTo>
                  <a:pt x="500" y="42"/>
                  <a:pt x="500" y="42"/>
                  <a:pt x="500" y="42"/>
                </a:cubicBezTo>
                <a:cubicBezTo>
                  <a:pt x="510" y="42"/>
                  <a:pt x="521" y="44"/>
                  <a:pt x="531" y="48"/>
                </a:cubicBezTo>
                <a:cubicBezTo>
                  <a:pt x="538" y="52"/>
                  <a:pt x="545" y="57"/>
                  <a:pt x="551" y="63"/>
                </a:cubicBezTo>
                <a:cubicBezTo>
                  <a:pt x="559" y="73"/>
                  <a:pt x="563" y="85"/>
                  <a:pt x="566" y="98"/>
                </a:cubicBezTo>
                <a:cubicBezTo>
                  <a:pt x="569" y="111"/>
                  <a:pt x="570" y="126"/>
                  <a:pt x="570" y="144"/>
                </a:cubicBezTo>
                <a:cubicBezTo>
                  <a:pt x="570" y="145"/>
                  <a:pt x="570" y="165"/>
                  <a:pt x="570" y="198"/>
                </a:cubicBezTo>
                <a:cubicBezTo>
                  <a:pt x="570" y="296"/>
                  <a:pt x="570" y="497"/>
                  <a:pt x="570" y="548"/>
                </a:cubicBezTo>
                <a:cubicBezTo>
                  <a:pt x="570" y="548"/>
                  <a:pt x="570" y="548"/>
                  <a:pt x="570" y="548"/>
                </a:cubicBezTo>
                <a:cubicBezTo>
                  <a:pt x="570" y="559"/>
                  <a:pt x="568" y="569"/>
                  <a:pt x="563" y="577"/>
                </a:cubicBezTo>
                <a:cubicBezTo>
                  <a:pt x="557" y="590"/>
                  <a:pt x="545" y="599"/>
                  <a:pt x="533" y="604"/>
                </a:cubicBezTo>
                <a:cubicBezTo>
                  <a:pt x="521" y="610"/>
                  <a:pt x="509" y="612"/>
                  <a:pt x="496" y="612"/>
                </a:cubicBezTo>
                <a:cubicBezTo>
                  <a:pt x="0" y="612"/>
                  <a:pt x="0" y="612"/>
                  <a:pt x="0" y="612"/>
                </a:cubicBezTo>
                <a:lnTo>
                  <a:pt x="0" y="564"/>
                </a:lnTo>
                <a:close/>
              </a:path>
            </a:pathLst>
          </a:custGeom>
          <a:gradFill flip="none" rotWithShape="1">
            <a:gsLst>
              <a:gs pos="90000">
                <a:schemeClr val="accent2"/>
              </a:gs>
              <a:gs pos="10000">
                <a:schemeClr val="accent2"/>
              </a:gs>
              <a:gs pos="50000">
                <a:schemeClr val="accent2">
                  <a:lumMod val="60000"/>
                  <a:lumOff val="40000"/>
                </a:schemeClr>
              </a:gs>
            </a:gsLst>
            <a:lin ang="8100000" scaled="1"/>
            <a:tileRect/>
          </a:gra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8" name="Freeform 9"/>
          <p:cNvSpPr>
            <a:spLocks/>
          </p:cNvSpPr>
          <p:nvPr/>
        </p:nvSpPr>
        <p:spPr bwMode="auto">
          <a:xfrm>
            <a:off x="5181601" y="2628901"/>
            <a:ext cx="1731963" cy="1238251"/>
          </a:xfrm>
          <a:custGeom>
            <a:avLst/>
            <a:gdLst>
              <a:gd name="T0" fmla="*/ 0 w 900"/>
              <a:gd name="T1" fmla="*/ 436 h 483"/>
              <a:gd name="T2" fmla="*/ 574 w 900"/>
              <a:gd name="T3" fmla="*/ 436 h 483"/>
              <a:gd name="T4" fmla="*/ 596 w 900"/>
              <a:gd name="T5" fmla="*/ 431 h 483"/>
              <a:gd name="T6" fmla="*/ 599 w 900"/>
              <a:gd name="T7" fmla="*/ 427 h 483"/>
              <a:gd name="T8" fmla="*/ 601 w 900"/>
              <a:gd name="T9" fmla="*/ 419 h 483"/>
              <a:gd name="T10" fmla="*/ 601 w 900"/>
              <a:gd name="T11" fmla="*/ 144 h 483"/>
              <a:gd name="T12" fmla="*/ 605 w 900"/>
              <a:gd name="T13" fmla="*/ 102 h 483"/>
              <a:gd name="T14" fmla="*/ 612 w 900"/>
              <a:gd name="T15" fmla="*/ 77 h 483"/>
              <a:gd name="T16" fmla="*/ 637 w 900"/>
              <a:gd name="T17" fmla="*/ 49 h 483"/>
              <a:gd name="T18" fmla="*/ 672 w 900"/>
              <a:gd name="T19" fmla="*/ 42 h 483"/>
              <a:gd name="T20" fmla="*/ 835 w 900"/>
              <a:gd name="T21" fmla="*/ 42 h 483"/>
              <a:gd name="T22" fmla="*/ 835 w 900"/>
              <a:gd name="T23" fmla="*/ 0 h 483"/>
              <a:gd name="T24" fmla="*/ 900 w 900"/>
              <a:gd name="T25" fmla="*/ 65 h 483"/>
              <a:gd name="T26" fmla="*/ 835 w 900"/>
              <a:gd name="T27" fmla="*/ 130 h 483"/>
              <a:gd name="T28" fmla="*/ 835 w 900"/>
              <a:gd name="T29" fmla="*/ 89 h 483"/>
              <a:gd name="T30" fmla="*/ 672 w 900"/>
              <a:gd name="T31" fmla="*/ 89 h 483"/>
              <a:gd name="T32" fmla="*/ 660 w 900"/>
              <a:gd name="T33" fmla="*/ 90 h 483"/>
              <a:gd name="T34" fmla="*/ 657 w 900"/>
              <a:gd name="T35" fmla="*/ 93 h 483"/>
              <a:gd name="T36" fmla="*/ 652 w 900"/>
              <a:gd name="T37" fmla="*/ 107 h 483"/>
              <a:gd name="T38" fmla="*/ 649 w 900"/>
              <a:gd name="T39" fmla="*/ 144 h 483"/>
              <a:gd name="T40" fmla="*/ 648 w 900"/>
              <a:gd name="T41" fmla="*/ 419 h 483"/>
              <a:gd name="T42" fmla="*/ 641 w 900"/>
              <a:gd name="T43" fmla="*/ 448 h 483"/>
              <a:gd name="T44" fmla="*/ 611 w 900"/>
              <a:gd name="T45" fmla="*/ 476 h 483"/>
              <a:gd name="T46" fmla="*/ 574 w 900"/>
              <a:gd name="T47" fmla="*/ 483 h 483"/>
              <a:gd name="T48" fmla="*/ 0 w 900"/>
              <a:gd name="T49" fmla="*/ 483 h 483"/>
              <a:gd name="T50" fmla="*/ 0 w 900"/>
              <a:gd name="T51" fmla="*/ 436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00" h="483">
                <a:moveTo>
                  <a:pt x="0" y="436"/>
                </a:moveTo>
                <a:cubicBezTo>
                  <a:pt x="574" y="436"/>
                  <a:pt x="574" y="436"/>
                  <a:pt x="574" y="436"/>
                </a:cubicBezTo>
                <a:cubicBezTo>
                  <a:pt x="584" y="436"/>
                  <a:pt x="592" y="433"/>
                  <a:pt x="596" y="431"/>
                </a:cubicBezTo>
                <a:cubicBezTo>
                  <a:pt x="598" y="429"/>
                  <a:pt x="599" y="428"/>
                  <a:pt x="599" y="427"/>
                </a:cubicBezTo>
                <a:cubicBezTo>
                  <a:pt x="600" y="425"/>
                  <a:pt x="601" y="423"/>
                  <a:pt x="601" y="419"/>
                </a:cubicBezTo>
                <a:cubicBezTo>
                  <a:pt x="601" y="144"/>
                  <a:pt x="601" y="144"/>
                  <a:pt x="601" y="144"/>
                </a:cubicBezTo>
                <a:cubicBezTo>
                  <a:pt x="601" y="128"/>
                  <a:pt x="602" y="114"/>
                  <a:pt x="605" y="102"/>
                </a:cubicBezTo>
                <a:cubicBezTo>
                  <a:pt x="606" y="93"/>
                  <a:pt x="609" y="84"/>
                  <a:pt x="612" y="77"/>
                </a:cubicBezTo>
                <a:cubicBezTo>
                  <a:pt x="617" y="65"/>
                  <a:pt x="626" y="55"/>
                  <a:pt x="637" y="49"/>
                </a:cubicBezTo>
                <a:cubicBezTo>
                  <a:pt x="648" y="43"/>
                  <a:pt x="660" y="42"/>
                  <a:pt x="672" y="42"/>
                </a:cubicBezTo>
                <a:cubicBezTo>
                  <a:pt x="835" y="42"/>
                  <a:pt x="835" y="42"/>
                  <a:pt x="835" y="42"/>
                </a:cubicBezTo>
                <a:cubicBezTo>
                  <a:pt x="835" y="0"/>
                  <a:pt x="835" y="0"/>
                  <a:pt x="835" y="0"/>
                </a:cubicBezTo>
                <a:cubicBezTo>
                  <a:pt x="900" y="65"/>
                  <a:pt x="900" y="65"/>
                  <a:pt x="900" y="65"/>
                </a:cubicBezTo>
                <a:cubicBezTo>
                  <a:pt x="835" y="130"/>
                  <a:pt x="835" y="130"/>
                  <a:pt x="835" y="130"/>
                </a:cubicBezTo>
                <a:cubicBezTo>
                  <a:pt x="835" y="89"/>
                  <a:pt x="835" y="89"/>
                  <a:pt x="835" y="89"/>
                </a:cubicBezTo>
                <a:cubicBezTo>
                  <a:pt x="672" y="89"/>
                  <a:pt x="672" y="89"/>
                  <a:pt x="672" y="89"/>
                </a:cubicBezTo>
                <a:cubicBezTo>
                  <a:pt x="666" y="89"/>
                  <a:pt x="662" y="90"/>
                  <a:pt x="660" y="90"/>
                </a:cubicBezTo>
                <a:cubicBezTo>
                  <a:pt x="659" y="91"/>
                  <a:pt x="658" y="92"/>
                  <a:pt x="657" y="93"/>
                </a:cubicBezTo>
                <a:cubicBezTo>
                  <a:pt x="656" y="94"/>
                  <a:pt x="653" y="99"/>
                  <a:pt x="652" y="107"/>
                </a:cubicBezTo>
                <a:cubicBezTo>
                  <a:pt x="650" y="115"/>
                  <a:pt x="649" y="128"/>
                  <a:pt x="649" y="144"/>
                </a:cubicBezTo>
                <a:cubicBezTo>
                  <a:pt x="648" y="419"/>
                  <a:pt x="648" y="419"/>
                  <a:pt x="648" y="419"/>
                </a:cubicBezTo>
                <a:cubicBezTo>
                  <a:pt x="648" y="430"/>
                  <a:pt x="646" y="440"/>
                  <a:pt x="641" y="448"/>
                </a:cubicBezTo>
                <a:cubicBezTo>
                  <a:pt x="634" y="462"/>
                  <a:pt x="623" y="471"/>
                  <a:pt x="611" y="476"/>
                </a:cubicBezTo>
                <a:cubicBezTo>
                  <a:pt x="599" y="481"/>
                  <a:pt x="586" y="483"/>
                  <a:pt x="574" y="483"/>
                </a:cubicBezTo>
                <a:cubicBezTo>
                  <a:pt x="0" y="483"/>
                  <a:pt x="0" y="483"/>
                  <a:pt x="0" y="483"/>
                </a:cubicBezTo>
                <a:lnTo>
                  <a:pt x="0" y="436"/>
                </a:lnTo>
                <a:close/>
              </a:path>
            </a:pathLst>
          </a:custGeom>
          <a:gradFill flip="none" rotWithShape="1">
            <a:gsLst>
              <a:gs pos="90000">
                <a:schemeClr val="tx2"/>
              </a:gs>
              <a:gs pos="10000">
                <a:schemeClr val="tx2"/>
              </a:gs>
              <a:gs pos="50000">
                <a:schemeClr val="tx2">
                  <a:lumMod val="60000"/>
                  <a:lumOff val="40000"/>
                </a:schemeClr>
              </a:gs>
            </a:gsLst>
            <a:lin ang="8100000" scaled="1"/>
            <a:tileRect/>
          </a:gra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9" name="Freeform 10"/>
          <p:cNvSpPr>
            <a:spLocks/>
          </p:cNvSpPr>
          <p:nvPr/>
        </p:nvSpPr>
        <p:spPr bwMode="auto">
          <a:xfrm>
            <a:off x="5181601" y="4161368"/>
            <a:ext cx="1731963" cy="1667933"/>
          </a:xfrm>
          <a:custGeom>
            <a:avLst/>
            <a:gdLst>
              <a:gd name="T0" fmla="*/ 835 w 900"/>
              <a:gd name="T1" fmla="*/ 608 h 650"/>
              <a:gd name="T2" fmla="*/ 672 w 900"/>
              <a:gd name="T3" fmla="*/ 608 h 650"/>
              <a:gd name="T4" fmla="*/ 641 w 900"/>
              <a:gd name="T5" fmla="*/ 602 h 650"/>
              <a:gd name="T6" fmla="*/ 621 w 900"/>
              <a:gd name="T7" fmla="*/ 587 h 650"/>
              <a:gd name="T8" fmla="*/ 605 w 900"/>
              <a:gd name="T9" fmla="*/ 553 h 650"/>
              <a:gd name="T10" fmla="*/ 601 w 900"/>
              <a:gd name="T11" fmla="*/ 506 h 650"/>
              <a:gd name="T12" fmla="*/ 601 w 900"/>
              <a:gd name="T13" fmla="*/ 64 h 650"/>
              <a:gd name="T14" fmla="*/ 599 w 900"/>
              <a:gd name="T15" fmla="*/ 57 h 650"/>
              <a:gd name="T16" fmla="*/ 592 w 900"/>
              <a:gd name="T17" fmla="*/ 51 h 650"/>
              <a:gd name="T18" fmla="*/ 574 w 900"/>
              <a:gd name="T19" fmla="*/ 47 h 650"/>
              <a:gd name="T20" fmla="*/ 0 w 900"/>
              <a:gd name="T21" fmla="*/ 47 h 650"/>
              <a:gd name="T22" fmla="*/ 0 w 900"/>
              <a:gd name="T23" fmla="*/ 0 h 650"/>
              <a:gd name="T24" fmla="*/ 574 w 900"/>
              <a:gd name="T25" fmla="*/ 0 h 650"/>
              <a:gd name="T26" fmla="*/ 623 w 900"/>
              <a:gd name="T27" fmla="*/ 14 h 650"/>
              <a:gd name="T28" fmla="*/ 641 w 900"/>
              <a:gd name="T29" fmla="*/ 35 h 650"/>
              <a:gd name="T30" fmla="*/ 648 w 900"/>
              <a:gd name="T31" fmla="*/ 64 h 650"/>
              <a:gd name="T32" fmla="*/ 649 w 900"/>
              <a:gd name="T33" fmla="*/ 506 h 650"/>
              <a:gd name="T34" fmla="*/ 651 w 900"/>
              <a:gd name="T35" fmla="*/ 540 h 650"/>
              <a:gd name="T36" fmla="*/ 655 w 900"/>
              <a:gd name="T37" fmla="*/ 553 h 650"/>
              <a:gd name="T38" fmla="*/ 660 w 900"/>
              <a:gd name="T39" fmla="*/ 559 h 650"/>
              <a:gd name="T40" fmla="*/ 672 w 900"/>
              <a:gd name="T41" fmla="*/ 561 h 650"/>
              <a:gd name="T42" fmla="*/ 835 w 900"/>
              <a:gd name="T43" fmla="*/ 561 h 650"/>
              <a:gd name="T44" fmla="*/ 835 w 900"/>
              <a:gd name="T45" fmla="*/ 520 h 650"/>
              <a:gd name="T46" fmla="*/ 900 w 900"/>
              <a:gd name="T47" fmla="*/ 585 h 650"/>
              <a:gd name="T48" fmla="*/ 835 w 900"/>
              <a:gd name="T49" fmla="*/ 650 h 650"/>
              <a:gd name="T50" fmla="*/ 835 w 900"/>
              <a:gd name="T51" fmla="*/ 608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00" h="650">
                <a:moveTo>
                  <a:pt x="835" y="608"/>
                </a:moveTo>
                <a:cubicBezTo>
                  <a:pt x="672" y="608"/>
                  <a:pt x="672" y="608"/>
                  <a:pt x="672" y="608"/>
                </a:cubicBezTo>
                <a:cubicBezTo>
                  <a:pt x="661" y="608"/>
                  <a:pt x="651" y="607"/>
                  <a:pt x="641" y="602"/>
                </a:cubicBezTo>
                <a:cubicBezTo>
                  <a:pt x="633" y="599"/>
                  <a:pt x="626" y="594"/>
                  <a:pt x="621" y="587"/>
                </a:cubicBezTo>
                <a:cubicBezTo>
                  <a:pt x="613" y="578"/>
                  <a:pt x="608" y="566"/>
                  <a:pt x="605" y="553"/>
                </a:cubicBezTo>
                <a:cubicBezTo>
                  <a:pt x="603" y="539"/>
                  <a:pt x="601" y="524"/>
                  <a:pt x="601" y="506"/>
                </a:cubicBezTo>
                <a:cubicBezTo>
                  <a:pt x="601" y="64"/>
                  <a:pt x="601" y="64"/>
                  <a:pt x="601" y="64"/>
                </a:cubicBezTo>
                <a:cubicBezTo>
                  <a:pt x="601" y="60"/>
                  <a:pt x="600" y="58"/>
                  <a:pt x="599" y="57"/>
                </a:cubicBezTo>
                <a:cubicBezTo>
                  <a:pt x="598" y="54"/>
                  <a:pt x="596" y="53"/>
                  <a:pt x="592" y="51"/>
                </a:cubicBezTo>
                <a:cubicBezTo>
                  <a:pt x="588" y="49"/>
                  <a:pt x="581" y="47"/>
                  <a:pt x="574" y="47"/>
                </a:cubicBezTo>
                <a:cubicBezTo>
                  <a:pt x="0" y="47"/>
                  <a:pt x="0" y="47"/>
                  <a:pt x="0" y="47"/>
                </a:cubicBezTo>
                <a:cubicBezTo>
                  <a:pt x="0" y="0"/>
                  <a:pt x="0" y="0"/>
                  <a:pt x="0" y="0"/>
                </a:cubicBezTo>
                <a:cubicBezTo>
                  <a:pt x="574" y="0"/>
                  <a:pt x="574" y="0"/>
                  <a:pt x="574" y="0"/>
                </a:cubicBezTo>
                <a:cubicBezTo>
                  <a:pt x="591" y="0"/>
                  <a:pt x="608" y="4"/>
                  <a:pt x="623" y="14"/>
                </a:cubicBezTo>
                <a:cubicBezTo>
                  <a:pt x="630" y="19"/>
                  <a:pt x="637" y="26"/>
                  <a:pt x="641" y="35"/>
                </a:cubicBezTo>
                <a:cubicBezTo>
                  <a:pt x="646" y="43"/>
                  <a:pt x="648" y="53"/>
                  <a:pt x="648" y="64"/>
                </a:cubicBezTo>
                <a:cubicBezTo>
                  <a:pt x="649" y="506"/>
                  <a:pt x="649" y="506"/>
                  <a:pt x="649" y="506"/>
                </a:cubicBezTo>
                <a:cubicBezTo>
                  <a:pt x="649" y="520"/>
                  <a:pt x="650" y="532"/>
                  <a:pt x="651" y="540"/>
                </a:cubicBezTo>
                <a:cubicBezTo>
                  <a:pt x="652" y="546"/>
                  <a:pt x="654" y="550"/>
                  <a:pt x="655" y="553"/>
                </a:cubicBezTo>
                <a:cubicBezTo>
                  <a:pt x="657" y="557"/>
                  <a:pt x="658" y="558"/>
                  <a:pt x="660" y="559"/>
                </a:cubicBezTo>
                <a:cubicBezTo>
                  <a:pt x="661" y="560"/>
                  <a:pt x="665" y="561"/>
                  <a:pt x="672" y="561"/>
                </a:cubicBezTo>
                <a:cubicBezTo>
                  <a:pt x="835" y="561"/>
                  <a:pt x="835" y="561"/>
                  <a:pt x="835" y="561"/>
                </a:cubicBezTo>
                <a:cubicBezTo>
                  <a:pt x="835" y="520"/>
                  <a:pt x="835" y="520"/>
                  <a:pt x="835" y="520"/>
                </a:cubicBezTo>
                <a:cubicBezTo>
                  <a:pt x="900" y="585"/>
                  <a:pt x="900" y="585"/>
                  <a:pt x="900" y="585"/>
                </a:cubicBezTo>
                <a:cubicBezTo>
                  <a:pt x="835" y="650"/>
                  <a:pt x="835" y="650"/>
                  <a:pt x="835" y="650"/>
                </a:cubicBezTo>
                <a:lnTo>
                  <a:pt x="835" y="608"/>
                </a:lnTo>
                <a:close/>
              </a:path>
            </a:pathLst>
          </a:custGeom>
          <a:gradFill flip="none" rotWithShape="1">
            <a:gsLst>
              <a:gs pos="90000">
                <a:schemeClr val="accent3"/>
              </a:gs>
              <a:gs pos="10000">
                <a:schemeClr val="accent3"/>
              </a:gs>
              <a:gs pos="50000">
                <a:schemeClr val="accent3">
                  <a:lumMod val="60000"/>
                  <a:lumOff val="40000"/>
                </a:schemeClr>
              </a:gs>
            </a:gsLst>
            <a:lin ang="2700000" scaled="1"/>
            <a:tileRect/>
          </a:gra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12" name="Freeform 14"/>
          <p:cNvSpPr>
            <a:spLocks/>
          </p:cNvSpPr>
          <p:nvPr/>
        </p:nvSpPr>
        <p:spPr bwMode="auto">
          <a:xfrm flipH="1">
            <a:off x="1723210" y="3850219"/>
            <a:ext cx="2170113" cy="332317"/>
          </a:xfrm>
          <a:custGeom>
            <a:avLst/>
            <a:gdLst>
              <a:gd name="T0" fmla="*/ 1288 w 1367"/>
              <a:gd name="T1" fmla="*/ 107 h 157"/>
              <a:gd name="T2" fmla="*/ 0 w 1367"/>
              <a:gd name="T3" fmla="*/ 107 h 157"/>
              <a:gd name="T4" fmla="*/ 0 w 1367"/>
              <a:gd name="T5" fmla="*/ 51 h 157"/>
              <a:gd name="T6" fmla="*/ 1288 w 1367"/>
              <a:gd name="T7" fmla="*/ 51 h 157"/>
              <a:gd name="T8" fmla="*/ 1288 w 1367"/>
              <a:gd name="T9" fmla="*/ 0 h 157"/>
              <a:gd name="T10" fmla="*/ 1367 w 1367"/>
              <a:gd name="T11" fmla="*/ 78 h 157"/>
              <a:gd name="T12" fmla="*/ 1288 w 1367"/>
              <a:gd name="T13" fmla="*/ 157 h 157"/>
              <a:gd name="T14" fmla="*/ 1288 w 1367"/>
              <a:gd name="T15" fmla="*/ 10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7" h="157">
                <a:moveTo>
                  <a:pt x="1288" y="107"/>
                </a:moveTo>
                <a:lnTo>
                  <a:pt x="0" y="107"/>
                </a:lnTo>
                <a:lnTo>
                  <a:pt x="0" y="51"/>
                </a:lnTo>
                <a:lnTo>
                  <a:pt x="1288" y="51"/>
                </a:lnTo>
                <a:lnTo>
                  <a:pt x="1288" y="0"/>
                </a:lnTo>
                <a:lnTo>
                  <a:pt x="1367" y="78"/>
                </a:lnTo>
                <a:lnTo>
                  <a:pt x="1288" y="157"/>
                </a:lnTo>
                <a:lnTo>
                  <a:pt x="1288" y="107"/>
                </a:lnTo>
                <a:close/>
              </a:path>
            </a:pathLst>
          </a:custGeom>
          <a:gradFill>
            <a:gsLst>
              <a:gs pos="90000">
                <a:schemeClr val="bg2"/>
              </a:gs>
              <a:gs pos="10000">
                <a:schemeClr val="bg2"/>
              </a:gs>
              <a:gs pos="50000">
                <a:schemeClr val="bg2">
                  <a:lumMod val="60000"/>
                  <a:lumOff val="40000"/>
                </a:schemeClr>
              </a:gs>
            </a:gsLst>
            <a:lin ang="0" scaled="1"/>
          </a:gra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14" name="Freeform 15"/>
          <p:cNvSpPr>
            <a:spLocks/>
          </p:cNvSpPr>
          <p:nvPr/>
        </p:nvSpPr>
        <p:spPr bwMode="auto">
          <a:xfrm flipH="1">
            <a:off x="2796360" y="4377269"/>
            <a:ext cx="1096963" cy="1259417"/>
          </a:xfrm>
          <a:custGeom>
            <a:avLst/>
            <a:gdLst>
              <a:gd name="T0" fmla="*/ 457 w 570"/>
              <a:gd name="T1" fmla="*/ 491 h 491"/>
              <a:gd name="T2" fmla="*/ 392 w 570"/>
              <a:gd name="T3" fmla="*/ 426 h 491"/>
              <a:gd name="T4" fmla="*/ 457 w 570"/>
              <a:gd name="T5" fmla="*/ 361 h 491"/>
              <a:gd name="T6" fmla="*/ 457 w 570"/>
              <a:gd name="T7" fmla="*/ 402 h 491"/>
              <a:gd name="T8" fmla="*/ 500 w 570"/>
              <a:gd name="T9" fmla="*/ 402 h 491"/>
              <a:gd name="T10" fmla="*/ 511 w 570"/>
              <a:gd name="T11" fmla="*/ 400 h 491"/>
              <a:gd name="T12" fmla="*/ 514 w 570"/>
              <a:gd name="T13" fmla="*/ 398 h 491"/>
              <a:gd name="T14" fmla="*/ 520 w 570"/>
              <a:gd name="T15" fmla="*/ 384 h 491"/>
              <a:gd name="T16" fmla="*/ 523 w 570"/>
              <a:gd name="T17" fmla="*/ 347 h 491"/>
              <a:gd name="T18" fmla="*/ 523 w 570"/>
              <a:gd name="T19" fmla="*/ 63 h 491"/>
              <a:gd name="T20" fmla="*/ 522 w 570"/>
              <a:gd name="T21" fmla="*/ 56 h 491"/>
              <a:gd name="T22" fmla="*/ 514 w 570"/>
              <a:gd name="T23" fmla="*/ 50 h 491"/>
              <a:gd name="T24" fmla="*/ 496 w 570"/>
              <a:gd name="T25" fmla="*/ 47 h 491"/>
              <a:gd name="T26" fmla="*/ 0 w 570"/>
              <a:gd name="T27" fmla="*/ 47 h 491"/>
              <a:gd name="T28" fmla="*/ 0 w 570"/>
              <a:gd name="T29" fmla="*/ 0 h 491"/>
              <a:gd name="T30" fmla="*/ 496 w 570"/>
              <a:gd name="T31" fmla="*/ 0 h 491"/>
              <a:gd name="T32" fmla="*/ 545 w 570"/>
              <a:gd name="T33" fmla="*/ 13 h 491"/>
              <a:gd name="T34" fmla="*/ 563 w 570"/>
              <a:gd name="T35" fmla="*/ 34 h 491"/>
              <a:gd name="T36" fmla="*/ 570 w 570"/>
              <a:gd name="T37" fmla="*/ 63 h 491"/>
              <a:gd name="T38" fmla="*/ 570 w 570"/>
              <a:gd name="T39" fmla="*/ 63 h 491"/>
              <a:gd name="T40" fmla="*/ 570 w 570"/>
              <a:gd name="T41" fmla="*/ 347 h 491"/>
              <a:gd name="T42" fmla="*/ 567 w 570"/>
              <a:gd name="T43" fmla="*/ 389 h 491"/>
              <a:gd name="T44" fmla="*/ 560 w 570"/>
              <a:gd name="T45" fmla="*/ 414 h 491"/>
              <a:gd name="T46" fmla="*/ 534 w 570"/>
              <a:gd name="T47" fmla="*/ 442 h 491"/>
              <a:gd name="T48" fmla="*/ 500 w 570"/>
              <a:gd name="T49" fmla="*/ 449 h 491"/>
              <a:gd name="T50" fmla="*/ 457 w 570"/>
              <a:gd name="T51" fmla="*/ 449 h 491"/>
              <a:gd name="T52" fmla="*/ 457 w 570"/>
              <a:gd name="T53" fmla="*/ 491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70" h="491">
                <a:moveTo>
                  <a:pt x="457" y="491"/>
                </a:moveTo>
                <a:cubicBezTo>
                  <a:pt x="392" y="426"/>
                  <a:pt x="392" y="426"/>
                  <a:pt x="392" y="426"/>
                </a:cubicBezTo>
                <a:cubicBezTo>
                  <a:pt x="457" y="361"/>
                  <a:pt x="457" y="361"/>
                  <a:pt x="457" y="361"/>
                </a:cubicBezTo>
                <a:cubicBezTo>
                  <a:pt x="457" y="402"/>
                  <a:pt x="457" y="402"/>
                  <a:pt x="457" y="402"/>
                </a:cubicBezTo>
                <a:cubicBezTo>
                  <a:pt x="500" y="402"/>
                  <a:pt x="500" y="402"/>
                  <a:pt x="500" y="402"/>
                </a:cubicBezTo>
                <a:cubicBezTo>
                  <a:pt x="506" y="402"/>
                  <a:pt x="510" y="401"/>
                  <a:pt x="511" y="400"/>
                </a:cubicBezTo>
                <a:cubicBezTo>
                  <a:pt x="513" y="400"/>
                  <a:pt x="513" y="399"/>
                  <a:pt x="514" y="398"/>
                </a:cubicBezTo>
                <a:cubicBezTo>
                  <a:pt x="516" y="396"/>
                  <a:pt x="518" y="392"/>
                  <a:pt x="520" y="384"/>
                </a:cubicBezTo>
                <a:cubicBezTo>
                  <a:pt x="522" y="375"/>
                  <a:pt x="523" y="363"/>
                  <a:pt x="523" y="347"/>
                </a:cubicBezTo>
                <a:cubicBezTo>
                  <a:pt x="523" y="347"/>
                  <a:pt x="523" y="131"/>
                  <a:pt x="523" y="63"/>
                </a:cubicBezTo>
                <a:cubicBezTo>
                  <a:pt x="523" y="59"/>
                  <a:pt x="522" y="57"/>
                  <a:pt x="522" y="56"/>
                </a:cubicBezTo>
                <a:cubicBezTo>
                  <a:pt x="520" y="54"/>
                  <a:pt x="519" y="52"/>
                  <a:pt x="514" y="50"/>
                </a:cubicBezTo>
                <a:cubicBezTo>
                  <a:pt x="510" y="48"/>
                  <a:pt x="504" y="47"/>
                  <a:pt x="496" y="47"/>
                </a:cubicBezTo>
                <a:cubicBezTo>
                  <a:pt x="0" y="47"/>
                  <a:pt x="0" y="47"/>
                  <a:pt x="0" y="47"/>
                </a:cubicBezTo>
                <a:cubicBezTo>
                  <a:pt x="0" y="0"/>
                  <a:pt x="0" y="0"/>
                  <a:pt x="0" y="0"/>
                </a:cubicBezTo>
                <a:cubicBezTo>
                  <a:pt x="496" y="0"/>
                  <a:pt x="496" y="0"/>
                  <a:pt x="496" y="0"/>
                </a:cubicBezTo>
                <a:cubicBezTo>
                  <a:pt x="513" y="0"/>
                  <a:pt x="530" y="3"/>
                  <a:pt x="545" y="13"/>
                </a:cubicBezTo>
                <a:cubicBezTo>
                  <a:pt x="552" y="18"/>
                  <a:pt x="559" y="25"/>
                  <a:pt x="563" y="34"/>
                </a:cubicBezTo>
                <a:cubicBezTo>
                  <a:pt x="568" y="43"/>
                  <a:pt x="570" y="53"/>
                  <a:pt x="570" y="63"/>
                </a:cubicBezTo>
                <a:cubicBezTo>
                  <a:pt x="570" y="63"/>
                  <a:pt x="570" y="63"/>
                  <a:pt x="570" y="63"/>
                </a:cubicBezTo>
                <a:cubicBezTo>
                  <a:pt x="570" y="131"/>
                  <a:pt x="570" y="347"/>
                  <a:pt x="570" y="347"/>
                </a:cubicBezTo>
                <a:cubicBezTo>
                  <a:pt x="570" y="363"/>
                  <a:pt x="569" y="377"/>
                  <a:pt x="567" y="389"/>
                </a:cubicBezTo>
                <a:cubicBezTo>
                  <a:pt x="566" y="398"/>
                  <a:pt x="563" y="407"/>
                  <a:pt x="560" y="414"/>
                </a:cubicBezTo>
                <a:cubicBezTo>
                  <a:pt x="554" y="426"/>
                  <a:pt x="545" y="436"/>
                  <a:pt x="534" y="442"/>
                </a:cubicBezTo>
                <a:cubicBezTo>
                  <a:pt x="523" y="448"/>
                  <a:pt x="512" y="449"/>
                  <a:pt x="500" y="449"/>
                </a:cubicBezTo>
                <a:cubicBezTo>
                  <a:pt x="457" y="449"/>
                  <a:pt x="457" y="449"/>
                  <a:pt x="457" y="449"/>
                </a:cubicBezTo>
                <a:lnTo>
                  <a:pt x="457" y="491"/>
                </a:lnTo>
                <a:close/>
              </a:path>
            </a:pathLst>
          </a:custGeom>
          <a:gradFill flip="none" rotWithShape="1">
            <a:gsLst>
              <a:gs pos="48000">
                <a:schemeClr val="accent1"/>
              </a:gs>
              <a:gs pos="2000">
                <a:schemeClr val="accent1"/>
              </a:gs>
              <a:gs pos="32000">
                <a:schemeClr val="accent1">
                  <a:lumMod val="60000"/>
                  <a:lumOff val="40000"/>
                </a:schemeClr>
              </a:gs>
            </a:gsLst>
            <a:lin ang="8100000" scaled="1"/>
            <a:tileRect/>
          </a:gra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15" name="Freeform 16"/>
          <p:cNvSpPr>
            <a:spLocks/>
          </p:cNvSpPr>
          <p:nvPr/>
        </p:nvSpPr>
        <p:spPr bwMode="auto">
          <a:xfrm flipH="1">
            <a:off x="2796360" y="2084917"/>
            <a:ext cx="1096963" cy="1568451"/>
          </a:xfrm>
          <a:custGeom>
            <a:avLst/>
            <a:gdLst>
              <a:gd name="T0" fmla="*/ 0 w 570"/>
              <a:gd name="T1" fmla="*/ 564 h 612"/>
              <a:gd name="T2" fmla="*/ 496 w 570"/>
              <a:gd name="T3" fmla="*/ 564 h 612"/>
              <a:gd name="T4" fmla="*/ 518 w 570"/>
              <a:gd name="T5" fmla="*/ 559 h 612"/>
              <a:gd name="T6" fmla="*/ 522 w 570"/>
              <a:gd name="T7" fmla="*/ 555 h 612"/>
              <a:gd name="T8" fmla="*/ 523 w 570"/>
              <a:gd name="T9" fmla="*/ 548 h 612"/>
              <a:gd name="T10" fmla="*/ 523 w 570"/>
              <a:gd name="T11" fmla="*/ 144 h 612"/>
              <a:gd name="T12" fmla="*/ 521 w 570"/>
              <a:gd name="T13" fmla="*/ 111 h 612"/>
              <a:gd name="T14" fmla="*/ 517 w 570"/>
              <a:gd name="T15" fmla="*/ 98 h 612"/>
              <a:gd name="T16" fmla="*/ 512 w 570"/>
              <a:gd name="T17" fmla="*/ 92 h 612"/>
              <a:gd name="T18" fmla="*/ 500 w 570"/>
              <a:gd name="T19" fmla="*/ 90 h 612"/>
              <a:gd name="T20" fmla="*/ 457 w 570"/>
              <a:gd name="T21" fmla="*/ 90 h 612"/>
              <a:gd name="T22" fmla="*/ 457 w 570"/>
              <a:gd name="T23" fmla="*/ 130 h 612"/>
              <a:gd name="T24" fmla="*/ 392 w 570"/>
              <a:gd name="T25" fmla="*/ 65 h 612"/>
              <a:gd name="T26" fmla="*/ 457 w 570"/>
              <a:gd name="T27" fmla="*/ 0 h 612"/>
              <a:gd name="T28" fmla="*/ 457 w 570"/>
              <a:gd name="T29" fmla="*/ 42 h 612"/>
              <a:gd name="T30" fmla="*/ 500 w 570"/>
              <a:gd name="T31" fmla="*/ 42 h 612"/>
              <a:gd name="T32" fmla="*/ 531 w 570"/>
              <a:gd name="T33" fmla="*/ 48 h 612"/>
              <a:gd name="T34" fmla="*/ 551 w 570"/>
              <a:gd name="T35" fmla="*/ 63 h 612"/>
              <a:gd name="T36" fmla="*/ 566 w 570"/>
              <a:gd name="T37" fmla="*/ 98 h 612"/>
              <a:gd name="T38" fmla="*/ 570 w 570"/>
              <a:gd name="T39" fmla="*/ 144 h 612"/>
              <a:gd name="T40" fmla="*/ 570 w 570"/>
              <a:gd name="T41" fmla="*/ 198 h 612"/>
              <a:gd name="T42" fmla="*/ 570 w 570"/>
              <a:gd name="T43" fmla="*/ 548 h 612"/>
              <a:gd name="T44" fmla="*/ 570 w 570"/>
              <a:gd name="T45" fmla="*/ 548 h 612"/>
              <a:gd name="T46" fmla="*/ 563 w 570"/>
              <a:gd name="T47" fmla="*/ 577 h 612"/>
              <a:gd name="T48" fmla="*/ 533 w 570"/>
              <a:gd name="T49" fmla="*/ 604 h 612"/>
              <a:gd name="T50" fmla="*/ 496 w 570"/>
              <a:gd name="T51" fmla="*/ 612 h 612"/>
              <a:gd name="T52" fmla="*/ 0 w 570"/>
              <a:gd name="T53" fmla="*/ 612 h 612"/>
              <a:gd name="T54" fmla="*/ 0 w 570"/>
              <a:gd name="T55" fmla="*/ 56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0" h="612">
                <a:moveTo>
                  <a:pt x="0" y="564"/>
                </a:moveTo>
                <a:cubicBezTo>
                  <a:pt x="496" y="564"/>
                  <a:pt x="496" y="564"/>
                  <a:pt x="496" y="564"/>
                </a:cubicBezTo>
                <a:cubicBezTo>
                  <a:pt x="506" y="565"/>
                  <a:pt x="514" y="562"/>
                  <a:pt x="518" y="559"/>
                </a:cubicBezTo>
                <a:cubicBezTo>
                  <a:pt x="520" y="558"/>
                  <a:pt x="521" y="557"/>
                  <a:pt x="522" y="555"/>
                </a:cubicBezTo>
                <a:cubicBezTo>
                  <a:pt x="522" y="554"/>
                  <a:pt x="523" y="552"/>
                  <a:pt x="523" y="548"/>
                </a:cubicBezTo>
                <a:cubicBezTo>
                  <a:pt x="523" y="144"/>
                  <a:pt x="523" y="144"/>
                  <a:pt x="523" y="144"/>
                </a:cubicBezTo>
                <a:cubicBezTo>
                  <a:pt x="523" y="130"/>
                  <a:pt x="522" y="119"/>
                  <a:pt x="521" y="111"/>
                </a:cubicBezTo>
                <a:cubicBezTo>
                  <a:pt x="520" y="105"/>
                  <a:pt x="518" y="100"/>
                  <a:pt x="517" y="98"/>
                </a:cubicBezTo>
                <a:cubicBezTo>
                  <a:pt x="515" y="93"/>
                  <a:pt x="514" y="93"/>
                  <a:pt x="512" y="92"/>
                </a:cubicBezTo>
                <a:cubicBezTo>
                  <a:pt x="510" y="91"/>
                  <a:pt x="507" y="90"/>
                  <a:pt x="500" y="90"/>
                </a:cubicBezTo>
                <a:cubicBezTo>
                  <a:pt x="457" y="90"/>
                  <a:pt x="457" y="90"/>
                  <a:pt x="457" y="90"/>
                </a:cubicBezTo>
                <a:cubicBezTo>
                  <a:pt x="457" y="130"/>
                  <a:pt x="457" y="130"/>
                  <a:pt x="457" y="130"/>
                </a:cubicBezTo>
                <a:cubicBezTo>
                  <a:pt x="392" y="65"/>
                  <a:pt x="392" y="65"/>
                  <a:pt x="392" y="65"/>
                </a:cubicBezTo>
                <a:cubicBezTo>
                  <a:pt x="457" y="0"/>
                  <a:pt x="457" y="0"/>
                  <a:pt x="457" y="0"/>
                </a:cubicBezTo>
                <a:cubicBezTo>
                  <a:pt x="457" y="42"/>
                  <a:pt x="457" y="42"/>
                  <a:pt x="457" y="42"/>
                </a:cubicBezTo>
                <a:cubicBezTo>
                  <a:pt x="500" y="42"/>
                  <a:pt x="500" y="42"/>
                  <a:pt x="500" y="42"/>
                </a:cubicBezTo>
                <a:cubicBezTo>
                  <a:pt x="510" y="42"/>
                  <a:pt x="521" y="44"/>
                  <a:pt x="531" y="48"/>
                </a:cubicBezTo>
                <a:cubicBezTo>
                  <a:pt x="538" y="52"/>
                  <a:pt x="545" y="57"/>
                  <a:pt x="551" y="63"/>
                </a:cubicBezTo>
                <a:cubicBezTo>
                  <a:pt x="559" y="73"/>
                  <a:pt x="563" y="85"/>
                  <a:pt x="566" y="98"/>
                </a:cubicBezTo>
                <a:cubicBezTo>
                  <a:pt x="569" y="111"/>
                  <a:pt x="570" y="126"/>
                  <a:pt x="570" y="144"/>
                </a:cubicBezTo>
                <a:cubicBezTo>
                  <a:pt x="570" y="145"/>
                  <a:pt x="570" y="165"/>
                  <a:pt x="570" y="198"/>
                </a:cubicBezTo>
                <a:cubicBezTo>
                  <a:pt x="570" y="296"/>
                  <a:pt x="570" y="497"/>
                  <a:pt x="570" y="548"/>
                </a:cubicBezTo>
                <a:cubicBezTo>
                  <a:pt x="570" y="548"/>
                  <a:pt x="570" y="548"/>
                  <a:pt x="570" y="548"/>
                </a:cubicBezTo>
                <a:cubicBezTo>
                  <a:pt x="570" y="559"/>
                  <a:pt x="568" y="569"/>
                  <a:pt x="563" y="577"/>
                </a:cubicBezTo>
                <a:cubicBezTo>
                  <a:pt x="557" y="590"/>
                  <a:pt x="545" y="599"/>
                  <a:pt x="533" y="604"/>
                </a:cubicBezTo>
                <a:cubicBezTo>
                  <a:pt x="521" y="610"/>
                  <a:pt x="509" y="612"/>
                  <a:pt x="496" y="612"/>
                </a:cubicBezTo>
                <a:cubicBezTo>
                  <a:pt x="0" y="612"/>
                  <a:pt x="0" y="612"/>
                  <a:pt x="0" y="612"/>
                </a:cubicBezTo>
                <a:lnTo>
                  <a:pt x="0" y="564"/>
                </a:lnTo>
                <a:close/>
              </a:path>
            </a:pathLst>
          </a:custGeom>
          <a:gradFill flip="none" rotWithShape="1">
            <a:gsLst>
              <a:gs pos="86000">
                <a:schemeClr val="accent2"/>
              </a:gs>
              <a:gs pos="39000">
                <a:schemeClr val="accent2"/>
              </a:gs>
              <a:gs pos="65000">
                <a:schemeClr val="accent2">
                  <a:lumMod val="60000"/>
                  <a:lumOff val="40000"/>
                </a:schemeClr>
              </a:gs>
            </a:gsLst>
            <a:lin ang="2700000" scaled="1"/>
            <a:tileRect/>
          </a:gra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16" name="Freeform 17"/>
          <p:cNvSpPr>
            <a:spLocks/>
          </p:cNvSpPr>
          <p:nvPr/>
        </p:nvSpPr>
        <p:spPr bwMode="auto">
          <a:xfrm flipH="1">
            <a:off x="2161360" y="2628901"/>
            <a:ext cx="1731963" cy="1238251"/>
          </a:xfrm>
          <a:custGeom>
            <a:avLst/>
            <a:gdLst>
              <a:gd name="T0" fmla="*/ 0 w 900"/>
              <a:gd name="T1" fmla="*/ 436 h 483"/>
              <a:gd name="T2" fmla="*/ 574 w 900"/>
              <a:gd name="T3" fmla="*/ 436 h 483"/>
              <a:gd name="T4" fmla="*/ 596 w 900"/>
              <a:gd name="T5" fmla="*/ 431 h 483"/>
              <a:gd name="T6" fmla="*/ 599 w 900"/>
              <a:gd name="T7" fmla="*/ 427 h 483"/>
              <a:gd name="T8" fmla="*/ 601 w 900"/>
              <a:gd name="T9" fmla="*/ 419 h 483"/>
              <a:gd name="T10" fmla="*/ 601 w 900"/>
              <a:gd name="T11" fmla="*/ 144 h 483"/>
              <a:gd name="T12" fmla="*/ 605 w 900"/>
              <a:gd name="T13" fmla="*/ 102 h 483"/>
              <a:gd name="T14" fmla="*/ 612 w 900"/>
              <a:gd name="T15" fmla="*/ 77 h 483"/>
              <a:gd name="T16" fmla="*/ 637 w 900"/>
              <a:gd name="T17" fmla="*/ 49 h 483"/>
              <a:gd name="T18" fmla="*/ 672 w 900"/>
              <a:gd name="T19" fmla="*/ 42 h 483"/>
              <a:gd name="T20" fmla="*/ 835 w 900"/>
              <a:gd name="T21" fmla="*/ 42 h 483"/>
              <a:gd name="T22" fmla="*/ 835 w 900"/>
              <a:gd name="T23" fmla="*/ 0 h 483"/>
              <a:gd name="T24" fmla="*/ 900 w 900"/>
              <a:gd name="T25" fmla="*/ 65 h 483"/>
              <a:gd name="T26" fmla="*/ 835 w 900"/>
              <a:gd name="T27" fmla="*/ 130 h 483"/>
              <a:gd name="T28" fmla="*/ 835 w 900"/>
              <a:gd name="T29" fmla="*/ 89 h 483"/>
              <a:gd name="T30" fmla="*/ 672 w 900"/>
              <a:gd name="T31" fmla="*/ 89 h 483"/>
              <a:gd name="T32" fmla="*/ 660 w 900"/>
              <a:gd name="T33" fmla="*/ 90 h 483"/>
              <a:gd name="T34" fmla="*/ 657 w 900"/>
              <a:gd name="T35" fmla="*/ 93 h 483"/>
              <a:gd name="T36" fmla="*/ 652 w 900"/>
              <a:gd name="T37" fmla="*/ 107 h 483"/>
              <a:gd name="T38" fmla="*/ 649 w 900"/>
              <a:gd name="T39" fmla="*/ 144 h 483"/>
              <a:gd name="T40" fmla="*/ 648 w 900"/>
              <a:gd name="T41" fmla="*/ 419 h 483"/>
              <a:gd name="T42" fmla="*/ 641 w 900"/>
              <a:gd name="T43" fmla="*/ 448 h 483"/>
              <a:gd name="T44" fmla="*/ 611 w 900"/>
              <a:gd name="T45" fmla="*/ 476 h 483"/>
              <a:gd name="T46" fmla="*/ 574 w 900"/>
              <a:gd name="T47" fmla="*/ 483 h 483"/>
              <a:gd name="T48" fmla="*/ 0 w 900"/>
              <a:gd name="T49" fmla="*/ 483 h 483"/>
              <a:gd name="T50" fmla="*/ 0 w 900"/>
              <a:gd name="T51" fmla="*/ 436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00" h="483">
                <a:moveTo>
                  <a:pt x="0" y="436"/>
                </a:moveTo>
                <a:cubicBezTo>
                  <a:pt x="574" y="436"/>
                  <a:pt x="574" y="436"/>
                  <a:pt x="574" y="436"/>
                </a:cubicBezTo>
                <a:cubicBezTo>
                  <a:pt x="584" y="436"/>
                  <a:pt x="592" y="433"/>
                  <a:pt x="596" y="431"/>
                </a:cubicBezTo>
                <a:cubicBezTo>
                  <a:pt x="598" y="429"/>
                  <a:pt x="599" y="428"/>
                  <a:pt x="599" y="427"/>
                </a:cubicBezTo>
                <a:cubicBezTo>
                  <a:pt x="600" y="425"/>
                  <a:pt x="601" y="423"/>
                  <a:pt x="601" y="419"/>
                </a:cubicBezTo>
                <a:cubicBezTo>
                  <a:pt x="601" y="144"/>
                  <a:pt x="601" y="144"/>
                  <a:pt x="601" y="144"/>
                </a:cubicBezTo>
                <a:cubicBezTo>
                  <a:pt x="601" y="128"/>
                  <a:pt x="602" y="114"/>
                  <a:pt x="605" y="102"/>
                </a:cubicBezTo>
                <a:cubicBezTo>
                  <a:pt x="606" y="93"/>
                  <a:pt x="609" y="84"/>
                  <a:pt x="612" y="77"/>
                </a:cubicBezTo>
                <a:cubicBezTo>
                  <a:pt x="617" y="65"/>
                  <a:pt x="626" y="55"/>
                  <a:pt x="637" y="49"/>
                </a:cubicBezTo>
                <a:cubicBezTo>
                  <a:pt x="648" y="43"/>
                  <a:pt x="660" y="42"/>
                  <a:pt x="672" y="42"/>
                </a:cubicBezTo>
                <a:cubicBezTo>
                  <a:pt x="835" y="42"/>
                  <a:pt x="835" y="42"/>
                  <a:pt x="835" y="42"/>
                </a:cubicBezTo>
                <a:cubicBezTo>
                  <a:pt x="835" y="0"/>
                  <a:pt x="835" y="0"/>
                  <a:pt x="835" y="0"/>
                </a:cubicBezTo>
                <a:cubicBezTo>
                  <a:pt x="900" y="65"/>
                  <a:pt x="900" y="65"/>
                  <a:pt x="900" y="65"/>
                </a:cubicBezTo>
                <a:cubicBezTo>
                  <a:pt x="835" y="130"/>
                  <a:pt x="835" y="130"/>
                  <a:pt x="835" y="130"/>
                </a:cubicBezTo>
                <a:cubicBezTo>
                  <a:pt x="835" y="89"/>
                  <a:pt x="835" y="89"/>
                  <a:pt x="835" y="89"/>
                </a:cubicBezTo>
                <a:cubicBezTo>
                  <a:pt x="672" y="89"/>
                  <a:pt x="672" y="89"/>
                  <a:pt x="672" y="89"/>
                </a:cubicBezTo>
                <a:cubicBezTo>
                  <a:pt x="666" y="89"/>
                  <a:pt x="662" y="90"/>
                  <a:pt x="660" y="90"/>
                </a:cubicBezTo>
                <a:cubicBezTo>
                  <a:pt x="659" y="91"/>
                  <a:pt x="658" y="92"/>
                  <a:pt x="657" y="93"/>
                </a:cubicBezTo>
                <a:cubicBezTo>
                  <a:pt x="656" y="94"/>
                  <a:pt x="653" y="99"/>
                  <a:pt x="652" y="107"/>
                </a:cubicBezTo>
                <a:cubicBezTo>
                  <a:pt x="650" y="115"/>
                  <a:pt x="649" y="128"/>
                  <a:pt x="649" y="144"/>
                </a:cubicBezTo>
                <a:cubicBezTo>
                  <a:pt x="648" y="419"/>
                  <a:pt x="648" y="419"/>
                  <a:pt x="648" y="419"/>
                </a:cubicBezTo>
                <a:cubicBezTo>
                  <a:pt x="648" y="430"/>
                  <a:pt x="646" y="440"/>
                  <a:pt x="641" y="448"/>
                </a:cubicBezTo>
                <a:cubicBezTo>
                  <a:pt x="634" y="462"/>
                  <a:pt x="623" y="471"/>
                  <a:pt x="611" y="476"/>
                </a:cubicBezTo>
                <a:cubicBezTo>
                  <a:pt x="599" y="481"/>
                  <a:pt x="586" y="483"/>
                  <a:pt x="574" y="483"/>
                </a:cubicBezTo>
                <a:cubicBezTo>
                  <a:pt x="0" y="483"/>
                  <a:pt x="0" y="483"/>
                  <a:pt x="0" y="483"/>
                </a:cubicBezTo>
                <a:lnTo>
                  <a:pt x="0" y="436"/>
                </a:lnTo>
                <a:close/>
              </a:path>
            </a:pathLst>
          </a:custGeom>
          <a:gradFill flip="none" rotWithShape="1">
            <a:gsLst>
              <a:gs pos="90000">
                <a:schemeClr val="tx2"/>
              </a:gs>
              <a:gs pos="10000">
                <a:schemeClr val="tx2"/>
              </a:gs>
              <a:gs pos="50000">
                <a:schemeClr val="tx2">
                  <a:lumMod val="60000"/>
                  <a:lumOff val="40000"/>
                </a:schemeClr>
              </a:gs>
            </a:gsLst>
            <a:lin ang="2700000" scaled="1"/>
            <a:tileRect/>
          </a:gra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17" name="Freeform 18"/>
          <p:cNvSpPr>
            <a:spLocks/>
          </p:cNvSpPr>
          <p:nvPr/>
        </p:nvSpPr>
        <p:spPr bwMode="auto">
          <a:xfrm flipH="1">
            <a:off x="2161360" y="4161368"/>
            <a:ext cx="1731963" cy="1667933"/>
          </a:xfrm>
          <a:custGeom>
            <a:avLst/>
            <a:gdLst>
              <a:gd name="T0" fmla="*/ 835 w 900"/>
              <a:gd name="T1" fmla="*/ 608 h 650"/>
              <a:gd name="T2" fmla="*/ 672 w 900"/>
              <a:gd name="T3" fmla="*/ 608 h 650"/>
              <a:gd name="T4" fmla="*/ 641 w 900"/>
              <a:gd name="T5" fmla="*/ 602 h 650"/>
              <a:gd name="T6" fmla="*/ 621 w 900"/>
              <a:gd name="T7" fmla="*/ 587 h 650"/>
              <a:gd name="T8" fmla="*/ 605 w 900"/>
              <a:gd name="T9" fmla="*/ 553 h 650"/>
              <a:gd name="T10" fmla="*/ 601 w 900"/>
              <a:gd name="T11" fmla="*/ 506 h 650"/>
              <a:gd name="T12" fmla="*/ 601 w 900"/>
              <a:gd name="T13" fmla="*/ 64 h 650"/>
              <a:gd name="T14" fmla="*/ 599 w 900"/>
              <a:gd name="T15" fmla="*/ 57 h 650"/>
              <a:gd name="T16" fmla="*/ 592 w 900"/>
              <a:gd name="T17" fmla="*/ 51 h 650"/>
              <a:gd name="T18" fmla="*/ 574 w 900"/>
              <a:gd name="T19" fmla="*/ 47 h 650"/>
              <a:gd name="T20" fmla="*/ 0 w 900"/>
              <a:gd name="T21" fmla="*/ 47 h 650"/>
              <a:gd name="T22" fmla="*/ 0 w 900"/>
              <a:gd name="T23" fmla="*/ 0 h 650"/>
              <a:gd name="T24" fmla="*/ 574 w 900"/>
              <a:gd name="T25" fmla="*/ 0 h 650"/>
              <a:gd name="T26" fmla="*/ 623 w 900"/>
              <a:gd name="T27" fmla="*/ 14 h 650"/>
              <a:gd name="T28" fmla="*/ 641 w 900"/>
              <a:gd name="T29" fmla="*/ 35 h 650"/>
              <a:gd name="T30" fmla="*/ 648 w 900"/>
              <a:gd name="T31" fmla="*/ 64 h 650"/>
              <a:gd name="T32" fmla="*/ 649 w 900"/>
              <a:gd name="T33" fmla="*/ 506 h 650"/>
              <a:gd name="T34" fmla="*/ 651 w 900"/>
              <a:gd name="T35" fmla="*/ 540 h 650"/>
              <a:gd name="T36" fmla="*/ 655 w 900"/>
              <a:gd name="T37" fmla="*/ 553 h 650"/>
              <a:gd name="T38" fmla="*/ 660 w 900"/>
              <a:gd name="T39" fmla="*/ 559 h 650"/>
              <a:gd name="T40" fmla="*/ 672 w 900"/>
              <a:gd name="T41" fmla="*/ 561 h 650"/>
              <a:gd name="T42" fmla="*/ 835 w 900"/>
              <a:gd name="T43" fmla="*/ 561 h 650"/>
              <a:gd name="T44" fmla="*/ 835 w 900"/>
              <a:gd name="T45" fmla="*/ 520 h 650"/>
              <a:gd name="T46" fmla="*/ 900 w 900"/>
              <a:gd name="T47" fmla="*/ 585 h 650"/>
              <a:gd name="T48" fmla="*/ 835 w 900"/>
              <a:gd name="T49" fmla="*/ 650 h 650"/>
              <a:gd name="T50" fmla="*/ 835 w 900"/>
              <a:gd name="T51" fmla="*/ 608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00" h="650">
                <a:moveTo>
                  <a:pt x="835" y="608"/>
                </a:moveTo>
                <a:cubicBezTo>
                  <a:pt x="672" y="608"/>
                  <a:pt x="672" y="608"/>
                  <a:pt x="672" y="608"/>
                </a:cubicBezTo>
                <a:cubicBezTo>
                  <a:pt x="661" y="608"/>
                  <a:pt x="651" y="607"/>
                  <a:pt x="641" y="602"/>
                </a:cubicBezTo>
                <a:cubicBezTo>
                  <a:pt x="633" y="599"/>
                  <a:pt x="626" y="594"/>
                  <a:pt x="621" y="587"/>
                </a:cubicBezTo>
                <a:cubicBezTo>
                  <a:pt x="613" y="578"/>
                  <a:pt x="608" y="566"/>
                  <a:pt x="605" y="553"/>
                </a:cubicBezTo>
                <a:cubicBezTo>
                  <a:pt x="603" y="539"/>
                  <a:pt x="601" y="524"/>
                  <a:pt x="601" y="506"/>
                </a:cubicBezTo>
                <a:cubicBezTo>
                  <a:pt x="601" y="64"/>
                  <a:pt x="601" y="64"/>
                  <a:pt x="601" y="64"/>
                </a:cubicBezTo>
                <a:cubicBezTo>
                  <a:pt x="601" y="60"/>
                  <a:pt x="600" y="58"/>
                  <a:pt x="599" y="57"/>
                </a:cubicBezTo>
                <a:cubicBezTo>
                  <a:pt x="598" y="54"/>
                  <a:pt x="596" y="53"/>
                  <a:pt x="592" y="51"/>
                </a:cubicBezTo>
                <a:cubicBezTo>
                  <a:pt x="588" y="49"/>
                  <a:pt x="581" y="47"/>
                  <a:pt x="574" y="47"/>
                </a:cubicBezTo>
                <a:cubicBezTo>
                  <a:pt x="0" y="47"/>
                  <a:pt x="0" y="47"/>
                  <a:pt x="0" y="47"/>
                </a:cubicBezTo>
                <a:cubicBezTo>
                  <a:pt x="0" y="0"/>
                  <a:pt x="0" y="0"/>
                  <a:pt x="0" y="0"/>
                </a:cubicBezTo>
                <a:cubicBezTo>
                  <a:pt x="574" y="0"/>
                  <a:pt x="574" y="0"/>
                  <a:pt x="574" y="0"/>
                </a:cubicBezTo>
                <a:cubicBezTo>
                  <a:pt x="591" y="0"/>
                  <a:pt x="608" y="4"/>
                  <a:pt x="623" y="14"/>
                </a:cubicBezTo>
                <a:cubicBezTo>
                  <a:pt x="630" y="19"/>
                  <a:pt x="637" y="26"/>
                  <a:pt x="641" y="35"/>
                </a:cubicBezTo>
                <a:cubicBezTo>
                  <a:pt x="646" y="43"/>
                  <a:pt x="648" y="53"/>
                  <a:pt x="648" y="64"/>
                </a:cubicBezTo>
                <a:cubicBezTo>
                  <a:pt x="649" y="506"/>
                  <a:pt x="649" y="506"/>
                  <a:pt x="649" y="506"/>
                </a:cubicBezTo>
                <a:cubicBezTo>
                  <a:pt x="649" y="520"/>
                  <a:pt x="650" y="532"/>
                  <a:pt x="651" y="540"/>
                </a:cubicBezTo>
                <a:cubicBezTo>
                  <a:pt x="652" y="546"/>
                  <a:pt x="654" y="550"/>
                  <a:pt x="655" y="553"/>
                </a:cubicBezTo>
                <a:cubicBezTo>
                  <a:pt x="657" y="557"/>
                  <a:pt x="658" y="558"/>
                  <a:pt x="660" y="559"/>
                </a:cubicBezTo>
                <a:cubicBezTo>
                  <a:pt x="661" y="560"/>
                  <a:pt x="665" y="561"/>
                  <a:pt x="672" y="561"/>
                </a:cubicBezTo>
                <a:cubicBezTo>
                  <a:pt x="835" y="561"/>
                  <a:pt x="835" y="561"/>
                  <a:pt x="835" y="561"/>
                </a:cubicBezTo>
                <a:cubicBezTo>
                  <a:pt x="835" y="520"/>
                  <a:pt x="835" y="520"/>
                  <a:pt x="835" y="520"/>
                </a:cubicBezTo>
                <a:cubicBezTo>
                  <a:pt x="900" y="585"/>
                  <a:pt x="900" y="585"/>
                  <a:pt x="900" y="585"/>
                </a:cubicBezTo>
                <a:cubicBezTo>
                  <a:pt x="835" y="650"/>
                  <a:pt x="835" y="650"/>
                  <a:pt x="835" y="650"/>
                </a:cubicBezTo>
                <a:lnTo>
                  <a:pt x="835" y="608"/>
                </a:lnTo>
                <a:close/>
              </a:path>
            </a:pathLst>
          </a:custGeom>
          <a:gradFill flip="none" rotWithShape="1">
            <a:gsLst>
              <a:gs pos="66000">
                <a:schemeClr val="accent3"/>
              </a:gs>
              <a:gs pos="0">
                <a:schemeClr val="accent3"/>
              </a:gs>
              <a:gs pos="39000">
                <a:schemeClr val="accent3">
                  <a:lumMod val="60000"/>
                  <a:lumOff val="40000"/>
                </a:schemeClr>
              </a:gs>
            </a:gsLst>
            <a:lin ang="8100000" scaled="1"/>
            <a:tileRect/>
          </a:gra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grpSp>
        <p:nvGrpSpPr>
          <p:cNvPr id="2" name="Group 1"/>
          <p:cNvGrpSpPr/>
          <p:nvPr/>
        </p:nvGrpSpPr>
        <p:grpSpPr>
          <a:xfrm>
            <a:off x="1772300" y="509552"/>
            <a:ext cx="5667768" cy="789896"/>
            <a:chOff x="1772300" y="382164"/>
            <a:chExt cx="5667768" cy="592422"/>
          </a:xfrm>
        </p:grpSpPr>
        <p:sp>
          <p:nvSpPr>
            <p:cNvPr id="24" name="Rectangle 22"/>
            <p:cNvSpPr>
              <a:spLocks noChangeArrowheads="1"/>
            </p:cNvSpPr>
            <p:nvPr/>
          </p:nvSpPr>
          <p:spPr bwMode="auto">
            <a:xfrm>
              <a:off x="2943189" y="382164"/>
              <a:ext cx="32844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3200" dirty="0" smtClean="0">
                  <a:solidFill>
                    <a:prstClr val="black"/>
                  </a:solidFill>
                  <a:latin typeface="Lato Light" pitchFamily="34" charset="0"/>
                  <a:cs typeface="Arial" pitchFamily="34" charset="0"/>
                </a:rPr>
                <a:t>OSWASP TOP 10</a:t>
              </a:r>
              <a:endParaRPr lang="en-US" sz="1400" dirty="0">
                <a:solidFill>
                  <a:prstClr val="black"/>
                </a:solidFill>
                <a:latin typeface="Arial" pitchFamily="34" charset="0"/>
                <a:cs typeface="Arial" pitchFamily="34" charset="0"/>
              </a:endParaRPr>
            </a:p>
          </p:txBody>
        </p:sp>
        <p:sp>
          <p:nvSpPr>
            <p:cNvPr id="13" name="TextBox 12"/>
            <p:cNvSpPr txBox="1"/>
            <p:nvPr/>
          </p:nvSpPr>
          <p:spPr>
            <a:xfrm>
              <a:off x="1772300" y="751496"/>
              <a:ext cx="5667768" cy="223090"/>
            </a:xfrm>
            <a:prstGeom prst="rect">
              <a:avLst/>
            </a:prstGeom>
            <a:noFill/>
          </p:spPr>
          <p:txBody>
            <a:bodyPr wrap="square" rtlCol="0">
              <a:spAutoFit/>
            </a:bodyPr>
            <a:lstStyle/>
            <a:p>
              <a:pPr algn="ctr"/>
              <a:endParaRPr lang="en-US" sz="1333" dirty="0">
                <a:solidFill>
                  <a:prstClr val="black"/>
                </a:solidFill>
                <a:latin typeface="Lato Light" pitchFamily="34" charset="0"/>
              </a:endParaRPr>
            </a:p>
          </p:txBody>
        </p:sp>
      </p:grpSp>
      <p:sp>
        <p:nvSpPr>
          <p:cNvPr id="51" name="Rectangle 50"/>
          <p:cNvSpPr/>
          <p:nvPr/>
        </p:nvSpPr>
        <p:spPr>
          <a:xfrm>
            <a:off x="4085727" y="1358857"/>
            <a:ext cx="1040914" cy="378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Lato" pitchFamily="34" charset="0"/>
            </a:endParaRPr>
          </a:p>
        </p:txBody>
      </p:sp>
      <p:grpSp>
        <p:nvGrpSpPr>
          <p:cNvPr id="4" name="Group 3"/>
          <p:cNvGrpSpPr/>
          <p:nvPr/>
        </p:nvGrpSpPr>
        <p:grpSpPr>
          <a:xfrm>
            <a:off x="7399021" y="3515455"/>
            <a:ext cx="1247375" cy="564355"/>
            <a:chOff x="7399020" y="2636589"/>
            <a:chExt cx="1247375" cy="423266"/>
          </a:xfrm>
        </p:grpSpPr>
        <p:sp>
          <p:nvSpPr>
            <p:cNvPr id="79" name="TextBox 78"/>
            <p:cNvSpPr txBox="1"/>
            <p:nvPr/>
          </p:nvSpPr>
          <p:spPr>
            <a:xfrm>
              <a:off x="7399020" y="2836764"/>
              <a:ext cx="1247375" cy="223091"/>
            </a:xfrm>
            <a:prstGeom prst="rect">
              <a:avLst/>
            </a:prstGeom>
            <a:noFill/>
          </p:spPr>
          <p:txBody>
            <a:bodyPr wrap="square" rtlCol="0">
              <a:spAutoFit/>
            </a:bodyPr>
            <a:lstStyle/>
            <a:p>
              <a:r>
                <a:rPr lang="en-US" sz="1333" dirty="0" smtClean="0">
                  <a:solidFill>
                    <a:srgbClr val="16A085"/>
                  </a:solidFill>
                  <a:latin typeface="Lato Bold" pitchFamily="34" charset="0"/>
                </a:rPr>
                <a:t>CSRF</a:t>
              </a:r>
              <a:endParaRPr lang="en-US" sz="1067" dirty="0">
                <a:solidFill>
                  <a:prstClr val="black"/>
                </a:solidFill>
                <a:latin typeface="Lato Light" pitchFamily="34" charset="0"/>
              </a:endParaRPr>
            </a:p>
          </p:txBody>
        </p:sp>
        <p:sp>
          <p:nvSpPr>
            <p:cNvPr id="92" name="Freeform 24"/>
            <p:cNvSpPr>
              <a:spLocks noEditPoints="1"/>
            </p:cNvSpPr>
            <p:nvPr/>
          </p:nvSpPr>
          <p:spPr bwMode="auto">
            <a:xfrm>
              <a:off x="7473498" y="2636589"/>
              <a:ext cx="350838" cy="209550"/>
            </a:xfrm>
            <a:custGeom>
              <a:avLst/>
              <a:gdLst>
                <a:gd name="T0" fmla="*/ 24 w 356"/>
                <a:gd name="T1" fmla="*/ 213 h 213"/>
                <a:gd name="T2" fmla="*/ 24 w 356"/>
                <a:gd name="T3" fmla="*/ 0 h 213"/>
                <a:gd name="T4" fmla="*/ 356 w 356"/>
                <a:gd name="T5" fmla="*/ 190 h 213"/>
                <a:gd name="T6" fmla="*/ 24 w 356"/>
                <a:gd name="T7" fmla="*/ 190 h 213"/>
                <a:gd name="T8" fmla="*/ 71 w 356"/>
                <a:gd name="T9" fmla="*/ 68 h 213"/>
                <a:gd name="T10" fmla="*/ 48 w 356"/>
                <a:gd name="T11" fmla="*/ 68 h 213"/>
                <a:gd name="T12" fmla="*/ 68 w 356"/>
                <a:gd name="T13" fmla="*/ 47 h 213"/>
                <a:gd name="T14" fmla="*/ 95 w 356"/>
                <a:gd name="T15" fmla="*/ 115 h 213"/>
                <a:gd name="T16" fmla="*/ 48 w 356"/>
                <a:gd name="T17" fmla="*/ 115 h 213"/>
                <a:gd name="T18" fmla="*/ 92 w 356"/>
                <a:gd name="T19" fmla="*/ 95 h 213"/>
                <a:gd name="T20" fmla="*/ 71 w 356"/>
                <a:gd name="T21" fmla="*/ 163 h 213"/>
                <a:gd name="T22" fmla="*/ 48 w 356"/>
                <a:gd name="T23" fmla="*/ 163 h 213"/>
                <a:gd name="T24" fmla="*/ 68 w 356"/>
                <a:gd name="T25" fmla="*/ 142 h 213"/>
                <a:gd name="T26" fmla="*/ 119 w 356"/>
                <a:gd name="T27" fmla="*/ 68 h 213"/>
                <a:gd name="T28" fmla="*/ 95 w 356"/>
                <a:gd name="T29" fmla="*/ 68 h 213"/>
                <a:gd name="T30" fmla="*/ 116 w 356"/>
                <a:gd name="T31" fmla="*/ 47 h 213"/>
                <a:gd name="T32" fmla="*/ 261 w 356"/>
                <a:gd name="T33" fmla="*/ 163 h 213"/>
                <a:gd name="T34" fmla="*/ 95 w 356"/>
                <a:gd name="T35" fmla="*/ 163 h 213"/>
                <a:gd name="T36" fmla="*/ 258 w 356"/>
                <a:gd name="T37" fmla="*/ 142 h 213"/>
                <a:gd name="T38" fmla="*/ 143 w 356"/>
                <a:gd name="T39" fmla="*/ 115 h 213"/>
                <a:gd name="T40" fmla="*/ 119 w 356"/>
                <a:gd name="T41" fmla="*/ 115 h 213"/>
                <a:gd name="T42" fmla="*/ 140 w 356"/>
                <a:gd name="T43" fmla="*/ 95 h 213"/>
                <a:gd name="T44" fmla="*/ 166 w 356"/>
                <a:gd name="T45" fmla="*/ 68 h 213"/>
                <a:gd name="T46" fmla="*/ 143 w 356"/>
                <a:gd name="T47" fmla="*/ 68 h 213"/>
                <a:gd name="T48" fmla="*/ 163 w 356"/>
                <a:gd name="T49" fmla="*/ 47 h 213"/>
                <a:gd name="T50" fmla="*/ 190 w 356"/>
                <a:gd name="T51" fmla="*/ 115 h 213"/>
                <a:gd name="T52" fmla="*/ 166 w 356"/>
                <a:gd name="T53" fmla="*/ 115 h 213"/>
                <a:gd name="T54" fmla="*/ 187 w 356"/>
                <a:gd name="T55" fmla="*/ 95 h 213"/>
                <a:gd name="T56" fmla="*/ 214 w 356"/>
                <a:gd name="T57" fmla="*/ 68 h 213"/>
                <a:gd name="T58" fmla="*/ 190 w 356"/>
                <a:gd name="T59" fmla="*/ 68 h 213"/>
                <a:gd name="T60" fmla="*/ 211 w 356"/>
                <a:gd name="T61" fmla="*/ 47 h 213"/>
                <a:gd name="T62" fmla="*/ 238 w 356"/>
                <a:gd name="T63" fmla="*/ 115 h 213"/>
                <a:gd name="T64" fmla="*/ 214 w 356"/>
                <a:gd name="T65" fmla="*/ 115 h 213"/>
                <a:gd name="T66" fmla="*/ 235 w 356"/>
                <a:gd name="T67" fmla="*/ 95 h 213"/>
                <a:gd name="T68" fmla="*/ 261 w 356"/>
                <a:gd name="T69" fmla="*/ 68 h 213"/>
                <a:gd name="T70" fmla="*/ 238 w 356"/>
                <a:gd name="T71" fmla="*/ 68 h 213"/>
                <a:gd name="T72" fmla="*/ 258 w 356"/>
                <a:gd name="T73" fmla="*/ 47 h 213"/>
                <a:gd name="T74" fmla="*/ 309 w 356"/>
                <a:gd name="T75" fmla="*/ 115 h 213"/>
                <a:gd name="T76" fmla="*/ 261 w 356"/>
                <a:gd name="T77" fmla="*/ 115 h 213"/>
                <a:gd name="T78" fmla="*/ 285 w 356"/>
                <a:gd name="T79" fmla="*/ 95 h 213"/>
                <a:gd name="T80" fmla="*/ 306 w 356"/>
                <a:gd name="T81" fmla="*/ 47 h 213"/>
                <a:gd name="T82" fmla="*/ 309 w 356"/>
                <a:gd name="T83" fmla="*/ 163 h 213"/>
                <a:gd name="T84" fmla="*/ 285 w 356"/>
                <a:gd name="T85" fmla="*/ 163 h 213"/>
                <a:gd name="T86" fmla="*/ 306 w 356"/>
                <a:gd name="T87" fmla="*/ 14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213">
                  <a:moveTo>
                    <a:pt x="356" y="190"/>
                  </a:moveTo>
                  <a:cubicBezTo>
                    <a:pt x="356" y="203"/>
                    <a:pt x="346" y="213"/>
                    <a:pt x="332" y="213"/>
                  </a:cubicBezTo>
                  <a:cubicBezTo>
                    <a:pt x="24" y="213"/>
                    <a:pt x="24" y="213"/>
                    <a:pt x="24" y="213"/>
                  </a:cubicBezTo>
                  <a:cubicBezTo>
                    <a:pt x="11" y="213"/>
                    <a:pt x="0" y="203"/>
                    <a:pt x="0" y="190"/>
                  </a:cubicBezTo>
                  <a:cubicBezTo>
                    <a:pt x="0" y="23"/>
                    <a:pt x="0" y="23"/>
                    <a:pt x="0" y="23"/>
                  </a:cubicBezTo>
                  <a:cubicBezTo>
                    <a:pt x="0" y="10"/>
                    <a:pt x="11" y="0"/>
                    <a:pt x="24" y="0"/>
                  </a:cubicBezTo>
                  <a:cubicBezTo>
                    <a:pt x="332" y="0"/>
                    <a:pt x="332" y="0"/>
                    <a:pt x="332" y="0"/>
                  </a:cubicBezTo>
                  <a:cubicBezTo>
                    <a:pt x="346" y="0"/>
                    <a:pt x="356" y="10"/>
                    <a:pt x="356" y="23"/>
                  </a:cubicBezTo>
                  <a:lnTo>
                    <a:pt x="356" y="190"/>
                  </a:lnTo>
                  <a:close/>
                  <a:moveTo>
                    <a:pt x="332" y="23"/>
                  </a:moveTo>
                  <a:cubicBezTo>
                    <a:pt x="24" y="23"/>
                    <a:pt x="24" y="23"/>
                    <a:pt x="24" y="23"/>
                  </a:cubicBezTo>
                  <a:cubicBezTo>
                    <a:pt x="24" y="190"/>
                    <a:pt x="24" y="190"/>
                    <a:pt x="24" y="190"/>
                  </a:cubicBezTo>
                  <a:cubicBezTo>
                    <a:pt x="332" y="190"/>
                    <a:pt x="332" y="190"/>
                    <a:pt x="332" y="190"/>
                  </a:cubicBezTo>
                  <a:lnTo>
                    <a:pt x="332" y="23"/>
                  </a:lnTo>
                  <a:close/>
                  <a:moveTo>
                    <a:pt x="71" y="68"/>
                  </a:moveTo>
                  <a:cubicBezTo>
                    <a:pt x="71" y="69"/>
                    <a:pt x="70" y="71"/>
                    <a:pt x="68" y="71"/>
                  </a:cubicBezTo>
                  <a:cubicBezTo>
                    <a:pt x="51" y="71"/>
                    <a:pt x="51" y="71"/>
                    <a:pt x="51" y="71"/>
                  </a:cubicBezTo>
                  <a:cubicBezTo>
                    <a:pt x="49" y="71"/>
                    <a:pt x="48" y="69"/>
                    <a:pt x="48" y="68"/>
                  </a:cubicBezTo>
                  <a:cubicBezTo>
                    <a:pt x="48" y="50"/>
                    <a:pt x="48" y="50"/>
                    <a:pt x="48" y="50"/>
                  </a:cubicBezTo>
                  <a:cubicBezTo>
                    <a:pt x="48" y="48"/>
                    <a:pt x="49" y="47"/>
                    <a:pt x="51" y="47"/>
                  </a:cubicBezTo>
                  <a:cubicBezTo>
                    <a:pt x="68" y="47"/>
                    <a:pt x="68" y="47"/>
                    <a:pt x="68" y="47"/>
                  </a:cubicBezTo>
                  <a:cubicBezTo>
                    <a:pt x="70" y="47"/>
                    <a:pt x="71" y="48"/>
                    <a:pt x="71" y="50"/>
                  </a:cubicBezTo>
                  <a:lnTo>
                    <a:pt x="71" y="68"/>
                  </a:lnTo>
                  <a:close/>
                  <a:moveTo>
                    <a:pt x="95" y="115"/>
                  </a:moveTo>
                  <a:cubicBezTo>
                    <a:pt x="95" y="117"/>
                    <a:pt x="94" y="118"/>
                    <a:pt x="92" y="118"/>
                  </a:cubicBezTo>
                  <a:cubicBezTo>
                    <a:pt x="51" y="118"/>
                    <a:pt x="51" y="118"/>
                    <a:pt x="51" y="118"/>
                  </a:cubicBezTo>
                  <a:cubicBezTo>
                    <a:pt x="49" y="118"/>
                    <a:pt x="48" y="117"/>
                    <a:pt x="48" y="115"/>
                  </a:cubicBezTo>
                  <a:cubicBezTo>
                    <a:pt x="48" y="97"/>
                    <a:pt x="48" y="97"/>
                    <a:pt x="48" y="97"/>
                  </a:cubicBezTo>
                  <a:cubicBezTo>
                    <a:pt x="48" y="96"/>
                    <a:pt x="49" y="95"/>
                    <a:pt x="51" y="95"/>
                  </a:cubicBezTo>
                  <a:cubicBezTo>
                    <a:pt x="92" y="95"/>
                    <a:pt x="92" y="95"/>
                    <a:pt x="92" y="95"/>
                  </a:cubicBezTo>
                  <a:cubicBezTo>
                    <a:pt x="94" y="95"/>
                    <a:pt x="95" y="96"/>
                    <a:pt x="95" y="97"/>
                  </a:cubicBezTo>
                  <a:lnTo>
                    <a:pt x="95" y="115"/>
                  </a:lnTo>
                  <a:close/>
                  <a:moveTo>
                    <a:pt x="71" y="163"/>
                  </a:moveTo>
                  <a:cubicBezTo>
                    <a:pt x="71" y="164"/>
                    <a:pt x="70" y="166"/>
                    <a:pt x="68" y="166"/>
                  </a:cubicBezTo>
                  <a:cubicBezTo>
                    <a:pt x="51" y="166"/>
                    <a:pt x="51" y="166"/>
                    <a:pt x="51" y="166"/>
                  </a:cubicBezTo>
                  <a:cubicBezTo>
                    <a:pt x="49" y="166"/>
                    <a:pt x="48" y="164"/>
                    <a:pt x="48" y="163"/>
                  </a:cubicBezTo>
                  <a:cubicBezTo>
                    <a:pt x="48" y="145"/>
                    <a:pt x="48" y="145"/>
                    <a:pt x="48" y="145"/>
                  </a:cubicBezTo>
                  <a:cubicBezTo>
                    <a:pt x="48" y="143"/>
                    <a:pt x="49" y="142"/>
                    <a:pt x="51" y="142"/>
                  </a:cubicBezTo>
                  <a:cubicBezTo>
                    <a:pt x="68" y="142"/>
                    <a:pt x="68" y="142"/>
                    <a:pt x="68" y="142"/>
                  </a:cubicBezTo>
                  <a:cubicBezTo>
                    <a:pt x="70" y="142"/>
                    <a:pt x="71" y="143"/>
                    <a:pt x="71" y="145"/>
                  </a:cubicBezTo>
                  <a:lnTo>
                    <a:pt x="71" y="163"/>
                  </a:lnTo>
                  <a:close/>
                  <a:moveTo>
                    <a:pt x="119" y="68"/>
                  </a:moveTo>
                  <a:cubicBezTo>
                    <a:pt x="119" y="69"/>
                    <a:pt x="117" y="71"/>
                    <a:pt x="116" y="71"/>
                  </a:cubicBezTo>
                  <a:cubicBezTo>
                    <a:pt x="98" y="71"/>
                    <a:pt x="98" y="71"/>
                    <a:pt x="98" y="71"/>
                  </a:cubicBezTo>
                  <a:cubicBezTo>
                    <a:pt x="96" y="71"/>
                    <a:pt x="95" y="69"/>
                    <a:pt x="95" y="68"/>
                  </a:cubicBezTo>
                  <a:cubicBezTo>
                    <a:pt x="95" y="50"/>
                    <a:pt x="95" y="50"/>
                    <a:pt x="95" y="50"/>
                  </a:cubicBezTo>
                  <a:cubicBezTo>
                    <a:pt x="95" y="48"/>
                    <a:pt x="96" y="47"/>
                    <a:pt x="98" y="47"/>
                  </a:cubicBezTo>
                  <a:cubicBezTo>
                    <a:pt x="116" y="47"/>
                    <a:pt x="116" y="47"/>
                    <a:pt x="116" y="47"/>
                  </a:cubicBezTo>
                  <a:cubicBezTo>
                    <a:pt x="117" y="47"/>
                    <a:pt x="119" y="48"/>
                    <a:pt x="119" y="50"/>
                  </a:cubicBezTo>
                  <a:lnTo>
                    <a:pt x="119" y="68"/>
                  </a:lnTo>
                  <a:close/>
                  <a:moveTo>
                    <a:pt x="261" y="163"/>
                  </a:moveTo>
                  <a:cubicBezTo>
                    <a:pt x="261" y="164"/>
                    <a:pt x="260" y="166"/>
                    <a:pt x="258" y="166"/>
                  </a:cubicBezTo>
                  <a:cubicBezTo>
                    <a:pt x="98" y="166"/>
                    <a:pt x="98" y="166"/>
                    <a:pt x="98" y="166"/>
                  </a:cubicBezTo>
                  <a:cubicBezTo>
                    <a:pt x="96" y="166"/>
                    <a:pt x="95" y="164"/>
                    <a:pt x="95" y="163"/>
                  </a:cubicBezTo>
                  <a:cubicBezTo>
                    <a:pt x="95" y="145"/>
                    <a:pt x="95" y="145"/>
                    <a:pt x="95" y="145"/>
                  </a:cubicBezTo>
                  <a:cubicBezTo>
                    <a:pt x="95" y="143"/>
                    <a:pt x="96" y="142"/>
                    <a:pt x="98" y="142"/>
                  </a:cubicBezTo>
                  <a:cubicBezTo>
                    <a:pt x="258" y="142"/>
                    <a:pt x="258" y="142"/>
                    <a:pt x="258" y="142"/>
                  </a:cubicBezTo>
                  <a:cubicBezTo>
                    <a:pt x="260" y="142"/>
                    <a:pt x="261" y="143"/>
                    <a:pt x="261" y="145"/>
                  </a:cubicBezTo>
                  <a:lnTo>
                    <a:pt x="261" y="163"/>
                  </a:lnTo>
                  <a:close/>
                  <a:moveTo>
                    <a:pt x="143" y="115"/>
                  </a:moveTo>
                  <a:cubicBezTo>
                    <a:pt x="143" y="117"/>
                    <a:pt x="141" y="118"/>
                    <a:pt x="140" y="118"/>
                  </a:cubicBezTo>
                  <a:cubicBezTo>
                    <a:pt x="122" y="118"/>
                    <a:pt x="122" y="118"/>
                    <a:pt x="122" y="118"/>
                  </a:cubicBezTo>
                  <a:cubicBezTo>
                    <a:pt x="120" y="118"/>
                    <a:pt x="119" y="117"/>
                    <a:pt x="119" y="115"/>
                  </a:cubicBezTo>
                  <a:cubicBezTo>
                    <a:pt x="119" y="97"/>
                    <a:pt x="119" y="97"/>
                    <a:pt x="119" y="97"/>
                  </a:cubicBezTo>
                  <a:cubicBezTo>
                    <a:pt x="119" y="96"/>
                    <a:pt x="120" y="95"/>
                    <a:pt x="122" y="95"/>
                  </a:cubicBezTo>
                  <a:cubicBezTo>
                    <a:pt x="140" y="95"/>
                    <a:pt x="140" y="95"/>
                    <a:pt x="140" y="95"/>
                  </a:cubicBezTo>
                  <a:cubicBezTo>
                    <a:pt x="141" y="95"/>
                    <a:pt x="143" y="96"/>
                    <a:pt x="143" y="97"/>
                  </a:cubicBezTo>
                  <a:lnTo>
                    <a:pt x="143" y="115"/>
                  </a:lnTo>
                  <a:close/>
                  <a:moveTo>
                    <a:pt x="166" y="68"/>
                  </a:moveTo>
                  <a:cubicBezTo>
                    <a:pt x="166" y="69"/>
                    <a:pt x="165" y="71"/>
                    <a:pt x="163" y="71"/>
                  </a:cubicBezTo>
                  <a:cubicBezTo>
                    <a:pt x="145" y="71"/>
                    <a:pt x="145" y="71"/>
                    <a:pt x="145" y="71"/>
                  </a:cubicBezTo>
                  <a:cubicBezTo>
                    <a:pt x="144" y="71"/>
                    <a:pt x="143" y="69"/>
                    <a:pt x="143" y="68"/>
                  </a:cubicBezTo>
                  <a:cubicBezTo>
                    <a:pt x="143" y="50"/>
                    <a:pt x="143" y="50"/>
                    <a:pt x="143" y="50"/>
                  </a:cubicBezTo>
                  <a:cubicBezTo>
                    <a:pt x="143" y="48"/>
                    <a:pt x="144" y="47"/>
                    <a:pt x="145" y="47"/>
                  </a:cubicBezTo>
                  <a:cubicBezTo>
                    <a:pt x="163" y="47"/>
                    <a:pt x="163" y="47"/>
                    <a:pt x="163" y="47"/>
                  </a:cubicBezTo>
                  <a:cubicBezTo>
                    <a:pt x="165" y="47"/>
                    <a:pt x="166" y="48"/>
                    <a:pt x="166" y="50"/>
                  </a:cubicBezTo>
                  <a:lnTo>
                    <a:pt x="166" y="68"/>
                  </a:lnTo>
                  <a:close/>
                  <a:moveTo>
                    <a:pt x="190" y="115"/>
                  </a:moveTo>
                  <a:cubicBezTo>
                    <a:pt x="190" y="117"/>
                    <a:pt x="189" y="118"/>
                    <a:pt x="187" y="118"/>
                  </a:cubicBezTo>
                  <a:cubicBezTo>
                    <a:pt x="169" y="118"/>
                    <a:pt x="169" y="118"/>
                    <a:pt x="169" y="118"/>
                  </a:cubicBezTo>
                  <a:cubicBezTo>
                    <a:pt x="168" y="118"/>
                    <a:pt x="166" y="117"/>
                    <a:pt x="166" y="115"/>
                  </a:cubicBezTo>
                  <a:cubicBezTo>
                    <a:pt x="166" y="97"/>
                    <a:pt x="166" y="97"/>
                    <a:pt x="166" y="97"/>
                  </a:cubicBezTo>
                  <a:cubicBezTo>
                    <a:pt x="166" y="96"/>
                    <a:pt x="168" y="95"/>
                    <a:pt x="169" y="95"/>
                  </a:cubicBezTo>
                  <a:cubicBezTo>
                    <a:pt x="187" y="95"/>
                    <a:pt x="187" y="95"/>
                    <a:pt x="187" y="95"/>
                  </a:cubicBezTo>
                  <a:cubicBezTo>
                    <a:pt x="189" y="95"/>
                    <a:pt x="190" y="96"/>
                    <a:pt x="190" y="97"/>
                  </a:cubicBezTo>
                  <a:lnTo>
                    <a:pt x="190" y="115"/>
                  </a:lnTo>
                  <a:close/>
                  <a:moveTo>
                    <a:pt x="214" y="68"/>
                  </a:moveTo>
                  <a:cubicBezTo>
                    <a:pt x="214" y="69"/>
                    <a:pt x="212" y="71"/>
                    <a:pt x="211" y="71"/>
                  </a:cubicBezTo>
                  <a:cubicBezTo>
                    <a:pt x="193" y="71"/>
                    <a:pt x="193" y="71"/>
                    <a:pt x="193" y="71"/>
                  </a:cubicBezTo>
                  <a:cubicBezTo>
                    <a:pt x="191" y="71"/>
                    <a:pt x="190" y="69"/>
                    <a:pt x="190" y="68"/>
                  </a:cubicBezTo>
                  <a:cubicBezTo>
                    <a:pt x="190" y="50"/>
                    <a:pt x="190" y="50"/>
                    <a:pt x="190" y="50"/>
                  </a:cubicBezTo>
                  <a:cubicBezTo>
                    <a:pt x="190" y="48"/>
                    <a:pt x="191" y="47"/>
                    <a:pt x="193" y="47"/>
                  </a:cubicBezTo>
                  <a:cubicBezTo>
                    <a:pt x="211" y="47"/>
                    <a:pt x="211" y="47"/>
                    <a:pt x="211" y="47"/>
                  </a:cubicBezTo>
                  <a:cubicBezTo>
                    <a:pt x="212" y="47"/>
                    <a:pt x="214" y="48"/>
                    <a:pt x="214" y="50"/>
                  </a:cubicBezTo>
                  <a:lnTo>
                    <a:pt x="214" y="68"/>
                  </a:lnTo>
                  <a:close/>
                  <a:moveTo>
                    <a:pt x="238" y="115"/>
                  </a:moveTo>
                  <a:cubicBezTo>
                    <a:pt x="238" y="117"/>
                    <a:pt x="236" y="118"/>
                    <a:pt x="235" y="118"/>
                  </a:cubicBezTo>
                  <a:cubicBezTo>
                    <a:pt x="217" y="118"/>
                    <a:pt x="217" y="118"/>
                    <a:pt x="217" y="118"/>
                  </a:cubicBezTo>
                  <a:cubicBezTo>
                    <a:pt x="215" y="118"/>
                    <a:pt x="214" y="117"/>
                    <a:pt x="214" y="115"/>
                  </a:cubicBezTo>
                  <a:cubicBezTo>
                    <a:pt x="214" y="97"/>
                    <a:pt x="214" y="97"/>
                    <a:pt x="214" y="97"/>
                  </a:cubicBezTo>
                  <a:cubicBezTo>
                    <a:pt x="214" y="96"/>
                    <a:pt x="215" y="95"/>
                    <a:pt x="217" y="95"/>
                  </a:cubicBezTo>
                  <a:cubicBezTo>
                    <a:pt x="235" y="95"/>
                    <a:pt x="235" y="95"/>
                    <a:pt x="235" y="95"/>
                  </a:cubicBezTo>
                  <a:cubicBezTo>
                    <a:pt x="236" y="95"/>
                    <a:pt x="238" y="96"/>
                    <a:pt x="238" y="97"/>
                  </a:cubicBezTo>
                  <a:lnTo>
                    <a:pt x="238" y="115"/>
                  </a:lnTo>
                  <a:close/>
                  <a:moveTo>
                    <a:pt x="261" y="68"/>
                  </a:moveTo>
                  <a:cubicBezTo>
                    <a:pt x="261" y="69"/>
                    <a:pt x="260" y="71"/>
                    <a:pt x="258" y="71"/>
                  </a:cubicBezTo>
                  <a:cubicBezTo>
                    <a:pt x="240" y="71"/>
                    <a:pt x="240" y="71"/>
                    <a:pt x="240" y="71"/>
                  </a:cubicBezTo>
                  <a:cubicBezTo>
                    <a:pt x="239" y="71"/>
                    <a:pt x="238" y="69"/>
                    <a:pt x="238" y="68"/>
                  </a:cubicBezTo>
                  <a:cubicBezTo>
                    <a:pt x="238" y="50"/>
                    <a:pt x="238" y="50"/>
                    <a:pt x="238" y="50"/>
                  </a:cubicBezTo>
                  <a:cubicBezTo>
                    <a:pt x="238" y="48"/>
                    <a:pt x="239" y="47"/>
                    <a:pt x="240" y="47"/>
                  </a:cubicBezTo>
                  <a:cubicBezTo>
                    <a:pt x="258" y="47"/>
                    <a:pt x="258" y="47"/>
                    <a:pt x="258" y="47"/>
                  </a:cubicBezTo>
                  <a:cubicBezTo>
                    <a:pt x="260" y="47"/>
                    <a:pt x="261" y="48"/>
                    <a:pt x="261" y="50"/>
                  </a:cubicBezTo>
                  <a:lnTo>
                    <a:pt x="261" y="68"/>
                  </a:lnTo>
                  <a:close/>
                  <a:moveTo>
                    <a:pt x="309" y="115"/>
                  </a:moveTo>
                  <a:cubicBezTo>
                    <a:pt x="309" y="117"/>
                    <a:pt x="307" y="118"/>
                    <a:pt x="306" y="118"/>
                  </a:cubicBezTo>
                  <a:cubicBezTo>
                    <a:pt x="264" y="118"/>
                    <a:pt x="264" y="118"/>
                    <a:pt x="264" y="118"/>
                  </a:cubicBezTo>
                  <a:cubicBezTo>
                    <a:pt x="263" y="118"/>
                    <a:pt x="261" y="117"/>
                    <a:pt x="261" y="115"/>
                  </a:cubicBezTo>
                  <a:cubicBezTo>
                    <a:pt x="261" y="97"/>
                    <a:pt x="261" y="97"/>
                    <a:pt x="261" y="97"/>
                  </a:cubicBezTo>
                  <a:cubicBezTo>
                    <a:pt x="261" y="96"/>
                    <a:pt x="263" y="95"/>
                    <a:pt x="264" y="95"/>
                  </a:cubicBezTo>
                  <a:cubicBezTo>
                    <a:pt x="285" y="95"/>
                    <a:pt x="285" y="95"/>
                    <a:pt x="285" y="95"/>
                  </a:cubicBezTo>
                  <a:cubicBezTo>
                    <a:pt x="285" y="50"/>
                    <a:pt x="285" y="50"/>
                    <a:pt x="285" y="50"/>
                  </a:cubicBezTo>
                  <a:cubicBezTo>
                    <a:pt x="285" y="48"/>
                    <a:pt x="286" y="47"/>
                    <a:pt x="288" y="47"/>
                  </a:cubicBezTo>
                  <a:cubicBezTo>
                    <a:pt x="306" y="47"/>
                    <a:pt x="306" y="47"/>
                    <a:pt x="306" y="47"/>
                  </a:cubicBezTo>
                  <a:cubicBezTo>
                    <a:pt x="307" y="47"/>
                    <a:pt x="309" y="48"/>
                    <a:pt x="309" y="50"/>
                  </a:cubicBezTo>
                  <a:lnTo>
                    <a:pt x="309" y="115"/>
                  </a:lnTo>
                  <a:close/>
                  <a:moveTo>
                    <a:pt x="309" y="163"/>
                  </a:moveTo>
                  <a:cubicBezTo>
                    <a:pt x="309" y="164"/>
                    <a:pt x="307" y="166"/>
                    <a:pt x="306" y="166"/>
                  </a:cubicBezTo>
                  <a:cubicBezTo>
                    <a:pt x="288" y="166"/>
                    <a:pt x="288" y="166"/>
                    <a:pt x="288" y="166"/>
                  </a:cubicBezTo>
                  <a:cubicBezTo>
                    <a:pt x="286" y="166"/>
                    <a:pt x="285" y="164"/>
                    <a:pt x="285" y="163"/>
                  </a:cubicBezTo>
                  <a:cubicBezTo>
                    <a:pt x="285" y="145"/>
                    <a:pt x="285" y="145"/>
                    <a:pt x="285" y="145"/>
                  </a:cubicBezTo>
                  <a:cubicBezTo>
                    <a:pt x="285" y="143"/>
                    <a:pt x="286" y="142"/>
                    <a:pt x="288" y="142"/>
                  </a:cubicBezTo>
                  <a:cubicBezTo>
                    <a:pt x="306" y="142"/>
                    <a:pt x="306" y="142"/>
                    <a:pt x="306" y="142"/>
                  </a:cubicBezTo>
                  <a:cubicBezTo>
                    <a:pt x="307" y="142"/>
                    <a:pt x="309" y="143"/>
                    <a:pt x="309" y="145"/>
                  </a:cubicBezTo>
                  <a:lnTo>
                    <a:pt x="309" y="163"/>
                  </a:lnTo>
                  <a:close/>
                </a:path>
              </a:pathLst>
            </a:custGeom>
            <a:solidFill>
              <a:schemeClr val="bg2"/>
            </a:soli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grpSp>
      <p:grpSp>
        <p:nvGrpSpPr>
          <p:cNvPr id="22" name="Group 21"/>
          <p:cNvGrpSpPr/>
          <p:nvPr/>
        </p:nvGrpSpPr>
        <p:grpSpPr>
          <a:xfrm>
            <a:off x="6934238" y="2190569"/>
            <a:ext cx="1981162" cy="844008"/>
            <a:chOff x="6934237" y="1642926"/>
            <a:chExt cx="1981162" cy="633006"/>
          </a:xfrm>
        </p:grpSpPr>
        <p:sp>
          <p:nvSpPr>
            <p:cNvPr id="91" name="TextBox 90"/>
            <p:cNvSpPr txBox="1"/>
            <p:nvPr/>
          </p:nvSpPr>
          <p:spPr>
            <a:xfrm>
              <a:off x="6934237" y="1899002"/>
              <a:ext cx="1981162" cy="376930"/>
            </a:xfrm>
            <a:prstGeom prst="rect">
              <a:avLst/>
            </a:prstGeom>
            <a:noFill/>
          </p:spPr>
          <p:txBody>
            <a:bodyPr wrap="square" rtlCol="0">
              <a:spAutoFit/>
            </a:bodyPr>
            <a:lstStyle/>
            <a:p>
              <a:r>
                <a:rPr lang="en-US" sz="1333" dirty="0" smtClean="0">
                  <a:solidFill>
                    <a:srgbClr val="2980B9"/>
                  </a:solidFill>
                  <a:latin typeface="Lato Bold" pitchFamily="34" charset="0"/>
                </a:rPr>
                <a:t>Using Components with Known Vulnerabilities</a:t>
              </a:r>
              <a:endParaRPr lang="en-US" sz="1067" dirty="0">
                <a:solidFill>
                  <a:prstClr val="black"/>
                </a:solidFill>
                <a:latin typeface="Lato Light" pitchFamily="34" charset="0"/>
              </a:endParaRPr>
            </a:p>
          </p:txBody>
        </p:sp>
        <p:sp>
          <p:nvSpPr>
            <p:cNvPr id="93" name="Freeform 25"/>
            <p:cNvSpPr>
              <a:spLocks noEditPoints="1"/>
            </p:cNvSpPr>
            <p:nvPr/>
          </p:nvSpPr>
          <p:spPr bwMode="auto">
            <a:xfrm>
              <a:off x="7016617" y="1642926"/>
              <a:ext cx="328613" cy="257175"/>
            </a:xfrm>
            <a:custGeom>
              <a:avLst/>
              <a:gdLst>
                <a:gd name="T0" fmla="*/ 329 w 333"/>
                <a:gd name="T1" fmla="*/ 106 h 261"/>
                <a:gd name="T2" fmla="*/ 229 w 333"/>
                <a:gd name="T3" fmla="*/ 226 h 261"/>
                <a:gd name="T4" fmla="*/ 147 w 333"/>
                <a:gd name="T5" fmla="*/ 247 h 261"/>
                <a:gd name="T6" fmla="*/ 94 w 333"/>
                <a:gd name="T7" fmla="*/ 238 h 261"/>
                <a:gd name="T8" fmla="*/ 60 w 333"/>
                <a:gd name="T9" fmla="*/ 223 h 261"/>
                <a:gd name="T10" fmla="*/ 24 w 333"/>
                <a:gd name="T11" fmla="*/ 261 h 261"/>
                <a:gd name="T12" fmla="*/ 3 w 333"/>
                <a:gd name="T13" fmla="*/ 247 h 261"/>
                <a:gd name="T14" fmla="*/ 0 w 333"/>
                <a:gd name="T15" fmla="*/ 239 h 261"/>
                <a:gd name="T16" fmla="*/ 37 w 333"/>
                <a:gd name="T17" fmla="*/ 193 h 261"/>
                <a:gd name="T18" fmla="*/ 32 w 333"/>
                <a:gd name="T19" fmla="*/ 178 h 261"/>
                <a:gd name="T20" fmla="*/ 30 w 333"/>
                <a:gd name="T21" fmla="*/ 159 h 261"/>
                <a:gd name="T22" fmla="*/ 129 w 333"/>
                <a:gd name="T23" fmla="*/ 40 h 261"/>
                <a:gd name="T24" fmla="*/ 274 w 333"/>
                <a:gd name="T25" fmla="*/ 18 h 261"/>
                <a:gd name="T26" fmla="*/ 305 w 333"/>
                <a:gd name="T27" fmla="*/ 0 h 261"/>
                <a:gd name="T28" fmla="*/ 333 w 333"/>
                <a:gd name="T29" fmla="*/ 70 h 261"/>
                <a:gd name="T30" fmla="*/ 329 w 333"/>
                <a:gd name="T31" fmla="*/ 106 h 261"/>
                <a:gd name="T32" fmla="*/ 226 w 333"/>
                <a:gd name="T33" fmla="*/ 95 h 261"/>
                <a:gd name="T34" fmla="*/ 75 w 333"/>
                <a:gd name="T35" fmla="*/ 170 h 261"/>
                <a:gd name="T36" fmla="*/ 72 w 333"/>
                <a:gd name="T37" fmla="*/ 178 h 261"/>
                <a:gd name="T38" fmla="*/ 83 w 333"/>
                <a:gd name="T39" fmla="*/ 190 h 261"/>
                <a:gd name="T40" fmla="*/ 92 w 333"/>
                <a:gd name="T41" fmla="*/ 186 h 261"/>
                <a:gd name="T42" fmla="*/ 118 w 333"/>
                <a:gd name="T43" fmla="*/ 161 h 261"/>
                <a:gd name="T44" fmla="*/ 226 w 333"/>
                <a:gd name="T45" fmla="*/ 119 h 261"/>
                <a:gd name="T46" fmla="*/ 238 w 333"/>
                <a:gd name="T47" fmla="*/ 107 h 261"/>
                <a:gd name="T48" fmla="*/ 226 w 333"/>
                <a:gd name="T49" fmla="*/ 9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3" h="261">
                  <a:moveTo>
                    <a:pt x="329" y="106"/>
                  </a:moveTo>
                  <a:cubicBezTo>
                    <a:pt x="317" y="163"/>
                    <a:pt x="280" y="201"/>
                    <a:pt x="229" y="226"/>
                  </a:cubicBezTo>
                  <a:cubicBezTo>
                    <a:pt x="204" y="239"/>
                    <a:pt x="175" y="247"/>
                    <a:pt x="147" y="247"/>
                  </a:cubicBezTo>
                  <a:cubicBezTo>
                    <a:pt x="129" y="247"/>
                    <a:pt x="111" y="244"/>
                    <a:pt x="94" y="238"/>
                  </a:cubicBezTo>
                  <a:cubicBezTo>
                    <a:pt x="85" y="235"/>
                    <a:pt x="68" y="223"/>
                    <a:pt x="60" y="223"/>
                  </a:cubicBezTo>
                  <a:cubicBezTo>
                    <a:pt x="51" y="223"/>
                    <a:pt x="40" y="261"/>
                    <a:pt x="24" y="261"/>
                  </a:cubicBezTo>
                  <a:cubicBezTo>
                    <a:pt x="12" y="261"/>
                    <a:pt x="8" y="255"/>
                    <a:pt x="3" y="247"/>
                  </a:cubicBezTo>
                  <a:cubicBezTo>
                    <a:pt x="2" y="244"/>
                    <a:pt x="0" y="242"/>
                    <a:pt x="0" y="239"/>
                  </a:cubicBezTo>
                  <a:cubicBezTo>
                    <a:pt x="0" y="219"/>
                    <a:pt x="37" y="204"/>
                    <a:pt x="37" y="193"/>
                  </a:cubicBezTo>
                  <a:cubicBezTo>
                    <a:pt x="37" y="192"/>
                    <a:pt x="32" y="182"/>
                    <a:pt x="32" y="178"/>
                  </a:cubicBezTo>
                  <a:cubicBezTo>
                    <a:pt x="30" y="172"/>
                    <a:pt x="30" y="165"/>
                    <a:pt x="30" y="159"/>
                  </a:cubicBezTo>
                  <a:cubicBezTo>
                    <a:pt x="30" y="100"/>
                    <a:pt x="77" y="58"/>
                    <a:pt x="129" y="40"/>
                  </a:cubicBezTo>
                  <a:cubicBezTo>
                    <a:pt x="168" y="28"/>
                    <a:pt x="248" y="42"/>
                    <a:pt x="274" y="18"/>
                  </a:cubicBezTo>
                  <a:cubicBezTo>
                    <a:pt x="284" y="9"/>
                    <a:pt x="289" y="0"/>
                    <a:pt x="305" y="0"/>
                  </a:cubicBezTo>
                  <a:cubicBezTo>
                    <a:pt x="326" y="0"/>
                    <a:pt x="333" y="54"/>
                    <a:pt x="333" y="70"/>
                  </a:cubicBezTo>
                  <a:cubicBezTo>
                    <a:pt x="333" y="82"/>
                    <a:pt x="332" y="94"/>
                    <a:pt x="329" y="106"/>
                  </a:cubicBezTo>
                  <a:close/>
                  <a:moveTo>
                    <a:pt x="226" y="95"/>
                  </a:moveTo>
                  <a:cubicBezTo>
                    <a:pt x="160" y="95"/>
                    <a:pt x="118" y="122"/>
                    <a:pt x="75" y="170"/>
                  </a:cubicBezTo>
                  <a:cubicBezTo>
                    <a:pt x="73" y="172"/>
                    <a:pt x="72" y="175"/>
                    <a:pt x="72" y="178"/>
                  </a:cubicBezTo>
                  <a:cubicBezTo>
                    <a:pt x="72" y="184"/>
                    <a:pt x="77" y="190"/>
                    <a:pt x="83" y="190"/>
                  </a:cubicBezTo>
                  <a:cubicBezTo>
                    <a:pt x="87" y="190"/>
                    <a:pt x="89" y="188"/>
                    <a:pt x="92" y="186"/>
                  </a:cubicBezTo>
                  <a:cubicBezTo>
                    <a:pt x="101" y="178"/>
                    <a:pt x="109" y="169"/>
                    <a:pt x="118" y="161"/>
                  </a:cubicBezTo>
                  <a:cubicBezTo>
                    <a:pt x="152" y="131"/>
                    <a:pt x="180" y="119"/>
                    <a:pt x="226" y="119"/>
                  </a:cubicBezTo>
                  <a:cubicBezTo>
                    <a:pt x="232" y="119"/>
                    <a:pt x="238" y="113"/>
                    <a:pt x="238" y="107"/>
                  </a:cubicBezTo>
                  <a:cubicBezTo>
                    <a:pt x="238" y="100"/>
                    <a:pt x="232" y="95"/>
                    <a:pt x="226" y="95"/>
                  </a:cubicBez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grpSp>
      <p:grpSp>
        <p:nvGrpSpPr>
          <p:cNvPr id="25" name="Group 24"/>
          <p:cNvGrpSpPr/>
          <p:nvPr/>
        </p:nvGrpSpPr>
        <p:grpSpPr>
          <a:xfrm>
            <a:off x="6934238" y="5060029"/>
            <a:ext cx="1752562" cy="1091045"/>
            <a:chOff x="6934237" y="3795022"/>
            <a:chExt cx="1752562" cy="818284"/>
          </a:xfrm>
        </p:grpSpPr>
        <p:sp>
          <p:nvSpPr>
            <p:cNvPr id="89" name="TextBox 88"/>
            <p:cNvSpPr txBox="1"/>
            <p:nvPr/>
          </p:nvSpPr>
          <p:spPr>
            <a:xfrm>
              <a:off x="6934237" y="4082535"/>
              <a:ext cx="1752562" cy="530771"/>
            </a:xfrm>
            <a:prstGeom prst="rect">
              <a:avLst/>
            </a:prstGeom>
            <a:noFill/>
          </p:spPr>
          <p:txBody>
            <a:bodyPr wrap="square" rtlCol="0">
              <a:spAutoFit/>
            </a:bodyPr>
            <a:lstStyle/>
            <a:p>
              <a:r>
                <a:rPr lang="en-US" sz="1333" dirty="0" smtClean="0">
                  <a:solidFill>
                    <a:srgbClr val="C0392B"/>
                  </a:solidFill>
                  <a:latin typeface="Lato Bold" pitchFamily="34" charset="0"/>
                </a:rPr>
                <a:t>Missing Function Level Access Control</a:t>
              </a:r>
              <a:endParaRPr lang="en-US" sz="1067" dirty="0">
                <a:solidFill>
                  <a:prstClr val="black"/>
                </a:solidFill>
                <a:latin typeface="Lato Light" pitchFamily="34" charset="0"/>
              </a:endParaRPr>
            </a:p>
          </p:txBody>
        </p:sp>
        <p:sp>
          <p:nvSpPr>
            <p:cNvPr id="94" name="Freeform 27"/>
            <p:cNvSpPr>
              <a:spLocks/>
            </p:cNvSpPr>
            <p:nvPr/>
          </p:nvSpPr>
          <p:spPr bwMode="auto">
            <a:xfrm>
              <a:off x="7016617" y="3795022"/>
              <a:ext cx="304800" cy="287337"/>
            </a:xfrm>
            <a:custGeom>
              <a:avLst/>
              <a:gdLst>
                <a:gd name="T0" fmla="*/ 278 w 309"/>
                <a:gd name="T1" fmla="*/ 238 h 291"/>
                <a:gd name="T2" fmla="*/ 229 w 309"/>
                <a:gd name="T3" fmla="*/ 218 h 291"/>
                <a:gd name="T4" fmla="*/ 208 w 309"/>
                <a:gd name="T5" fmla="*/ 241 h 291"/>
                <a:gd name="T6" fmla="*/ 214 w 309"/>
                <a:gd name="T7" fmla="*/ 283 h 291"/>
                <a:gd name="T8" fmla="*/ 214 w 309"/>
                <a:gd name="T9" fmla="*/ 284 h 291"/>
                <a:gd name="T10" fmla="*/ 208 w 309"/>
                <a:gd name="T11" fmla="*/ 285 h 291"/>
                <a:gd name="T12" fmla="*/ 150 w 309"/>
                <a:gd name="T13" fmla="*/ 290 h 291"/>
                <a:gd name="T14" fmla="*/ 123 w 309"/>
                <a:gd name="T15" fmla="*/ 270 h 291"/>
                <a:gd name="T16" fmla="*/ 144 w 309"/>
                <a:gd name="T17" fmla="*/ 221 h 291"/>
                <a:gd name="T18" fmla="*/ 109 w 309"/>
                <a:gd name="T19" fmla="*/ 190 h 291"/>
                <a:gd name="T20" fmla="*/ 71 w 309"/>
                <a:gd name="T21" fmla="*/ 222 h 291"/>
                <a:gd name="T22" fmla="*/ 89 w 309"/>
                <a:gd name="T23" fmla="*/ 268 h 291"/>
                <a:gd name="T24" fmla="*/ 81 w 309"/>
                <a:gd name="T25" fmla="*/ 285 h 291"/>
                <a:gd name="T26" fmla="*/ 59 w 309"/>
                <a:gd name="T27" fmla="*/ 291 h 291"/>
                <a:gd name="T28" fmla="*/ 14 w 309"/>
                <a:gd name="T29" fmla="*/ 287 h 291"/>
                <a:gd name="T30" fmla="*/ 3 w 309"/>
                <a:gd name="T31" fmla="*/ 285 h 291"/>
                <a:gd name="T32" fmla="*/ 1 w 309"/>
                <a:gd name="T33" fmla="*/ 285 h 291"/>
                <a:gd name="T34" fmla="*/ 0 w 309"/>
                <a:gd name="T35" fmla="*/ 285 h 291"/>
                <a:gd name="T36" fmla="*/ 0 w 309"/>
                <a:gd name="T37" fmla="*/ 95 h 291"/>
                <a:gd name="T38" fmla="*/ 14 w 309"/>
                <a:gd name="T39" fmla="*/ 97 h 291"/>
                <a:gd name="T40" fmla="*/ 59 w 309"/>
                <a:gd name="T41" fmla="*/ 101 h 291"/>
                <a:gd name="T42" fmla="*/ 81 w 309"/>
                <a:gd name="T43" fmla="*/ 95 h 291"/>
                <a:gd name="T44" fmla="*/ 89 w 309"/>
                <a:gd name="T45" fmla="*/ 78 h 291"/>
                <a:gd name="T46" fmla="*/ 71 w 309"/>
                <a:gd name="T47" fmla="*/ 32 h 291"/>
                <a:gd name="T48" fmla="*/ 109 w 309"/>
                <a:gd name="T49" fmla="*/ 0 h 291"/>
                <a:gd name="T50" fmla="*/ 144 w 309"/>
                <a:gd name="T51" fmla="*/ 31 h 291"/>
                <a:gd name="T52" fmla="*/ 123 w 309"/>
                <a:gd name="T53" fmla="*/ 80 h 291"/>
                <a:gd name="T54" fmla="*/ 150 w 309"/>
                <a:gd name="T55" fmla="*/ 100 h 291"/>
                <a:gd name="T56" fmla="*/ 214 w 309"/>
                <a:gd name="T57" fmla="*/ 94 h 291"/>
                <a:gd name="T58" fmla="*/ 214 w 309"/>
                <a:gd name="T59" fmla="*/ 95 h 291"/>
                <a:gd name="T60" fmla="*/ 211 w 309"/>
                <a:gd name="T61" fmla="*/ 108 h 291"/>
                <a:gd name="T62" fmla="*/ 207 w 309"/>
                <a:gd name="T63" fmla="*/ 154 h 291"/>
                <a:gd name="T64" fmla="*/ 214 w 309"/>
                <a:gd name="T65" fmla="*/ 175 h 291"/>
                <a:gd name="T66" fmla="*/ 230 w 309"/>
                <a:gd name="T67" fmla="*/ 184 h 291"/>
                <a:gd name="T68" fmla="*/ 277 w 309"/>
                <a:gd name="T69" fmla="*/ 166 h 291"/>
                <a:gd name="T70" fmla="*/ 309 w 309"/>
                <a:gd name="T71" fmla="*/ 203 h 291"/>
                <a:gd name="T72" fmla="*/ 278 w 309"/>
                <a:gd name="T73" fmla="*/ 238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09" h="291">
                  <a:moveTo>
                    <a:pt x="278" y="238"/>
                  </a:moveTo>
                  <a:cubicBezTo>
                    <a:pt x="255" y="238"/>
                    <a:pt x="249" y="218"/>
                    <a:pt x="229" y="218"/>
                  </a:cubicBezTo>
                  <a:cubicBezTo>
                    <a:pt x="214" y="218"/>
                    <a:pt x="208" y="227"/>
                    <a:pt x="208" y="241"/>
                  </a:cubicBezTo>
                  <a:cubicBezTo>
                    <a:pt x="208" y="255"/>
                    <a:pt x="214" y="269"/>
                    <a:pt x="214" y="283"/>
                  </a:cubicBezTo>
                  <a:cubicBezTo>
                    <a:pt x="214" y="284"/>
                    <a:pt x="214" y="284"/>
                    <a:pt x="214" y="284"/>
                  </a:cubicBezTo>
                  <a:cubicBezTo>
                    <a:pt x="212" y="284"/>
                    <a:pt x="210" y="284"/>
                    <a:pt x="208" y="285"/>
                  </a:cubicBezTo>
                  <a:cubicBezTo>
                    <a:pt x="189" y="286"/>
                    <a:pt x="169" y="290"/>
                    <a:pt x="150" y="290"/>
                  </a:cubicBezTo>
                  <a:cubicBezTo>
                    <a:pt x="137" y="290"/>
                    <a:pt x="123" y="285"/>
                    <a:pt x="123" y="270"/>
                  </a:cubicBezTo>
                  <a:cubicBezTo>
                    <a:pt x="123" y="249"/>
                    <a:pt x="144" y="243"/>
                    <a:pt x="144" y="221"/>
                  </a:cubicBezTo>
                  <a:cubicBezTo>
                    <a:pt x="144" y="201"/>
                    <a:pt x="128" y="190"/>
                    <a:pt x="109" y="190"/>
                  </a:cubicBezTo>
                  <a:cubicBezTo>
                    <a:pt x="89" y="190"/>
                    <a:pt x="71" y="200"/>
                    <a:pt x="71" y="222"/>
                  </a:cubicBezTo>
                  <a:cubicBezTo>
                    <a:pt x="71" y="245"/>
                    <a:pt x="89" y="255"/>
                    <a:pt x="89" y="268"/>
                  </a:cubicBezTo>
                  <a:cubicBezTo>
                    <a:pt x="89" y="275"/>
                    <a:pt x="85" y="280"/>
                    <a:pt x="81" y="285"/>
                  </a:cubicBezTo>
                  <a:cubicBezTo>
                    <a:pt x="75" y="290"/>
                    <a:pt x="67" y="291"/>
                    <a:pt x="59" y="291"/>
                  </a:cubicBezTo>
                  <a:cubicBezTo>
                    <a:pt x="44" y="291"/>
                    <a:pt x="29" y="289"/>
                    <a:pt x="14" y="287"/>
                  </a:cubicBezTo>
                  <a:cubicBezTo>
                    <a:pt x="10" y="286"/>
                    <a:pt x="7" y="286"/>
                    <a:pt x="3" y="285"/>
                  </a:cubicBezTo>
                  <a:cubicBezTo>
                    <a:pt x="1" y="285"/>
                    <a:pt x="1" y="285"/>
                    <a:pt x="1" y="285"/>
                  </a:cubicBezTo>
                  <a:cubicBezTo>
                    <a:pt x="1" y="285"/>
                    <a:pt x="0" y="285"/>
                    <a:pt x="0" y="285"/>
                  </a:cubicBezTo>
                  <a:cubicBezTo>
                    <a:pt x="0" y="95"/>
                    <a:pt x="0" y="95"/>
                    <a:pt x="0" y="95"/>
                  </a:cubicBezTo>
                  <a:cubicBezTo>
                    <a:pt x="1" y="95"/>
                    <a:pt x="12" y="96"/>
                    <a:pt x="14" y="97"/>
                  </a:cubicBezTo>
                  <a:cubicBezTo>
                    <a:pt x="29" y="99"/>
                    <a:pt x="44" y="101"/>
                    <a:pt x="59" y="101"/>
                  </a:cubicBezTo>
                  <a:cubicBezTo>
                    <a:pt x="67" y="101"/>
                    <a:pt x="75" y="100"/>
                    <a:pt x="81" y="95"/>
                  </a:cubicBezTo>
                  <a:cubicBezTo>
                    <a:pt x="85" y="90"/>
                    <a:pt x="89" y="85"/>
                    <a:pt x="89" y="78"/>
                  </a:cubicBezTo>
                  <a:cubicBezTo>
                    <a:pt x="89" y="65"/>
                    <a:pt x="71" y="55"/>
                    <a:pt x="71" y="32"/>
                  </a:cubicBezTo>
                  <a:cubicBezTo>
                    <a:pt x="71" y="10"/>
                    <a:pt x="89" y="0"/>
                    <a:pt x="109" y="0"/>
                  </a:cubicBezTo>
                  <a:cubicBezTo>
                    <a:pt x="128" y="0"/>
                    <a:pt x="144" y="11"/>
                    <a:pt x="144" y="31"/>
                  </a:cubicBezTo>
                  <a:cubicBezTo>
                    <a:pt x="144" y="53"/>
                    <a:pt x="123" y="59"/>
                    <a:pt x="123" y="80"/>
                  </a:cubicBezTo>
                  <a:cubicBezTo>
                    <a:pt x="123" y="95"/>
                    <a:pt x="137" y="100"/>
                    <a:pt x="150" y="100"/>
                  </a:cubicBezTo>
                  <a:cubicBezTo>
                    <a:pt x="171" y="100"/>
                    <a:pt x="193" y="95"/>
                    <a:pt x="214" y="94"/>
                  </a:cubicBezTo>
                  <a:cubicBezTo>
                    <a:pt x="214" y="95"/>
                    <a:pt x="214" y="95"/>
                    <a:pt x="214" y="95"/>
                  </a:cubicBezTo>
                  <a:cubicBezTo>
                    <a:pt x="213" y="95"/>
                    <a:pt x="212" y="106"/>
                    <a:pt x="211" y="108"/>
                  </a:cubicBezTo>
                  <a:cubicBezTo>
                    <a:pt x="209" y="123"/>
                    <a:pt x="207" y="138"/>
                    <a:pt x="207" y="154"/>
                  </a:cubicBezTo>
                  <a:cubicBezTo>
                    <a:pt x="207" y="161"/>
                    <a:pt x="208" y="170"/>
                    <a:pt x="214" y="175"/>
                  </a:cubicBezTo>
                  <a:cubicBezTo>
                    <a:pt x="218" y="180"/>
                    <a:pt x="224" y="184"/>
                    <a:pt x="230" y="184"/>
                  </a:cubicBezTo>
                  <a:cubicBezTo>
                    <a:pt x="243" y="184"/>
                    <a:pt x="253" y="166"/>
                    <a:pt x="277" y="166"/>
                  </a:cubicBezTo>
                  <a:cubicBezTo>
                    <a:pt x="298" y="166"/>
                    <a:pt x="309" y="184"/>
                    <a:pt x="309" y="203"/>
                  </a:cubicBezTo>
                  <a:cubicBezTo>
                    <a:pt x="309" y="222"/>
                    <a:pt x="298" y="238"/>
                    <a:pt x="278" y="238"/>
                  </a:cubicBezTo>
                  <a:close/>
                </a:path>
              </a:pathLst>
            </a:custGeom>
            <a:solidFill>
              <a:schemeClr val="accent3"/>
            </a:soli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grpSp>
      <p:grpSp>
        <p:nvGrpSpPr>
          <p:cNvPr id="18" name="Group 17"/>
          <p:cNvGrpSpPr/>
          <p:nvPr/>
        </p:nvGrpSpPr>
        <p:grpSpPr>
          <a:xfrm>
            <a:off x="4307701" y="1682000"/>
            <a:ext cx="1579431" cy="1105854"/>
            <a:chOff x="4307700" y="1261499"/>
            <a:chExt cx="1579431" cy="829390"/>
          </a:xfrm>
        </p:grpSpPr>
        <p:sp>
          <p:nvSpPr>
            <p:cNvPr id="90" name="TextBox 89"/>
            <p:cNvSpPr txBox="1"/>
            <p:nvPr/>
          </p:nvSpPr>
          <p:spPr>
            <a:xfrm>
              <a:off x="4307700" y="1560119"/>
              <a:ext cx="1579431" cy="530770"/>
            </a:xfrm>
            <a:prstGeom prst="rect">
              <a:avLst/>
            </a:prstGeom>
            <a:noFill/>
          </p:spPr>
          <p:txBody>
            <a:bodyPr wrap="square" rtlCol="0">
              <a:spAutoFit/>
            </a:bodyPr>
            <a:lstStyle/>
            <a:p>
              <a:pPr algn="r"/>
              <a:r>
                <a:rPr lang="en-US" sz="1333" dirty="0" err="1" smtClean="0">
                  <a:solidFill>
                    <a:srgbClr val="F39C12"/>
                  </a:solidFill>
                  <a:latin typeface="Lato Bold" pitchFamily="34" charset="0"/>
                </a:rPr>
                <a:t>Unvalidated</a:t>
              </a:r>
              <a:r>
                <a:rPr lang="en-US" sz="1333" dirty="0" smtClean="0">
                  <a:solidFill>
                    <a:srgbClr val="F39C12"/>
                  </a:solidFill>
                  <a:latin typeface="Lato Bold" pitchFamily="34" charset="0"/>
                </a:rPr>
                <a:t> Redirects and Forwards</a:t>
              </a:r>
              <a:endParaRPr lang="en-US" sz="1067" dirty="0">
                <a:solidFill>
                  <a:prstClr val="black"/>
                </a:solidFill>
                <a:latin typeface="Lato Light" pitchFamily="34" charset="0"/>
              </a:endParaRPr>
            </a:p>
          </p:txBody>
        </p:sp>
        <p:sp>
          <p:nvSpPr>
            <p:cNvPr id="95" name="Freeform 29"/>
            <p:cNvSpPr>
              <a:spLocks noEditPoints="1"/>
            </p:cNvSpPr>
            <p:nvPr/>
          </p:nvSpPr>
          <p:spPr bwMode="auto">
            <a:xfrm>
              <a:off x="5508189" y="1261499"/>
              <a:ext cx="304800" cy="304800"/>
            </a:xfrm>
            <a:custGeom>
              <a:avLst/>
              <a:gdLst>
                <a:gd name="T0" fmla="*/ 6 w 308"/>
                <a:gd name="T1" fmla="*/ 208 h 309"/>
                <a:gd name="T2" fmla="*/ 6 w 308"/>
                <a:gd name="T3" fmla="*/ 196 h 309"/>
                <a:gd name="T4" fmla="*/ 71 w 308"/>
                <a:gd name="T5" fmla="*/ 202 h 309"/>
                <a:gd name="T6" fmla="*/ 147 w 308"/>
                <a:gd name="T7" fmla="*/ 95 h 309"/>
                <a:gd name="T8" fmla="*/ 83 w 308"/>
                <a:gd name="T9" fmla="*/ 39 h 309"/>
                <a:gd name="T10" fmla="*/ 44 w 308"/>
                <a:gd name="T11" fmla="*/ 71 h 309"/>
                <a:gd name="T12" fmla="*/ 44 w 308"/>
                <a:gd name="T13" fmla="*/ 96 h 309"/>
                <a:gd name="T14" fmla="*/ 91 w 308"/>
                <a:gd name="T15" fmla="*/ 191 h 309"/>
                <a:gd name="T16" fmla="*/ 18 w 308"/>
                <a:gd name="T17" fmla="*/ 121 h 309"/>
                <a:gd name="T18" fmla="*/ 19 w 308"/>
                <a:gd name="T19" fmla="*/ 46 h 309"/>
                <a:gd name="T20" fmla="*/ 83 w 308"/>
                <a:gd name="T21" fmla="*/ 3 h 309"/>
                <a:gd name="T22" fmla="*/ 183 w 308"/>
                <a:gd name="T23" fmla="*/ 81 h 309"/>
                <a:gd name="T24" fmla="*/ 147 w 308"/>
                <a:gd name="T25" fmla="*/ 95 h 309"/>
                <a:gd name="T26" fmla="*/ 29 w 308"/>
                <a:gd name="T27" fmla="*/ 285 h 309"/>
                <a:gd name="T28" fmla="*/ 25 w 308"/>
                <a:gd name="T29" fmla="*/ 275 h 309"/>
                <a:gd name="T30" fmla="*/ 81 w 308"/>
                <a:gd name="T31" fmla="*/ 227 h 309"/>
                <a:gd name="T32" fmla="*/ 34 w 308"/>
                <a:gd name="T33" fmla="*/ 283 h 309"/>
                <a:gd name="T34" fmla="*/ 107 w 308"/>
                <a:gd name="T35" fmla="*/ 309 h 309"/>
                <a:gd name="T36" fmla="*/ 101 w 308"/>
                <a:gd name="T37" fmla="*/ 243 h 309"/>
                <a:gd name="T38" fmla="*/ 113 w 308"/>
                <a:gd name="T39" fmla="*/ 243 h 309"/>
                <a:gd name="T40" fmla="*/ 290 w 308"/>
                <a:gd name="T41" fmla="*/ 263 h 309"/>
                <a:gd name="T42" fmla="*/ 225 w 308"/>
                <a:gd name="T43" fmla="*/ 306 h 309"/>
                <a:gd name="T44" fmla="*/ 125 w 308"/>
                <a:gd name="T45" fmla="*/ 228 h 309"/>
                <a:gd name="T46" fmla="*/ 162 w 308"/>
                <a:gd name="T47" fmla="*/ 214 h 309"/>
                <a:gd name="T48" fmla="*/ 237 w 308"/>
                <a:gd name="T49" fmla="*/ 265 h 309"/>
                <a:gd name="T50" fmla="*/ 270 w 308"/>
                <a:gd name="T51" fmla="*/ 226 h 309"/>
                <a:gd name="T52" fmla="*/ 214 w 308"/>
                <a:gd name="T53" fmla="*/ 162 h 309"/>
                <a:gd name="T54" fmla="*/ 228 w 308"/>
                <a:gd name="T55" fmla="*/ 125 h 309"/>
                <a:gd name="T56" fmla="*/ 306 w 308"/>
                <a:gd name="T57" fmla="*/ 226 h 309"/>
                <a:gd name="T58" fmla="*/ 208 w 308"/>
                <a:gd name="T59" fmla="*/ 65 h 309"/>
                <a:gd name="T60" fmla="*/ 196 w 308"/>
                <a:gd name="T61" fmla="*/ 65 h 309"/>
                <a:gd name="T62" fmla="*/ 202 w 308"/>
                <a:gd name="T63" fmla="*/ 0 h 309"/>
                <a:gd name="T64" fmla="*/ 208 w 308"/>
                <a:gd name="T65" fmla="*/ 65 h 309"/>
                <a:gd name="T66" fmla="*/ 231 w 308"/>
                <a:gd name="T67" fmla="*/ 83 h 309"/>
                <a:gd name="T68" fmla="*/ 227 w 308"/>
                <a:gd name="T69" fmla="*/ 73 h 309"/>
                <a:gd name="T70" fmla="*/ 283 w 308"/>
                <a:gd name="T71" fmla="*/ 25 h 309"/>
                <a:gd name="T72" fmla="*/ 236 w 308"/>
                <a:gd name="T73" fmla="*/ 82 h 309"/>
                <a:gd name="T74" fmla="*/ 243 w 308"/>
                <a:gd name="T75" fmla="*/ 113 h 309"/>
                <a:gd name="T76" fmla="*/ 243 w 308"/>
                <a:gd name="T77" fmla="*/ 101 h 309"/>
                <a:gd name="T78" fmla="*/ 308 w 308"/>
                <a:gd name="T79" fmla="*/ 107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8" h="309">
                  <a:moveTo>
                    <a:pt x="65" y="208"/>
                  </a:moveTo>
                  <a:cubicBezTo>
                    <a:pt x="6" y="208"/>
                    <a:pt x="6" y="208"/>
                    <a:pt x="6" y="208"/>
                  </a:cubicBezTo>
                  <a:cubicBezTo>
                    <a:pt x="2" y="208"/>
                    <a:pt x="0" y="205"/>
                    <a:pt x="0" y="202"/>
                  </a:cubicBezTo>
                  <a:cubicBezTo>
                    <a:pt x="0" y="199"/>
                    <a:pt x="2" y="196"/>
                    <a:pt x="6" y="196"/>
                  </a:cubicBezTo>
                  <a:cubicBezTo>
                    <a:pt x="65" y="196"/>
                    <a:pt x="65" y="196"/>
                    <a:pt x="65" y="196"/>
                  </a:cubicBezTo>
                  <a:cubicBezTo>
                    <a:pt x="68" y="196"/>
                    <a:pt x="71" y="199"/>
                    <a:pt x="71" y="202"/>
                  </a:cubicBezTo>
                  <a:cubicBezTo>
                    <a:pt x="71" y="205"/>
                    <a:pt x="68" y="208"/>
                    <a:pt x="65" y="208"/>
                  </a:cubicBezTo>
                  <a:close/>
                  <a:moveTo>
                    <a:pt x="147" y="95"/>
                  </a:moveTo>
                  <a:cubicBezTo>
                    <a:pt x="96" y="44"/>
                    <a:pt x="96" y="44"/>
                    <a:pt x="96" y="44"/>
                  </a:cubicBezTo>
                  <a:cubicBezTo>
                    <a:pt x="93" y="41"/>
                    <a:pt x="88" y="39"/>
                    <a:pt x="83" y="39"/>
                  </a:cubicBezTo>
                  <a:cubicBezTo>
                    <a:pt x="79" y="39"/>
                    <a:pt x="74" y="41"/>
                    <a:pt x="71" y="44"/>
                  </a:cubicBezTo>
                  <a:cubicBezTo>
                    <a:pt x="44" y="71"/>
                    <a:pt x="44" y="71"/>
                    <a:pt x="44" y="71"/>
                  </a:cubicBezTo>
                  <a:cubicBezTo>
                    <a:pt x="40" y="74"/>
                    <a:pt x="38" y="79"/>
                    <a:pt x="38" y="83"/>
                  </a:cubicBezTo>
                  <a:cubicBezTo>
                    <a:pt x="38" y="88"/>
                    <a:pt x="40" y="92"/>
                    <a:pt x="44" y="96"/>
                  </a:cubicBezTo>
                  <a:cubicBezTo>
                    <a:pt x="94" y="147"/>
                    <a:pt x="94" y="147"/>
                    <a:pt x="94" y="147"/>
                  </a:cubicBezTo>
                  <a:cubicBezTo>
                    <a:pt x="91" y="191"/>
                    <a:pt x="91" y="191"/>
                    <a:pt x="91" y="191"/>
                  </a:cubicBezTo>
                  <a:cubicBezTo>
                    <a:pt x="87" y="189"/>
                    <a:pt x="84" y="187"/>
                    <a:pt x="81" y="183"/>
                  </a:cubicBezTo>
                  <a:cubicBezTo>
                    <a:pt x="18" y="121"/>
                    <a:pt x="18" y="121"/>
                    <a:pt x="18" y="121"/>
                  </a:cubicBezTo>
                  <a:cubicBezTo>
                    <a:pt x="8" y="111"/>
                    <a:pt x="3" y="97"/>
                    <a:pt x="3" y="83"/>
                  </a:cubicBezTo>
                  <a:cubicBezTo>
                    <a:pt x="3" y="69"/>
                    <a:pt x="8" y="56"/>
                    <a:pt x="19" y="46"/>
                  </a:cubicBezTo>
                  <a:cubicBezTo>
                    <a:pt x="46" y="18"/>
                    <a:pt x="46" y="18"/>
                    <a:pt x="46" y="18"/>
                  </a:cubicBezTo>
                  <a:cubicBezTo>
                    <a:pt x="56" y="8"/>
                    <a:pt x="69" y="3"/>
                    <a:pt x="83" y="3"/>
                  </a:cubicBezTo>
                  <a:cubicBezTo>
                    <a:pt x="98" y="3"/>
                    <a:pt x="111" y="9"/>
                    <a:pt x="121" y="19"/>
                  </a:cubicBezTo>
                  <a:cubicBezTo>
                    <a:pt x="183" y="81"/>
                    <a:pt x="183" y="81"/>
                    <a:pt x="183" y="81"/>
                  </a:cubicBezTo>
                  <a:cubicBezTo>
                    <a:pt x="186" y="84"/>
                    <a:pt x="189" y="88"/>
                    <a:pt x="191" y="91"/>
                  </a:cubicBezTo>
                  <a:lnTo>
                    <a:pt x="147" y="95"/>
                  </a:lnTo>
                  <a:close/>
                  <a:moveTo>
                    <a:pt x="34" y="283"/>
                  </a:moveTo>
                  <a:cubicBezTo>
                    <a:pt x="32" y="284"/>
                    <a:pt x="31" y="285"/>
                    <a:pt x="29" y="285"/>
                  </a:cubicBezTo>
                  <a:cubicBezTo>
                    <a:pt x="28" y="285"/>
                    <a:pt x="26" y="284"/>
                    <a:pt x="25" y="283"/>
                  </a:cubicBezTo>
                  <a:cubicBezTo>
                    <a:pt x="23" y="281"/>
                    <a:pt x="23" y="277"/>
                    <a:pt x="25" y="275"/>
                  </a:cubicBezTo>
                  <a:cubicBezTo>
                    <a:pt x="73" y="227"/>
                    <a:pt x="73" y="227"/>
                    <a:pt x="73" y="227"/>
                  </a:cubicBezTo>
                  <a:cubicBezTo>
                    <a:pt x="75" y="225"/>
                    <a:pt x="79" y="225"/>
                    <a:pt x="81" y="227"/>
                  </a:cubicBezTo>
                  <a:cubicBezTo>
                    <a:pt x="83" y="230"/>
                    <a:pt x="83" y="233"/>
                    <a:pt x="81" y="236"/>
                  </a:cubicBezTo>
                  <a:lnTo>
                    <a:pt x="34" y="283"/>
                  </a:lnTo>
                  <a:close/>
                  <a:moveTo>
                    <a:pt x="113" y="303"/>
                  </a:moveTo>
                  <a:cubicBezTo>
                    <a:pt x="113" y="306"/>
                    <a:pt x="110" y="309"/>
                    <a:pt x="107" y="309"/>
                  </a:cubicBezTo>
                  <a:cubicBezTo>
                    <a:pt x="103" y="309"/>
                    <a:pt x="101" y="306"/>
                    <a:pt x="101" y="303"/>
                  </a:cubicBezTo>
                  <a:cubicBezTo>
                    <a:pt x="101" y="243"/>
                    <a:pt x="101" y="243"/>
                    <a:pt x="101" y="243"/>
                  </a:cubicBezTo>
                  <a:cubicBezTo>
                    <a:pt x="101" y="240"/>
                    <a:pt x="103" y="238"/>
                    <a:pt x="107" y="238"/>
                  </a:cubicBezTo>
                  <a:cubicBezTo>
                    <a:pt x="110" y="238"/>
                    <a:pt x="113" y="240"/>
                    <a:pt x="113" y="243"/>
                  </a:cubicBezTo>
                  <a:lnTo>
                    <a:pt x="113" y="303"/>
                  </a:lnTo>
                  <a:close/>
                  <a:moveTo>
                    <a:pt x="290" y="263"/>
                  </a:moveTo>
                  <a:cubicBezTo>
                    <a:pt x="262" y="290"/>
                    <a:pt x="262" y="290"/>
                    <a:pt x="262" y="290"/>
                  </a:cubicBezTo>
                  <a:cubicBezTo>
                    <a:pt x="252" y="300"/>
                    <a:pt x="239" y="306"/>
                    <a:pt x="225" y="306"/>
                  </a:cubicBezTo>
                  <a:cubicBezTo>
                    <a:pt x="211" y="306"/>
                    <a:pt x="197" y="300"/>
                    <a:pt x="187" y="290"/>
                  </a:cubicBezTo>
                  <a:cubicBezTo>
                    <a:pt x="125" y="228"/>
                    <a:pt x="125" y="228"/>
                    <a:pt x="125" y="228"/>
                  </a:cubicBezTo>
                  <a:cubicBezTo>
                    <a:pt x="122" y="225"/>
                    <a:pt x="119" y="221"/>
                    <a:pt x="117" y="217"/>
                  </a:cubicBezTo>
                  <a:cubicBezTo>
                    <a:pt x="162" y="214"/>
                    <a:pt x="162" y="214"/>
                    <a:pt x="162" y="214"/>
                  </a:cubicBezTo>
                  <a:cubicBezTo>
                    <a:pt x="212" y="265"/>
                    <a:pt x="212" y="265"/>
                    <a:pt x="212" y="265"/>
                  </a:cubicBezTo>
                  <a:cubicBezTo>
                    <a:pt x="219" y="272"/>
                    <a:pt x="231" y="272"/>
                    <a:pt x="237" y="265"/>
                  </a:cubicBezTo>
                  <a:cubicBezTo>
                    <a:pt x="265" y="238"/>
                    <a:pt x="265" y="238"/>
                    <a:pt x="265" y="238"/>
                  </a:cubicBezTo>
                  <a:cubicBezTo>
                    <a:pt x="268" y="235"/>
                    <a:pt x="270" y="230"/>
                    <a:pt x="270" y="226"/>
                  </a:cubicBezTo>
                  <a:cubicBezTo>
                    <a:pt x="270" y="221"/>
                    <a:pt x="268" y="216"/>
                    <a:pt x="265" y="213"/>
                  </a:cubicBezTo>
                  <a:cubicBezTo>
                    <a:pt x="214" y="162"/>
                    <a:pt x="214" y="162"/>
                    <a:pt x="214" y="162"/>
                  </a:cubicBezTo>
                  <a:cubicBezTo>
                    <a:pt x="217" y="118"/>
                    <a:pt x="217" y="118"/>
                    <a:pt x="217" y="118"/>
                  </a:cubicBezTo>
                  <a:cubicBezTo>
                    <a:pt x="221" y="120"/>
                    <a:pt x="224" y="122"/>
                    <a:pt x="228" y="125"/>
                  </a:cubicBezTo>
                  <a:cubicBezTo>
                    <a:pt x="290" y="188"/>
                    <a:pt x="290" y="188"/>
                    <a:pt x="290" y="188"/>
                  </a:cubicBezTo>
                  <a:cubicBezTo>
                    <a:pt x="300" y="198"/>
                    <a:pt x="306" y="211"/>
                    <a:pt x="306" y="226"/>
                  </a:cubicBezTo>
                  <a:cubicBezTo>
                    <a:pt x="306" y="240"/>
                    <a:pt x="300" y="253"/>
                    <a:pt x="290" y="263"/>
                  </a:cubicBezTo>
                  <a:close/>
                  <a:moveTo>
                    <a:pt x="208" y="65"/>
                  </a:moveTo>
                  <a:cubicBezTo>
                    <a:pt x="208" y="69"/>
                    <a:pt x="205" y="71"/>
                    <a:pt x="202" y="71"/>
                  </a:cubicBezTo>
                  <a:cubicBezTo>
                    <a:pt x="198" y="71"/>
                    <a:pt x="196" y="69"/>
                    <a:pt x="196" y="65"/>
                  </a:cubicBezTo>
                  <a:cubicBezTo>
                    <a:pt x="196" y="6"/>
                    <a:pt x="196" y="6"/>
                    <a:pt x="196" y="6"/>
                  </a:cubicBezTo>
                  <a:cubicBezTo>
                    <a:pt x="196" y="3"/>
                    <a:pt x="198" y="0"/>
                    <a:pt x="202" y="0"/>
                  </a:cubicBezTo>
                  <a:cubicBezTo>
                    <a:pt x="205" y="0"/>
                    <a:pt x="208" y="3"/>
                    <a:pt x="208" y="6"/>
                  </a:cubicBezTo>
                  <a:lnTo>
                    <a:pt x="208" y="65"/>
                  </a:lnTo>
                  <a:close/>
                  <a:moveTo>
                    <a:pt x="236" y="82"/>
                  </a:moveTo>
                  <a:cubicBezTo>
                    <a:pt x="234" y="83"/>
                    <a:pt x="233" y="83"/>
                    <a:pt x="231" y="83"/>
                  </a:cubicBezTo>
                  <a:cubicBezTo>
                    <a:pt x="230" y="83"/>
                    <a:pt x="228" y="83"/>
                    <a:pt x="227" y="82"/>
                  </a:cubicBezTo>
                  <a:cubicBezTo>
                    <a:pt x="225" y="79"/>
                    <a:pt x="225" y="75"/>
                    <a:pt x="227" y="73"/>
                  </a:cubicBezTo>
                  <a:cubicBezTo>
                    <a:pt x="275" y="25"/>
                    <a:pt x="275" y="25"/>
                    <a:pt x="275" y="25"/>
                  </a:cubicBezTo>
                  <a:cubicBezTo>
                    <a:pt x="277" y="23"/>
                    <a:pt x="281" y="23"/>
                    <a:pt x="283" y="25"/>
                  </a:cubicBezTo>
                  <a:cubicBezTo>
                    <a:pt x="285" y="28"/>
                    <a:pt x="285" y="32"/>
                    <a:pt x="283" y="34"/>
                  </a:cubicBezTo>
                  <a:lnTo>
                    <a:pt x="236" y="82"/>
                  </a:lnTo>
                  <a:close/>
                  <a:moveTo>
                    <a:pt x="303" y="113"/>
                  </a:moveTo>
                  <a:cubicBezTo>
                    <a:pt x="243" y="113"/>
                    <a:pt x="243" y="113"/>
                    <a:pt x="243" y="113"/>
                  </a:cubicBezTo>
                  <a:cubicBezTo>
                    <a:pt x="240" y="113"/>
                    <a:pt x="237" y="110"/>
                    <a:pt x="237" y="107"/>
                  </a:cubicBezTo>
                  <a:cubicBezTo>
                    <a:pt x="237" y="104"/>
                    <a:pt x="240" y="101"/>
                    <a:pt x="243" y="101"/>
                  </a:cubicBezTo>
                  <a:cubicBezTo>
                    <a:pt x="303" y="101"/>
                    <a:pt x="303" y="101"/>
                    <a:pt x="303" y="101"/>
                  </a:cubicBezTo>
                  <a:cubicBezTo>
                    <a:pt x="306" y="101"/>
                    <a:pt x="308" y="104"/>
                    <a:pt x="308" y="107"/>
                  </a:cubicBezTo>
                  <a:cubicBezTo>
                    <a:pt x="308" y="110"/>
                    <a:pt x="306" y="113"/>
                    <a:pt x="303" y="113"/>
                  </a:cubicBez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grpSp>
      <p:grpSp>
        <p:nvGrpSpPr>
          <p:cNvPr id="20" name="Group 19"/>
          <p:cNvGrpSpPr/>
          <p:nvPr/>
        </p:nvGrpSpPr>
        <p:grpSpPr>
          <a:xfrm>
            <a:off x="4639757" y="4862922"/>
            <a:ext cx="1247375" cy="1138806"/>
            <a:chOff x="4639756" y="3647192"/>
            <a:chExt cx="1247375" cy="854105"/>
          </a:xfrm>
        </p:grpSpPr>
        <p:sp>
          <p:nvSpPr>
            <p:cNvPr id="88" name="TextBox 87"/>
            <p:cNvSpPr txBox="1"/>
            <p:nvPr/>
          </p:nvSpPr>
          <p:spPr>
            <a:xfrm>
              <a:off x="4639756" y="3970526"/>
              <a:ext cx="1247375" cy="530771"/>
            </a:xfrm>
            <a:prstGeom prst="rect">
              <a:avLst/>
            </a:prstGeom>
            <a:noFill/>
          </p:spPr>
          <p:txBody>
            <a:bodyPr wrap="square" rtlCol="0">
              <a:spAutoFit/>
            </a:bodyPr>
            <a:lstStyle/>
            <a:p>
              <a:pPr algn="r"/>
              <a:r>
                <a:rPr lang="en-US" sz="1333" dirty="0" smtClean="0">
                  <a:solidFill>
                    <a:srgbClr val="9BBB59"/>
                  </a:solidFill>
                  <a:latin typeface="Lato Bold" pitchFamily="34" charset="0"/>
                </a:rPr>
                <a:t>Sensitive Data Exposure</a:t>
              </a:r>
              <a:endParaRPr lang="en-US" sz="1067" dirty="0">
                <a:solidFill>
                  <a:prstClr val="black"/>
                </a:solidFill>
                <a:latin typeface="Lato Light" pitchFamily="34" charset="0"/>
              </a:endParaRPr>
            </a:p>
          </p:txBody>
        </p:sp>
        <p:sp>
          <p:nvSpPr>
            <p:cNvPr id="96" name="Freeform 30"/>
            <p:cNvSpPr>
              <a:spLocks noEditPoints="1"/>
            </p:cNvSpPr>
            <p:nvPr/>
          </p:nvSpPr>
          <p:spPr bwMode="auto">
            <a:xfrm>
              <a:off x="5508189" y="3647192"/>
              <a:ext cx="304800" cy="328612"/>
            </a:xfrm>
            <a:custGeom>
              <a:avLst/>
              <a:gdLst>
                <a:gd name="T0" fmla="*/ 285 w 309"/>
                <a:gd name="T1" fmla="*/ 285 h 333"/>
                <a:gd name="T2" fmla="*/ 202 w 309"/>
                <a:gd name="T3" fmla="*/ 285 h 333"/>
                <a:gd name="T4" fmla="*/ 154 w 309"/>
                <a:gd name="T5" fmla="*/ 333 h 333"/>
                <a:gd name="T6" fmla="*/ 107 w 309"/>
                <a:gd name="T7" fmla="*/ 285 h 333"/>
                <a:gd name="T8" fmla="*/ 24 w 309"/>
                <a:gd name="T9" fmla="*/ 285 h 333"/>
                <a:gd name="T10" fmla="*/ 0 w 309"/>
                <a:gd name="T11" fmla="*/ 261 h 333"/>
                <a:gd name="T12" fmla="*/ 59 w 309"/>
                <a:gd name="T13" fmla="*/ 107 h 333"/>
                <a:gd name="T14" fmla="*/ 138 w 309"/>
                <a:gd name="T15" fmla="*/ 25 h 333"/>
                <a:gd name="T16" fmla="*/ 137 w 309"/>
                <a:gd name="T17" fmla="*/ 18 h 333"/>
                <a:gd name="T18" fmla="*/ 154 w 309"/>
                <a:gd name="T19" fmla="*/ 0 h 333"/>
                <a:gd name="T20" fmla="*/ 172 w 309"/>
                <a:gd name="T21" fmla="*/ 18 h 333"/>
                <a:gd name="T22" fmla="*/ 171 w 309"/>
                <a:gd name="T23" fmla="*/ 25 h 333"/>
                <a:gd name="T24" fmla="*/ 249 w 309"/>
                <a:gd name="T25" fmla="*/ 107 h 333"/>
                <a:gd name="T26" fmla="*/ 309 w 309"/>
                <a:gd name="T27" fmla="*/ 261 h 333"/>
                <a:gd name="T28" fmla="*/ 285 w 309"/>
                <a:gd name="T29" fmla="*/ 285 h 333"/>
                <a:gd name="T30" fmla="*/ 275 w 309"/>
                <a:gd name="T31" fmla="*/ 261 h 333"/>
                <a:gd name="T32" fmla="*/ 226 w 309"/>
                <a:gd name="T33" fmla="*/ 107 h 333"/>
                <a:gd name="T34" fmla="*/ 154 w 309"/>
                <a:gd name="T35" fmla="*/ 48 h 333"/>
                <a:gd name="T36" fmla="*/ 83 w 309"/>
                <a:gd name="T37" fmla="*/ 107 h 333"/>
                <a:gd name="T38" fmla="*/ 34 w 309"/>
                <a:gd name="T39" fmla="*/ 261 h 333"/>
                <a:gd name="T40" fmla="*/ 275 w 309"/>
                <a:gd name="T41" fmla="*/ 261 h 333"/>
                <a:gd name="T42" fmla="*/ 154 w 309"/>
                <a:gd name="T43" fmla="*/ 312 h 333"/>
                <a:gd name="T44" fmla="*/ 128 w 309"/>
                <a:gd name="T45" fmla="*/ 285 h 333"/>
                <a:gd name="T46" fmla="*/ 125 w 309"/>
                <a:gd name="T47" fmla="*/ 282 h 333"/>
                <a:gd name="T48" fmla="*/ 122 w 309"/>
                <a:gd name="T49" fmla="*/ 285 h 333"/>
                <a:gd name="T50" fmla="*/ 154 w 309"/>
                <a:gd name="T51" fmla="*/ 318 h 333"/>
                <a:gd name="T52" fmla="*/ 157 w 309"/>
                <a:gd name="T53" fmla="*/ 315 h 333"/>
                <a:gd name="T54" fmla="*/ 154 w 309"/>
                <a:gd name="T55" fmla="*/ 31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09" h="333">
                  <a:moveTo>
                    <a:pt x="285" y="285"/>
                  </a:moveTo>
                  <a:cubicBezTo>
                    <a:pt x="202" y="285"/>
                    <a:pt x="202" y="285"/>
                    <a:pt x="202" y="285"/>
                  </a:cubicBezTo>
                  <a:cubicBezTo>
                    <a:pt x="202" y="311"/>
                    <a:pt x="181" y="333"/>
                    <a:pt x="154" y="333"/>
                  </a:cubicBezTo>
                  <a:cubicBezTo>
                    <a:pt x="128" y="333"/>
                    <a:pt x="107" y="311"/>
                    <a:pt x="107" y="285"/>
                  </a:cubicBezTo>
                  <a:cubicBezTo>
                    <a:pt x="24" y="285"/>
                    <a:pt x="24" y="285"/>
                    <a:pt x="24" y="285"/>
                  </a:cubicBezTo>
                  <a:cubicBezTo>
                    <a:pt x="11" y="285"/>
                    <a:pt x="0" y="274"/>
                    <a:pt x="0" y="261"/>
                  </a:cubicBezTo>
                  <a:cubicBezTo>
                    <a:pt x="28" y="238"/>
                    <a:pt x="59" y="197"/>
                    <a:pt x="59" y="107"/>
                  </a:cubicBezTo>
                  <a:cubicBezTo>
                    <a:pt x="59" y="71"/>
                    <a:pt x="89" y="32"/>
                    <a:pt x="138" y="25"/>
                  </a:cubicBezTo>
                  <a:cubicBezTo>
                    <a:pt x="137" y="23"/>
                    <a:pt x="137" y="21"/>
                    <a:pt x="137" y="18"/>
                  </a:cubicBezTo>
                  <a:cubicBezTo>
                    <a:pt x="137" y="8"/>
                    <a:pt x="145" y="0"/>
                    <a:pt x="154" y="0"/>
                  </a:cubicBezTo>
                  <a:cubicBezTo>
                    <a:pt x="164" y="0"/>
                    <a:pt x="172" y="8"/>
                    <a:pt x="172" y="18"/>
                  </a:cubicBezTo>
                  <a:cubicBezTo>
                    <a:pt x="172" y="21"/>
                    <a:pt x="172" y="23"/>
                    <a:pt x="171" y="25"/>
                  </a:cubicBezTo>
                  <a:cubicBezTo>
                    <a:pt x="220" y="32"/>
                    <a:pt x="249" y="71"/>
                    <a:pt x="249" y="107"/>
                  </a:cubicBezTo>
                  <a:cubicBezTo>
                    <a:pt x="249" y="197"/>
                    <a:pt x="281" y="238"/>
                    <a:pt x="309" y="261"/>
                  </a:cubicBezTo>
                  <a:cubicBezTo>
                    <a:pt x="309" y="274"/>
                    <a:pt x="298" y="285"/>
                    <a:pt x="285" y="285"/>
                  </a:cubicBezTo>
                  <a:close/>
                  <a:moveTo>
                    <a:pt x="275" y="261"/>
                  </a:moveTo>
                  <a:cubicBezTo>
                    <a:pt x="242" y="224"/>
                    <a:pt x="226" y="173"/>
                    <a:pt x="226" y="107"/>
                  </a:cubicBezTo>
                  <a:cubicBezTo>
                    <a:pt x="226" y="83"/>
                    <a:pt x="203" y="48"/>
                    <a:pt x="154" y="48"/>
                  </a:cubicBezTo>
                  <a:cubicBezTo>
                    <a:pt x="106" y="48"/>
                    <a:pt x="83" y="83"/>
                    <a:pt x="83" y="107"/>
                  </a:cubicBezTo>
                  <a:cubicBezTo>
                    <a:pt x="83" y="173"/>
                    <a:pt x="67" y="224"/>
                    <a:pt x="34" y="261"/>
                  </a:cubicBezTo>
                  <a:lnTo>
                    <a:pt x="275" y="261"/>
                  </a:lnTo>
                  <a:close/>
                  <a:moveTo>
                    <a:pt x="154" y="312"/>
                  </a:moveTo>
                  <a:cubicBezTo>
                    <a:pt x="140" y="312"/>
                    <a:pt x="128" y="300"/>
                    <a:pt x="128" y="285"/>
                  </a:cubicBezTo>
                  <a:cubicBezTo>
                    <a:pt x="128" y="283"/>
                    <a:pt x="126" y="282"/>
                    <a:pt x="125" y="282"/>
                  </a:cubicBezTo>
                  <a:cubicBezTo>
                    <a:pt x="123" y="282"/>
                    <a:pt x="122" y="283"/>
                    <a:pt x="122" y="285"/>
                  </a:cubicBezTo>
                  <a:cubicBezTo>
                    <a:pt x="122" y="303"/>
                    <a:pt x="136" y="318"/>
                    <a:pt x="154" y="318"/>
                  </a:cubicBezTo>
                  <a:cubicBezTo>
                    <a:pt x="156" y="318"/>
                    <a:pt x="157" y="316"/>
                    <a:pt x="157" y="315"/>
                  </a:cubicBezTo>
                  <a:cubicBezTo>
                    <a:pt x="157" y="313"/>
                    <a:pt x="156" y="312"/>
                    <a:pt x="154" y="312"/>
                  </a:cubicBez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grpSp>
      <p:grpSp>
        <p:nvGrpSpPr>
          <p:cNvPr id="10" name="Group 9"/>
          <p:cNvGrpSpPr/>
          <p:nvPr/>
        </p:nvGrpSpPr>
        <p:grpSpPr>
          <a:xfrm>
            <a:off x="390013" y="3600595"/>
            <a:ext cx="1247375" cy="671126"/>
            <a:chOff x="383305" y="2556510"/>
            <a:chExt cx="1247375" cy="503345"/>
          </a:xfrm>
        </p:grpSpPr>
        <p:sp>
          <p:nvSpPr>
            <p:cNvPr id="113" name="TextBox 112"/>
            <p:cNvSpPr txBox="1"/>
            <p:nvPr/>
          </p:nvSpPr>
          <p:spPr>
            <a:xfrm>
              <a:off x="383305" y="2836764"/>
              <a:ext cx="1247375" cy="223091"/>
            </a:xfrm>
            <a:prstGeom prst="rect">
              <a:avLst/>
            </a:prstGeom>
            <a:noFill/>
          </p:spPr>
          <p:txBody>
            <a:bodyPr wrap="square" rtlCol="0">
              <a:spAutoFit/>
            </a:bodyPr>
            <a:lstStyle/>
            <a:p>
              <a:pPr algn="r"/>
              <a:r>
                <a:rPr lang="en-US" sz="1333" dirty="0" smtClean="0">
                  <a:solidFill>
                    <a:srgbClr val="16A085"/>
                  </a:solidFill>
                  <a:latin typeface="Lato Bold" pitchFamily="34" charset="0"/>
                </a:rPr>
                <a:t>XSS</a:t>
              </a:r>
              <a:endParaRPr lang="en-US" sz="1333" dirty="0">
                <a:solidFill>
                  <a:srgbClr val="16A085"/>
                </a:solidFill>
                <a:latin typeface="Lato Bold" pitchFamily="34" charset="0"/>
              </a:endParaRPr>
            </a:p>
          </p:txBody>
        </p:sp>
        <p:sp>
          <p:nvSpPr>
            <p:cNvPr id="115" name="Freeform 23"/>
            <p:cNvSpPr>
              <a:spLocks noEditPoints="1"/>
            </p:cNvSpPr>
            <p:nvPr/>
          </p:nvSpPr>
          <p:spPr bwMode="auto">
            <a:xfrm>
              <a:off x="1184575" y="2556510"/>
              <a:ext cx="423863" cy="280987"/>
            </a:xfrm>
            <a:custGeom>
              <a:avLst/>
              <a:gdLst>
                <a:gd name="T0" fmla="*/ 424 w 428"/>
                <a:gd name="T1" fmla="*/ 77 h 285"/>
                <a:gd name="T2" fmla="*/ 216 w 428"/>
                <a:gd name="T3" fmla="*/ 142 h 285"/>
                <a:gd name="T4" fmla="*/ 214 w 428"/>
                <a:gd name="T5" fmla="*/ 142 h 285"/>
                <a:gd name="T6" fmla="*/ 212 w 428"/>
                <a:gd name="T7" fmla="*/ 142 h 285"/>
                <a:gd name="T8" fmla="*/ 91 w 428"/>
                <a:gd name="T9" fmla="*/ 104 h 285"/>
                <a:gd name="T10" fmla="*/ 72 w 428"/>
                <a:gd name="T11" fmla="*/ 158 h 285"/>
                <a:gd name="T12" fmla="*/ 83 w 428"/>
                <a:gd name="T13" fmla="*/ 178 h 285"/>
                <a:gd name="T14" fmla="*/ 73 w 428"/>
                <a:gd name="T15" fmla="*/ 198 h 285"/>
                <a:gd name="T16" fmla="*/ 83 w 428"/>
                <a:gd name="T17" fmla="*/ 278 h 285"/>
                <a:gd name="T18" fmla="*/ 82 w 428"/>
                <a:gd name="T19" fmla="*/ 283 h 285"/>
                <a:gd name="T20" fmla="*/ 78 w 428"/>
                <a:gd name="T21" fmla="*/ 285 h 285"/>
                <a:gd name="T22" fmla="*/ 42 w 428"/>
                <a:gd name="T23" fmla="*/ 285 h 285"/>
                <a:gd name="T24" fmla="*/ 37 w 428"/>
                <a:gd name="T25" fmla="*/ 283 h 285"/>
                <a:gd name="T26" fmla="*/ 36 w 428"/>
                <a:gd name="T27" fmla="*/ 278 h 285"/>
                <a:gd name="T28" fmla="*/ 47 w 428"/>
                <a:gd name="T29" fmla="*/ 198 h 285"/>
                <a:gd name="T30" fmla="*/ 36 w 428"/>
                <a:gd name="T31" fmla="*/ 178 h 285"/>
                <a:gd name="T32" fmla="*/ 48 w 428"/>
                <a:gd name="T33" fmla="*/ 157 h 285"/>
                <a:gd name="T34" fmla="*/ 66 w 428"/>
                <a:gd name="T35" fmla="*/ 96 h 285"/>
                <a:gd name="T36" fmla="*/ 4 w 428"/>
                <a:gd name="T37" fmla="*/ 77 h 285"/>
                <a:gd name="T38" fmla="*/ 0 w 428"/>
                <a:gd name="T39" fmla="*/ 71 h 285"/>
                <a:gd name="T40" fmla="*/ 4 w 428"/>
                <a:gd name="T41" fmla="*/ 65 h 285"/>
                <a:gd name="T42" fmla="*/ 212 w 428"/>
                <a:gd name="T43" fmla="*/ 0 h 285"/>
                <a:gd name="T44" fmla="*/ 214 w 428"/>
                <a:gd name="T45" fmla="*/ 0 h 285"/>
                <a:gd name="T46" fmla="*/ 216 w 428"/>
                <a:gd name="T47" fmla="*/ 0 h 285"/>
                <a:gd name="T48" fmla="*/ 424 w 428"/>
                <a:gd name="T49" fmla="*/ 65 h 285"/>
                <a:gd name="T50" fmla="*/ 428 w 428"/>
                <a:gd name="T51" fmla="*/ 71 h 285"/>
                <a:gd name="T52" fmla="*/ 424 w 428"/>
                <a:gd name="T53" fmla="*/ 77 h 285"/>
                <a:gd name="T54" fmla="*/ 333 w 428"/>
                <a:gd name="T55" fmla="*/ 190 h 285"/>
                <a:gd name="T56" fmla="*/ 214 w 428"/>
                <a:gd name="T57" fmla="*/ 237 h 285"/>
                <a:gd name="T58" fmla="*/ 95 w 428"/>
                <a:gd name="T59" fmla="*/ 190 h 285"/>
                <a:gd name="T60" fmla="*/ 99 w 428"/>
                <a:gd name="T61" fmla="*/ 131 h 285"/>
                <a:gd name="T62" fmla="*/ 205 w 428"/>
                <a:gd name="T63" fmla="*/ 165 h 285"/>
                <a:gd name="T64" fmla="*/ 214 w 428"/>
                <a:gd name="T65" fmla="*/ 166 h 285"/>
                <a:gd name="T66" fmla="*/ 223 w 428"/>
                <a:gd name="T67" fmla="*/ 165 h 285"/>
                <a:gd name="T68" fmla="*/ 329 w 428"/>
                <a:gd name="T69" fmla="*/ 131 h 285"/>
                <a:gd name="T70" fmla="*/ 333 w 428"/>
                <a:gd name="T71" fmla="*/ 19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8" h="285">
                  <a:moveTo>
                    <a:pt x="424" y="77"/>
                  </a:moveTo>
                  <a:cubicBezTo>
                    <a:pt x="216" y="142"/>
                    <a:pt x="216" y="142"/>
                    <a:pt x="216" y="142"/>
                  </a:cubicBezTo>
                  <a:cubicBezTo>
                    <a:pt x="215" y="142"/>
                    <a:pt x="215" y="142"/>
                    <a:pt x="214" y="142"/>
                  </a:cubicBezTo>
                  <a:cubicBezTo>
                    <a:pt x="214" y="142"/>
                    <a:pt x="213" y="142"/>
                    <a:pt x="212" y="142"/>
                  </a:cubicBezTo>
                  <a:cubicBezTo>
                    <a:pt x="91" y="104"/>
                    <a:pt x="91" y="104"/>
                    <a:pt x="91" y="104"/>
                  </a:cubicBezTo>
                  <a:cubicBezTo>
                    <a:pt x="81" y="112"/>
                    <a:pt x="73" y="133"/>
                    <a:pt x="72" y="158"/>
                  </a:cubicBezTo>
                  <a:cubicBezTo>
                    <a:pt x="79" y="162"/>
                    <a:pt x="83" y="169"/>
                    <a:pt x="83" y="178"/>
                  </a:cubicBezTo>
                  <a:cubicBezTo>
                    <a:pt x="83" y="186"/>
                    <a:pt x="79" y="194"/>
                    <a:pt x="73" y="198"/>
                  </a:cubicBezTo>
                  <a:cubicBezTo>
                    <a:pt x="83" y="278"/>
                    <a:pt x="83" y="278"/>
                    <a:pt x="83" y="278"/>
                  </a:cubicBezTo>
                  <a:cubicBezTo>
                    <a:pt x="84" y="280"/>
                    <a:pt x="83" y="282"/>
                    <a:pt x="82" y="283"/>
                  </a:cubicBezTo>
                  <a:cubicBezTo>
                    <a:pt x="81" y="284"/>
                    <a:pt x="79" y="285"/>
                    <a:pt x="78" y="285"/>
                  </a:cubicBezTo>
                  <a:cubicBezTo>
                    <a:pt x="42" y="285"/>
                    <a:pt x="42" y="285"/>
                    <a:pt x="42" y="285"/>
                  </a:cubicBezTo>
                  <a:cubicBezTo>
                    <a:pt x="40" y="285"/>
                    <a:pt x="39" y="284"/>
                    <a:pt x="37" y="283"/>
                  </a:cubicBezTo>
                  <a:cubicBezTo>
                    <a:pt x="36" y="282"/>
                    <a:pt x="36" y="280"/>
                    <a:pt x="36" y="278"/>
                  </a:cubicBezTo>
                  <a:cubicBezTo>
                    <a:pt x="47" y="198"/>
                    <a:pt x="47" y="198"/>
                    <a:pt x="47" y="198"/>
                  </a:cubicBezTo>
                  <a:cubicBezTo>
                    <a:pt x="40" y="194"/>
                    <a:pt x="36" y="186"/>
                    <a:pt x="36" y="178"/>
                  </a:cubicBezTo>
                  <a:cubicBezTo>
                    <a:pt x="36" y="169"/>
                    <a:pt x="41" y="162"/>
                    <a:pt x="48" y="157"/>
                  </a:cubicBezTo>
                  <a:cubicBezTo>
                    <a:pt x="49" y="136"/>
                    <a:pt x="55" y="112"/>
                    <a:pt x="66" y="96"/>
                  </a:cubicBezTo>
                  <a:cubicBezTo>
                    <a:pt x="4" y="77"/>
                    <a:pt x="4" y="77"/>
                    <a:pt x="4" y="77"/>
                  </a:cubicBezTo>
                  <a:cubicBezTo>
                    <a:pt x="2" y="76"/>
                    <a:pt x="0" y="74"/>
                    <a:pt x="0" y="71"/>
                  </a:cubicBezTo>
                  <a:cubicBezTo>
                    <a:pt x="0" y="69"/>
                    <a:pt x="2" y="66"/>
                    <a:pt x="4" y="65"/>
                  </a:cubicBezTo>
                  <a:cubicBezTo>
                    <a:pt x="212" y="0"/>
                    <a:pt x="212" y="0"/>
                    <a:pt x="212" y="0"/>
                  </a:cubicBezTo>
                  <a:cubicBezTo>
                    <a:pt x="213" y="0"/>
                    <a:pt x="214" y="0"/>
                    <a:pt x="214" y="0"/>
                  </a:cubicBezTo>
                  <a:cubicBezTo>
                    <a:pt x="215" y="0"/>
                    <a:pt x="215" y="0"/>
                    <a:pt x="216" y="0"/>
                  </a:cubicBezTo>
                  <a:cubicBezTo>
                    <a:pt x="424" y="65"/>
                    <a:pt x="424" y="65"/>
                    <a:pt x="424" y="65"/>
                  </a:cubicBezTo>
                  <a:cubicBezTo>
                    <a:pt x="426" y="66"/>
                    <a:pt x="428" y="69"/>
                    <a:pt x="428" y="71"/>
                  </a:cubicBezTo>
                  <a:cubicBezTo>
                    <a:pt x="428" y="74"/>
                    <a:pt x="426" y="76"/>
                    <a:pt x="424" y="77"/>
                  </a:cubicBezTo>
                  <a:close/>
                  <a:moveTo>
                    <a:pt x="333" y="190"/>
                  </a:moveTo>
                  <a:cubicBezTo>
                    <a:pt x="334" y="216"/>
                    <a:pt x="280" y="237"/>
                    <a:pt x="214" y="237"/>
                  </a:cubicBezTo>
                  <a:cubicBezTo>
                    <a:pt x="149" y="237"/>
                    <a:pt x="94" y="216"/>
                    <a:pt x="95" y="190"/>
                  </a:cubicBezTo>
                  <a:cubicBezTo>
                    <a:pt x="99" y="131"/>
                    <a:pt x="99" y="131"/>
                    <a:pt x="99" y="131"/>
                  </a:cubicBezTo>
                  <a:cubicBezTo>
                    <a:pt x="205" y="165"/>
                    <a:pt x="205" y="165"/>
                    <a:pt x="205" y="165"/>
                  </a:cubicBezTo>
                  <a:cubicBezTo>
                    <a:pt x="208" y="166"/>
                    <a:pt x="211" y="166"/>
                    <a:pt x="214" y="166"/>
                  </a:cubicBezTo>
                  <a:cubicBezTo>
                    <a:pt x="217" y="166"/>
                    <a:pt x="220" y="166"/>
                    <a:pt x="223" y="165"/>
                  </a:cubicBezTo>
                  <a:cubicBezTo>
                    <a:pt x="329" y="131"/>
                    <a:pt x="329" y="131"/>
                    <a:pt x="329" y="131"/>
                  </a:cubicBezTo>
                  <a:lnTo>
                    <a:pt x="333" y="190"/>
                  </a:lnTo>
                  <a:close/>
                </a:path>
              </a:pathLst>
            </a:custGeom>
            <a:solidFill>
              <a:schemeClr val="bg2"/>
            </a:soli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grpSp>
      <p:grpSp>
        <p:nvGrpSpPr>
          <p:cNvPr id="19" name="Group 18"/>
          <p:cNvGrpSpPr/>
          <p:nvPr/>
        </p:nvGrpSpPr>
        <p:grpSpPr>
          <a:xfrm>
            <a:off x="3161929" y="4904824"/>
            <a:ext cx="1507409" cy="897732"/>
            <a:chOff x="3161928" y="3678618"/>
            <a:chExt cx="1507409" cy="673299"/>
          </a:xfrm>
        </p:grpSpPr>
        <p:sp>
          <p:nvSpPr>
            <p:cNvPr id="112" name="TextBox 111"/>
            <p:cNvSpPr txBox="1"/>
            <p:nvPr/>
          </p:nvSpPr>
          <p:spPr>
            <a:xfrm>
              <a:off x="3161928" y="3974987"/>
              <a:ext cx="1507409" cy="376930"/>
            </a:xfrm>
            <a:prstGeom prst="rect">
              <a:avLst/>
            </a:prstGeom>
            <a:noFill/>
          </p:spPr>
          <p:txBody>
            <a:bodyPr wrap="square" rtlCol="0">
              <a:spAutoFit/>
            </a:bodyPr>
            <a:lstStyle/>
            <a:p>
              <a:r>
                <a:rPr lang="en-US" sz="1333" dirty="0" smtClean="0">
                  <a:solidFill>
                    <a:srgbClr val="9BBB59"/>
                  </a:solidFill>
                  <a:latin typeface="Lato Bold" pitchFamily="34" charset="0"/>
                </a:rPr>
                <a:t>Security Misconfiguration</a:t>
              </a:r>
              <a:endParaRPr lang="en-US" sz="1067" dirty="0">
                <a:solidFill>
                  <a:prstClr val="black"/>
                </a:solidFill>
                <a:latin typeface="Lato Light" pitchFamily="34" charset="0"/>
              </a:endParaRPr>
            </a:p>
          </p:txBody>
        </p:sp>
        <p:sp>
          <p:nvSpPr>
            <p:cNvPr id="116" name="Freeform 26"/>
            <p:cNvSpPr>
              <a:spLocks noEditPoints="1"/>
            </p:cNvSpPr>
            <p:nvPr/>
          </p:nvSpPr>
          <p:spPr bwMode="auto">
            <a:xfrm>
              <a:off x="3260785" y="3678618"/>
              <a:ext cx="300038" cy="298450"/>
            </a:xfrm>
            <a:custGeom>
              <a:avLst/>
              <a:gdLst>
                <a:gd name="T0" fmla="*/ 287 w 303"/>
                <a:gd name="T1" fmla="*/ 260 h 303"/>
                <a:gd name="T2" fmla="*/ 260 w 303"/>
                <a:gd name="T3" fmla="*/ 287 h 303"/>
                <a:gd name="T4" fmla="*/ 222 w 303"/>
                <a:gd name="T5" fmla="*/ 303 h 303"/>
                <a:gd name="T6" fmla="*/ 184 w 303"/>
                <a:gd name="T7" fmla="*/ 287 h 303"/>
                <a:gd name="T8" fmla="*/ 146 w 303"/>
                <a:gd name="T9" fmla="*/ 249 h 303"/>
                <a:gd name="T10" fmla="*/ 131 w 303"/>
                <a:gd name="T11" fmla="*/ 211 h 303"/>
                <a:gd name="T12" fmla="*/ 147 w 303"/>
                <a:gd name="T13" fmla="*/ 172 h 303"/>
                <a:gd name="T14" fmla="*/ 131 w 303"/>
                <a:gd name="T15" fmla="*/ 156 h 303"/>
                <a:gd name="T16" fmla="*/ 92 w 303"/>
                <a:gd name="T17" fmla="*/ 172 h 303"/>
                <a:gd name="T18" fmla="*/ 54 w 303"/>
                <a:gd name="T19" fmla="*/ 157 h 303"/>
                <a:gd name="T20" fmla="*/ 16 w 303"/>
                <a:gd name="T21" fmla="*/ 118 h 303"/>
                <a:gd name="T22" fmla="*/ 0 w 303"/>
                <a:gd name="T23" fmla="*/ 80 h 303"/>
                <a:gd name="T24" fmla="*/ 16 w 303"/>
                <a:gd name="T25" fmla="*/ 43 h 303"/>
                <a:gd name="T26" fmla="*/ 43 w 303"/>
                <a:gd name="T27" fmla="*/ 15 h 303"/>
                <a:gd name="T28" fmla="*/ 81 w 303"/>
                <a:gd name="T29" fmla="*/ 0 h 303"/>
                <a:gd name="T30" fmla="*/ 119 w 303"/>
                <a:gd name="T31" fmla="*/ 16 h 303"/>
                <a:gd name="T32" fmla="*/ 157 w 303"/>
                <a:gd name="T33" fmla="*/ 54 h 303"/>
                <a:gd name="T34" fmla="*/ 172 w 303"/>
                <a:gd name="T35" fmla="*/ 92 h 303"/>
                <a:gd name="T36" fmla="*/ 156 w 303"/>
                <a:gd name="T37" fmla="*/ 131 h 303"/>
                <a:gd name="T38" fmla="*/ 172 w 303"/>
                <a:gd name="T39" fmla="*/ 147 h 303"/>
                <a:gd name="T40" fmla="*/ 211 w 303"/>
                <a:gd name="T41" fmla="*/ 131 h 303"/>
                <a:gd name="T42" fmla="*/ 249 w 303"/>
                <a:gd name="T43" fmla="*/ 146 h 303"/>
                <a:gd name="T44" fmla="*/ 287 w 303"/>
                <a:gd name="T45" fmla="*/ 185 h 303"/>
                <a:gd name="T46" fmla="*/ 303 w 303"/>
                <a:gd name="T47" fmla="*/ 223 h 303"/>
                <a:gd name="T48" fmla="*/ 287 w 303"/>
                <a:gd name="T49" fmla="*/ 260 h 303"/>
                <a:gd name="T50" fmla="*/ 132 w 303"/>
                <a:gd name="T51" fmla="*/ 79 h 303"/>
                <a:gd name="T52" fmla="*/ 93 w 303"/>
                <a:gd name="T53" fmla="*/ 41 h 303"/>
                <a:gd name="T54" fmla="*/ 81 w 303"/>
                <a:gd name="T55" fmla="*/ 36 h 303"/>
                <a:gd name="T56" fmla="*/ 68 w 303"/>
                <a:gd name="T57" fmla="*/ 41 h 303"/>
                <a:gd name="T58" fmla="*/ 41 w 303"/>
                <a:gd name="T59" fmla="*/ 68 h 303"/>
                <a:gd name="T60" fmla="*/ 36 w 303"/>
                <a:gd name="T61" fmla="*/ 80 h 303"/>
                <a:gd name="T62" fmla="*/ 41 w 303"/>
                <a:gd name="T63" fmla="*/ 93 h 303"/>
                <a:gd name="T64" fmla="*/ 79 w 303"/>
                <a:gd name="T65" fmla="*/ 131 h 303"/>
                <a:gd name="T66" fmla="*/ 92 w 303"/>
                <a:gd name="T67" fmla="*/ 136 h 303"/>
                <a:gd name="T68" fmla="*/ 105 w 303"/>
                <a:gd name="T69" fmla="*/ 131 h 303"/>
                <a:gd name="T70" fmla="*/ 92 w 303"/>
                <a:gd name="T71" fmla="*/ 110 h 303"/>
                <a:gd name="T72" fmla="*/ 110 w 303"/>
                <a:gd name="T73" fmla="*/ 92 h 303"/>
                <a:gd name="T74" fmla="*/ 131 w 303"/>
                <a:gd name="T75" fmla="*/ 105 h 303"/>
                <a:gd name="T76" fmla="*/ 137 w 303"/>
                <a:gd name="T77" fmla="*/ 92 h 303"/>
                <a:gd name="T78" fmla="*/ 132 w 303"/>
                <a:gd name="T79" fmla="*/ 79 h 303"/>
                <a:gd name="T80" fmla="*/ 262 w 303"/>
                <a:gd name="T81" fmla="*/ 210 h 303"/>
                <a:gd name="T82" fmla="*/ 223 w 303"/>
                <a:gd name="T83" fmla="*/ 171 h 303"/>
                <a:gd name="T84" fmla="*/ 211 w 303"/>
                <a:gd name="T85" fmla="*/ 166 h 303"/>
                <a:gd name="T86" fmla="*/ 197 w 303"/>
                <a:gd name="T87" fmla="*/ 172 h 303"/>
                <a:gd name="T88" fmla="*/ 211 w 303"/>
                <a:gd name="T89" fmla="*/ 193 h 303"/>
                <a:gd name="T90" fmla="*/ 193 w 303"/>
                <a:gd name="T91" fmla="*/ 211 h 303"/>
                <a:gd name="T92" fmla="*/ 172 w 303"/>
                <a:gd name="T93" fmla="*/ 197 h 303"/>
                <a:gd name="T94" fmla="*/ 166 w 303"/>
                <a:gd name="T95" fmla="*/ 211 h 303"/>
                <a:gd name="T96" fmla="*/ 171 w 303"/>
                <a:gd name="T97" fmla="*/ 224 h 303"/>
                <a:gd name="T98" fmla="*/ 210 w 303"/>
                <a:gd name="T99" fmla="*/ 262 h 303"/>
                <a:gd name="T100" fmla="*/ 222 w 303"/>
                <a:gd name="T101" fmla="*/ 267 h 303"/>
                <a:gd name="T102" fmla="*/ 235 w 303"/>
                <a:gd name="T103" fmla="*/ 262 h 303"/>
                <a:gd name="T104" fmla="*/ 262 w 303"/>
                <a:gd name="T105" fmla="*/ 235 h 303"/>
                <a:gd name="T106" fmla="*/ 267 w 303"/>
                <a:gd name="T107" fmla="*/ 223 h 303"/>
                <a:gd name="T108" fmla="*/ 262 w 303"/>
                <a:gd name="T109" fmla="*/ 21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03" h="303">
                  <a:moveTo>
                    <a:pt x="287" y="260"/>
                  </a:moveTo>
                  <a:cubicBezTo>
                    <a:pt x="260" y="287"/>
                    <a:pt x="260" y="287"/>
                    <a:pt x="260" y="287"/>
                  </a:cubicBezTo>
                  <a:cubicBezTo>
                    <a:pt x="250" y="297"/>
                    <a:pt x="236" y="303"/>
                    <a:pt x="222" y="303"/>
                  </a:cubicBezTo>
                  <a:cubicBezTo>
                    <a:pt x="208" y="303"/>
                    <a:pt x="194" y="297"/>
                    <a:pt x="184" y="287"/>
                  </a:cubicBezTo>
                  <a:cubicBezTo>
                    <a:pt x="146" y="249"/>
                    <a:pt x="146" y="249"/>
                    <a:pt x="146" y="249"/>
                  </a:cubicBezTo>
                  <a:cubicBezTo>
                    <a:pt x="136" y="239"/>
                    <a:pt x="131" y="225"/>
                    <a:pt x="131" y="211"/>
                  </a:cubicBezTo>
                  <a:cubicBezTo>
                    <a:pt x="131" y="196"/>
                    <a:pt x="137" y="182"/>
                    <a:pt x="147" y="172"/>
                  </a:cubicBezTo>
                  <a:cubicBezTo>
                    <a:pt x="131" y="156"/>
                    <a:pt x="131" y="156"/>
                    <a:pt x="131" y="156"/>
                  </a:cubicBezTo>
                  <a:cubicBezTo>
                    <a:pt x="120" y="166"/>
                    <a:pt x="107" y="172"/>
                    <a:pt x="92" y="172"/>
                  </a:cubicBezTo>
                  <a:cubicBezTo>
                    <a:pt x="78" y="172"/>
                    <a:pt x="64" y="167"/>
                    <a:pt x="54" y="157"/>
                  </a:cubicBezTo>
                  <a:cubicBezTo>
                    <a:pt x="16" y="118"/>
                    <a:pt x="16" y="118"/>
                    <a:pt x="16" y="118"/>
                  </a:cubicBezTo>
                  <a:cubicBezTo>
                    <a:pt x="5" y="108"/>
                    <a:pt x="0" y="94"/>
                    <a:pt x="0" y="80"/>
                  </a:cubicBezTo>
                  <a:cubicBezTo>
                    <a:pt x="0" y="66"/>
                    <a:pt x="6" y="52"/>
                    <a:pt x="16" y="43"/>
                  </a:cubicBezTo>
                  <a:cubicBezTo>
                    <a:pt x="43" y="15"/>
                    <a:pt x="43" y="15"/>
                    <a:pt x="43" y="15"/>
                  </a:cubicBezTo>
                  <a:cubicBezTo>
                    <a:pt x="53" y="5"/>
                    <a:pt x="67" y="0"/>
                    <a:pt x="81" y="0"/>
                  </a:cubicBezTo>
                  <a:cubicBezTo>
                    <a:pt x="95" y="0"/>
                    <a:pt x="109" y="6"/>
                    <a:pt x="119" y="16"/>
                  </a:cubicBezTo>
                  <a:cubicBezTo>
                    <a:pt x="157" y="54"/>
                    <a:pt x="157" y="54"/>
                    <a:pt x="157" y="54"/>
                  </a:cubicBezTo>
                  <a:cubicBezTo>
                    <a:pt x="167" y="64"/>
                    <a:pt x="172" y="78"/>
                    <a:pt x="172" y="92"/>
                  </a:cubicBezTo>
                  <a:cubicBezTo>
                    <a:pt x="172" y="107"/>
                    <a:pt x="166" y="120"/>
                    <a:pt x="156" y="131"/>
                  </a:cubicBezTo>
                  <a:cubicBezTo>
                    <a:pt x="172" y="147"/>
                    <a:pt x="172" y="147"/>
                    <a:pt x="172" y="147"/>
                  </a:cubicBezTo>
                  <a:cubicBezTo>
                    <a:pt x="182" y="137"/>
                    <a:pt x="196" y="131"/>
                    <a:pt x="211" y="131"/>
                  </a:cubicBezTo>
                  <a:cubicBezTo>
                    <a:pt x="225" y="131"/>
                    <a:pt x="239" y="136"/>
                    <a:pt x="249" y="146"/>
                  </a:cubicBezTo>
                  <a:cubicBezTo>
                    <a:pt x="287" y="185"/>
                    <a:pt x="287" y="185"/>
                    <a:pt x="287" y="185"/>
                  </a:cubicBezTo>
                  <a:cubicBezTo>
                    <a:pt x="297" y="195"/>
                    <a:pt x="303" y="208"/>
                    <a:pt x="303" y="223"/>
                  </a:cubicBezTo>
                  <a:cubicBezTo>
                    <a:pt x="303" y="237"/>
                    <a:pt x="297" y="250"/>
                    <a:pt x="287" y="260"/>
                  </a:cubicBezTo>
                  <a:close/>
                  <a:moveTo>
                    <a:pt x="132" y="79"/>
                  </a:moveTo>
                  <a:cubicBezTo>
                    <a:pt x="93" y="41"/>
                    <a:pt x="93" y="41"/>
                    <a:pt x="93" y="41"/>
                  </a:cubicBezTo>
                  <a:cubicBezTo>
                    <a:pt x="90" y="37"/>
                    <a:pt x="85" y="36"/>
                    <a:pt x="81" y="36"/>
                  </a:cubicBezTo>
                  <a:cubicBezTo>
                    <a:pt x="76" y="36"/>
                    <a:pt x="71" y="37"/>
                    <a:pt x="68" y="41"/>
                  </a:cubicBezTo>
                  <a:cubicBezTo>
                    <a:pt x="41" y="68"/>
                    <a:pt x="41" y="68"/>
                    <a:pt x="41" y="68"/>
                  </a:cubicBezTo>
                  <a:cubicBezTo>
                    <a:pt x="38" y="71"/>
                    <a:pt x="36" y="76"/>
                    <a:pt x="36" y="80"/>
                  </a:cubicBezTo>
                  <a:cubicBezTo>
                    <a:pt x="36" y="85"/>
                    <a:pt x="38" y="89"/>
                    <a:pt x="41" y="93"/>
                  </a:cubicBezTo>
                  <a:cubicBezTo>
                    <a:pt x="79" y="131"/>
                    <a:pt x="79" y="131"/>
                    <a:pt x="79" y="131"/>
                  </a:cubicBezTo>
                  <a:cubicBezTo>
                    <a:pt x="83" y="135"/>
                    <a:pt x="87" y="136"/>
                    <a:pt x="92" y="136"/>
                  </a:cubicBezTo>
                  <a:cubicBezTo>
                    <a:pt x="97" y="136"/>
                    <a:pt x="102" y="135"/>
                    <a:pt x="105" y="131"/>
                  </a:cubicBezTo>
                  <a:cubicBezTo>
                    <a:pt x="99" y="124"/>
                    <a:pt x="92" y="119"/>
                    <a:pt x="92" y="110"/>
                  </a:cubicBezTo>
                  <a:cubicBezTo>
                    <a:pt x="92" y="100"/>
                    <a:pt x="100" y="92"/>
                    <a:pt x="110" y="92"/>
                  </a:cubicBezTo>
                  <a:cubicBezTo>
                    <a:pt x="119" y="92"/>
                    <a:pt x="125" y="99"/>
                    <a:pt x="131" y="105"/>
                  </a:cubicBezTo>
                  <a:cubicBezTo>
                    <a:pt x="135" y="102"/>
                    <a:pt x="137" y="97"/>
                    <a:pt x="137" y="92"/>
                  </a:cubicBezTo>
                  <a:cubicBezTo>
                    <a:pt x="137" y="87"/>
                    <a:pt x="135" y="83"/>
                    <a:pt x="132" y="79"/>
                  </a:cubicBezTo>
                  <a:close/>
                  <a:moveTo>
                    <a:pt x="262" y="210"/>
                  </a:moveTo>
                  <a:cubicBezTo>
                    <a:pt x="223" y="171"/>
                    <a:pt x="223" y="171"/>
                    <a:pt x="223" y="171"/>
                  </a:cubicBezTo>
                  <a:cubicBezTo>
                    <a:pt x="220" y="168"/>
                    <a:pt x="215" y="166"/>
                    <a:pt x="211" y="166"/>
                  </a:cubicBezTo>
                  <a:cubicBezTo>
                    <a:pt x="205" y="166"/>
                    <a:pt x="201" y="168"/>
                    <a:pt x="197" y="172"/>
                  </a:cubicBezTo>
                  <a:cubicBezTo>
                    <a:pt x="204" y="178"/>
                    <a:pt x="211" y="184"/>
                    <a:pt x="211" y="193"/>
                  </a:cubicBezTo>
                  <a:cubicBezTo>
                    <a:pt x="211" y="203"/>
                    <a:pt x="203" y="211"/>
                    <a:pt x="193" y="211"/>
                  </a:cubicBezTo>
                  <a:cubicBezTo>
                    <a:pt x="184" y="211"/>
                    <a:pt x="178" y="204"/>
                    <a:pt x="172" y="197"/>
                  </a:cubicBezTo>
                  <a:cubicBezTo>
                    <a:pt x="168" y="201"/>
                    <a:pt x="166" y="205"/>
                    <a:pt x="166" y="211"/>
                  </a:cubicBezTo>
                  <a:cubicBezTo>
                    <a:pt x="166" y="216"/>
                    <a:pt x="168" y="220"/>
                    <a:pt x="171" y="224"/>
                  </a:cubicBezTo>
                  <a:cubicBezTo>
                    <a:pt x="210" y="262"/>
                    <a:pt x="210" y="262"/>
                    <a:pt x="210" y="262"/>
                  </a:cubicBezTo>
                  <a:cubicBezTo>
                    <a:pt x="213" y="265"/>
                    <a:pt x="217" y="267"/>
                    <a:pt x="222" y="267"/>
                  </a:cubicBezTo>
                  <a:cubicBezTo>
                    <a:pt x="227" y="267"/>
                    <a:pt x="231" y="265"/>
                    <a:pt x="235" y="262"/>
                  </a:cubicBezTo>
                  <a:cubicBezTo>
                    <a:pt x="262" y="235"/>
                    <a:pt x="262" y="235"/>
                    <a:pt x="262" y="235"/>
                  </a:cubicBezTo>
                  <a:cubicBezTo>
                    <a:pt x="265" y="232"/>
                    <a:pt x="267" y="227"/>
                    <a:pt x="267" y="223"/>
                  </a:cubicBezTo>
                  <a:cubicBezTo>
                    <a:pt x="267" y="218"/>
                    <a:pt x="265" y="213"/>
                    <a:pt x="262" y="210"/>
                  </a:cubicBez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grpSp>
      <p:grpSp>
        <p:nvGrpSpPr>
          <p:cNvPr id="11" name="Group 10"/>
          <p:cNvGrpSpPr/>
          <p:nvPr/>
        </p:nvGrpSpPr>
        <p:grpSpPr>
          <a:xfrm>
            <a:off x="3161930" y="1732627"/>
            <a:ext cx="1247375" cy="640011"/>
            <a:chOff x="3161929" y="1299469"/>
            <a:chExt cx="1247375" cy="480008"/>
          </a:xfrm>
        </p:grpSpPr>
        <p:sp>
          <p:nvSpPr>
            <p:cNvPr id="114" name="TextBox 113"/>
            <p:cNvSpPr txBox="1"/>
            <p:nvPr/>
          </p:nvSpPr>
          <p:spPr>
            <a:xfrm>
              <a:off x="3161929" y="1556387"/>
              <a:ext cx="1247375" cy="223090"/>
            </a:xfrm>
            <a:prstGeom prst="rect">
              <a:avLst/>
            </a:prstGeom>
            <a:noFill/>
          </p:spPr>
          <p:txBody>
            <a:bodyPr wrap="square" rtlCol="0">
              <a:spAutoFit/>
            </a:bodyPr>
            <a:lstStyle/>
            <a:p>
              <a:r>
                <a:rPr lang="en-US" sz="1333" dirty="0" smtClean="0">
                  <a:solidFill>
                    <a:srgbClr val="F39C12"/>
                  </a:solidFill>
                  <a:latin typeface="Lato Bold" pitchFamily="34" charset="0"/>
                </a:rPr>
                <a:t>Injection</a:t>
              </a:r>
            </a:p>
          </p:txBody>
        </p:sp>
        <p:sp>
          <p:nvSpPr>
            <p:cNvPr id="117" name="Freeform 28"/>
            <p:cNvSpPr>
              <a:spLocks noEditPoints="1"/>
            </p:cNvSpPr>
            <p:nvPr/>
          </p:nvSpPr>
          <p:spPr bwMode="auto">
            <a:xfrm>
              <a:off x="3260785" y="1299469"/>
              <a:ext cx="400050" cy="257175"/>
            </a:xfrm>
            <a:custGeom>
              <a:avLst/>
              <a:gdLst>
                <a:gd name="T0" fmla="*/ 66 w 404"/>
                <a:gd name="T1" fmla="*/ 172 h 261"/>
                <a:gd name="T2" fmla="*/ 42 w 404"/>
                <a:gd name="T3" fmla="*/ 172 h 261"/>
                <a:gd name="T4" fmla="*/ 42 w 404"/>
                <a:gd name="T5" fmla="*/ 160 h 261"/>
                <a:gd name="T6" fmla="*/ 30 w 404"/>
                <a:gd name="T7" fmla="*/ 160 h 261"/>
                <a:gd name="T8" fmla="*/ 24 w 404"/>
                <a:gd name="T9" fmla="*/ 145 h 261"/>
                <a:gd name="T10" fmla="*/ 25 w 404"/>
                <a:gd name="T11" fmla="*/ 136 h 261"/>
                <a:gd name="T12" fmla="*/ 0 w 404"/>
                <a:gd name="T13" fmla="*/ 130 h 261"/>
                <a:gd name="T14" fmla="*/ 25 w 404"/>
                <a:gd name="T15" fmla="*/ 125 h 261"/>
                <a:gd name="T16" fmla="*/ 24 w 404"/>
                <a:gd name="T17" fmla="*/ 116 h 261"/>
                <a:gd name="T18" fmla="*/ 30 w 404"/>
                <a:gd name="T19" fmla="*/ 101 h 261"/>
                <a:gd name="T20" fmla="*/ 42 w 404"/>
                <a:gd name="T21" fmla="*/ 101 h 261"/>
                <a:gd name="T22" fmla="*/ 42 w 404"/>
                <a:gd name="T23" fmla="*/ 89 h 261"/>
                <a:gd name="T24" fmla="*/ 66 w 404"/>
                <a:gd name="T25" fmla="*/ 89 h 261"/>
                <a:gd name="T26" fmla="*/ 115 w 404"/>
                <a:gd name="T27" fmla="*/ 101 h 261"/>
                <a:gd name="T28" fmla="*/ 322 w 404"/>
                <a:gd name="T29" fmla="*/ 101 h 261"/>
                <a:gd name="T30" fmla="*/ 357 w 404"/>
                <a:gd name="T31" fmla="*/ 107 h 261"/>
                <a:gd name="T32" fmla="*/ 404 w 404"/>
                <a:gd name="T33" fmla="*/ 130 h 261"/>
                <a:gd name="T34" fmla="*/ 357 w 404"/>
                <a:gd name="T35" fmla="*/ 154 h 261"/>
                <a:gd name="T36" fmla="*/ 322 w 404"/>
                <a:gd name="T37" fmla="*/ 160 h 261"/>
                <a:gd name="T38" fmla="*/ 115 w 404"/>
                <a:gd name="T39" fmla="*/ 160 h 261"/>
                <a:gd name="T40" fmla="*/ 66 w 404"/>
                <a:gd name="T41" fmla="*/ 172 h 261"/>
                <a:gd name="T42" fmla="*/ 60 w 404"/>
                <a:gd name="T43" fmla="*/ 86 h 261"/>
                <a:gd name="T44" fmla="*/ 78 w 404"/>
                <a:gd name="T45" fmla="*/ 0 h 261"/>
                <a:gd name="T46" fmla="*/ 95 w 404"/>
                <a:gd name="T47" fmla="*/ 0 h 261"/>
                <a:gd name="T48" fmla="*/ 125 w 404"/>
                <a:gd name="T49" fmla="*/ 12 h 261"/>
                <a:gd name="T50" fmla="*/ 178 w 404"/>
                <a:gd name="T51" fmla="*/ 65 h 261"/>
                <a:gd name="T52" fmla="*/ 220 w 404"/>
                <a:gd name="T53" fmla="*/ 83 h 261"/>
                <a:gd name="T54" fmla="*/ 305 w 404"/>
                <a:gd name="T55" fmla="*/ 98 h 261"/>
                <a:gd name="T56" fmla="*/ 116 w 404"/>
                <a:gd name="T57" fmla="*/ 98 h 261"/>
                <a:gd name="T58" fmla="*/ 66 w 404"/>
                <a:gd name="T59" fmla="*/ 86 h 261"/>
                <a:gd name="T60" fmla="*/ 60 w 404"/>
                <a:gd name="T61" fmla="*/ 86 h 261"/>
                <a:gd name="T62" fmla="*/ 305 w 404"/>
                <a:gd name="T63" fmla="*/ 163 h 261"/>
                <a:gd name="T64" fmla="*/ 220 w 404"/>
                <a:gd name="T65" fmla="*/ 178 h 261"/>
                <a:gd name="T66" fmla="*/ 178 w 404"/>
                <a:gd name="T67" fmla="*/ 196 h 261"/>
                <a:gd name="T68" fmla="*/ 125 w 404"/>
                <a:gd name="T69" fmla="*/ 249 h 261"/>
                <a:gd name="T70" fmla="*/ 95 w 404"/>
                <a:gd name="T71" fmla="*/ 261 h 261"/>
                <a:gd name="T72" fmla="*/ 78 w 404"/>
                <a:gd name="T73" fmla="*/ 261 h 261"/>
                <a:gd name="T74" fmla="*/ 60 w 404"/>
                <a:gd name="T75" fmla="*/ 175 h 261"/>
                <a:gd name="T76" fmla="*/ 66 w 404"/>
                <a:gd name="T77" fmla="*/ 175 h 261"/>
                <a:gd name="T78" fmla="*/ 116 w 404"/>
                <a:gd name="T79" fmla="*/ 163 h 261"/>
                <a:gd name="T80" fmla="*/ 305 w 404"/>
                <a:gd name="T81" fmla="*/ 163 h 261"/>
                <a:gd name="T82" fmla="*/ 333 w 404"/>
                <a:gd name="T83" fmla="*/ 130 h 261"/>
                <a:gd name="T84" fmla="*/ 323 w 404"/>
                <a:gd name="T85" fmla="*/ 147 h 261"/>
                <a:gd name="T86" fmla="*/ 338 w 404"/>
                <a:gd name="T87" fmla="*/ 153 h 261"/>
                <a:gd name="T88" fmla="*/ 351 w 404"/>
                <a:gd name="T89" fmla="*/ 130 h 261"/>
                <a:gd name="T90" fmla="*/ 338 w 404"/>
                <a:gd name="T91" fmla="*/ 108 h 261"/>
                <a:gd name="T92" fmla="*/ 323 w 404"/>
                <a:gd name="T93" fmla="*/ 113 h 261"/>
                <a:gd name="T94" fmla="*/ 333 w 404"/>
                <a:gd name="T95" fmla="*/ 13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04" h="261">
                  <a:moveTo>
                    <a:pt x="66" y="172"/>
                  </a:moveTo>
                  <a:cubicBezTo>
                    <a:pt x="42" y="172"/>
                    <a:pt x="42" y="172"/>
                    <a:pt x="42" y="172"/>
                  </a:cubicBezTo>
                  <a:cubicBezTo>
                    <a:pt x="42" y="160"/>
                    <a:pt x="42" y="160"/>
                    <a:pt x="42" y="160"/>
                  </a:cubicBezTo>
                  <a:cubicBezTo>
                    <a:pt x="30" y="160"/>
                    <a:pt x="30" y="160"/>
                    <a:pt x="30" y="160"/>
                  </a:cubicBezTo>
                  <a:cubicBezTo>
                    <a:pt x="27" y="160"/>
                    <a:pt x="24" y="153"/>
                    <a:pt x="24" y="145"/>
                  </a:cubicBezTo>
                  <a:cubicBezTo>
                    <a:pt x="24" y="142"/>
                    <a:pt x="25" y="139"/>
                    <a:pt x="25" y="136"/>
                  </a:cubicBezTo>
                  <a:cubicBezTo>
                    <a:pt x="11" y="136"/>
                    <a:pt x="0" y="133"/>
                    <a:pt x="0" y="130"/>
                  </a:cubicBezTo>
                  <a:cubicBezTo>
                    <a:pt x="0" y="127"/>
                    <a:pt x="11" y="125"/>
                    <a:pt x="25" y="125"/>
                  </a:cubicBezTo>
                  <a:cubicBezTo>
                    <a:pt x="25" y="122"/>
                    <a:pt x="24" y="119"/>
                    <a:pt x="24" y="116"/>
                  </a:cubicBezTo>
                  <a:cubicBezTo>
                    <a:pt x="24" y="107"/>
                    <a:pt x="27" y="101"/>
                    <a:pt x="30" y="101"/>
                  </a:cubicBezTo>
                  <a:cubicBezTo>
                    <a:pt x="42" y="101"/>
                    <a:pt x="42" y="101"/>
                    <a:pt x="42" y="101"/>
                  </a:cubicBezTo>
                  <a:cubicBezTo>
                    <a:pt x="42" y="89"/>
                    <a:pt x="42" y="89"/>
                    <a:pt x="42" y="89"/>
                  </a:cubicBezTo>
                  <a:cubicBezTo>
                    <a:pt x="66" y="89"/>
                    <a:pt x="66" y="89"/>
                    <a:pt x="66" y="89"/>
                  </a:cubicBezTo>
                  <a:cubicBezTo>
                    <a:pt x="85" y="89"/>
                    <a:pt x="103" y="93"/>
                    <a:pt x="115" y="101"/>
                  </a:cubicBezTo>
                  <a:cubicBezTo>
                    <a:pt x="322" y="101"/>
                    <a:pt x="322" y="101"/>
                    <a:pt x="322" y="101"/>
                  </a:cubicBezTo>
                  <a:cubicBezTo>
                    <a:pt x="336" y="103"/>
                    <a:pt x="348" y="105"/>
                    <a:pt x="357" y="107"/>
                  </a:cubicBezTo>
                  <a:cubicBezTo>
                    <a:pt x="392" y="113"/>
                    <a:pt x="404" y="124"/>
                    <a:pt x="404" y="130"/>
                  </a:cubicBezTo>
                  <a:cubicBezTo>
                    <a:pt x="404" y="136"/>
                    <a:pt x="392" y="148"/>
                    <a:pt x="357" y="154"/>
                  </a:cubicBezTo>
                  <a:cubicBezTo>
                    <a:pt x="348" y="156"/>
                    <a:pt x="336" y="158"/>
                    <a:pt x="322" y="160"/>
                  </a:cubicBezTo>
                  <a:cubicBezTo>
                    <a:pt x="115" y="160"/>
                    <a:pt x="115" y="160"/>
                    <a:pt x="115" y="160"/>
                  </a:cubicBezTo>
                  <a:cubicBezTo>
                    <a:pt x="103" y="168"/>
                    <a:pt x="85" y="172"/>
                    <a:pt x="66" y="172"/>
                  </a:cubicBezTo>
                  <a:close/>
                  <a:moveTo>
                    <a:pt x="60" y="86"/>
                  </a:moveTo>
                  <a:cubicBezTo>
                    <a:pt x="78" y="0"/>
                    <a:pt x="78" y="0"/>
                    <a:pt x="78" y="0"/>
                  </a:cubicBezTo>
                  <a:cubicBezTo>
                    <a:pt x="83" y="0"/>
                    <a:pt x="95" y="0"/>
                    <a:pt x="95" y="0"/>
                  </a:cubicBezTo>
                  <a:cubicBezTo>
                    <a:pt x="107" y="0"/>
                    <a:pt x="119" y="6"/>
                    <a:pt x="125" y="12"/>
                  </a:cubicBezTo>
                  <a:cubicBezTo>
                    <a:pt x="131" y="18"/>
                    <a:pt x="161" y="47"/>
                    <a:pt x="178" y="65"/>
                  </a:cubicBezTo>
                  <a:cubicBezTo>
                    <a:pt x="178" y="65"/>
                    <a:pt x="196" y="83"/>
                    <a:pt x="220" y="83"/>
                  </a:cubicBezTo>
                  <a:cubicBezTo>
                    <a:pt x="264" y="91"/>
                    <a:pt x="305" y="98"/>
                    <a:pt x="305" y="98"/>
                  </a:cubicBezTo>
                  <a:cubicBezTo>
                    <a:pt x="116" y="98"/>
                    <a:pt x="116" y="98"/>
                    <a:pt x="116" y="98"/>
                  </a:cubicBezTo>
                  <a:cubicBezTo>
                    <a:pt x="103" y="90"/>
                    <a:pt x="85" y="86"/>
                    <a:pt x="66" y="86"/>
                  </a:cubicBezTo>
                  <a:lnTo>
                    <a:pt x="60" y="86"/>
                  </a:lnTo>
                  <a:close/>
                  <a:moveTo>
                    <a:pt x="305" y="163"/>
                  </a:moveTo>
                  <a:cubicBezTo>
                    <a:pt x="305" y="163"/>
                    <a:pt x="264" y="170"/>
                    <a:pt x="220" y="178"/>
                  </a:cubicBezTo>
                  <a:cubicBezTo>
                    <a:pt x="196" y="178"/>
                    <a:pt x="178" y="196"/>
                    <a:pt x="178" y="196"/>
                  </a:cubicBezTo>
                  <a:cubicBezTo>
                    <a:pt x="161" y="214"/>
                    <a:pt x="131" y="243"/>
                    <a:pt x="125" y="249"/>
                  </a:cubicBezTo>
                  <a:cubicBezTo>
                    <a:pt x="119" y="255"/>
                    <a:pt x="107" y="261"/>
                    <a:pt x="95" y="261"/>
                  </a:cubicBezTo>
                  <a:cubicBezTo>
                    <a:pt x="95" y="261"/>
                    <a:pt x="84" y="261"/>
                    <a:pt x="78" y="261"/>
                  </a:cubicBezTo>
                  <a:cubicBezTo>
                    <a:pt x="60" y="175"/>
                    <a:pt x="60" y="175"/>
                    <a:pt x="60" y="175"/>
                  </a:cubicBezTo>
                  <a:cubicBezTo>
                    <a:pt x="66" y="175"/>
                    <a:pt x="66" y="175"/>
                    <a:pt x="66" y="175"/>
                  </a:cubicBezTo>
                  <a:cubicBezTo>
                    <a:pt x="85" y="175"/>
                    <a:pt x="103" y="171"/>
                    <a:pt x="116" y="163"/>
                  </a:cubicBezTo>
                  <a:lnTo>
                    <a:pt x="305" y="163"/>
                  </a:lnTo>
                  <a:close/>
                  <a:moveTo>
                    <a:pt x="333" y="130"/>
                  </a:moveTo>
                  <a:cubicBezTo>
                    <a:pt x="333" y="137"/>
                    <a:pt x="329" y="143"/>
                    <a:pt x="323" y="147"/>
                  </a:cubicBezTo>
                  <a:cubicBezTo>
                    <a:pt x="338" y="153"/>
                    <a:pt x="338" y="153"/>
                    <a:pt x="338" y="153"/>
                  </a:cubicBezTo>
                  <a:cubicBezTo>
                    <a:pt x="346" y="148"/>
                    <a:pt x="351" y="139"/>
                    <a:pt x="351" y="130"/>
                  </a:cubicBezTo>
                  <a:cubicBezTo>
                    <a:pt x="351" y="121"/>
                    <a:pt x="346" y="113"/>
                    <a:pt x="338" y="108"/>
                  </a:cubicBezTo>
                  <a:cubicBezTo>
                    <a:pt x="323" y="113"/>
                    <a:pt x="323" y="113"/>
                    <a:pt x="323" y="113"/>
                  </a:cubicBezTo>
                  <a:cubicBezTo>
                    <a:pt x="329" y="117"/>
                    <a:pt x="333" y="124"/>
                    <a:pt x="333" y="130"/>
                  </a:cubicBez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grpSp>
      <p:grpSp>
        <p:nvGrpSpPr>
          <p:cNvPr id="23" name="Group 22"/>
          <p:cNvGrpSpPr/>
          <p:nvPr/>
        </p:nvGrpSpPr>
        <p:grpSpPr>
          <a:xfrm>
            <a:off x="840555" y="5067494"/>
            <a:ext cx="1247375" cy="1087421"/>
            <a:chOff x="840554" y="3800621"/>
            <a:chExt cx="1247375" cy="815566"/>
          </a:xfrm>
        </p:grpSpPr>
        <p:sp>
          <p:nvSpPr>
            <p:cNvPr id="26" name="Freeform 23"/>
            <p:cNvSpPr>
              <a:spLocks noEditPoints="1"/>
            </p:cNvSpPr>
            <p:nvPr/>
          </p:nvSpPr>
          <p:spPr bwMode="auto">
            <a:xfrm>
              <a:off x="1637387" y="3800621"/>
              <a:ext cx="335575" cy="285395"/>
            </a:xfrm>
            <a:custGeom>
              <a:avLst/>
              <a:gdLst>
                <a:gd name="T0" fmla="*/ 218 w 400"/>
                <a:gd name="T1" fmla="*/ 280 h 340"/>
                <a:gd name="T2" fmla="*/ 182 w 400"/>
                <a:gd name="T3" fmla="*/ 280 h 340"/>
                <a:gd name="T4" fmla="*/ 182 w 400"/>
                <a:gd name="T5" fmla="*/ 240 h 340"/>
                <a:gd name="T6" fmla="*/ 10 w 400"/>
                <a:gd name="T7" fmla="*/ 240 h 340"/>
                <a:gd name="T8" fmla="*/ 14 w 400"/>
                <a:gd name="T9" fmla="*/ 306 h 340"/>
                <a:gd name="T10" fmla="*/ 50 w 400"/>
                <a:gd name="T11" fmla="*/ 340 h 340"/>
                <a:gd name="T12" fmla="*/ 350 w 400"/>
                <a:gd name="T13" fmla="*/ 340 h 340"/>
                <a:gd name="T14" fmla="*/ 386 w 400"/>
                <a:gd name="T15" fmla="*/ 306 h 340"/>
                <a:gd name="T16" fmla="*/ 390 w 400"/>
                <a:gd name="T17" fmla="*/ 240 h 340"/>
                <a:gd name="T18" fmla="*/ 218 w 400"/>
                <a:gd name="T19" fmla="*/ 240 h 340"/>
                <a:gd name="T20" fmla="*/ 218 w 400"/>
                <a:gd name="T21" fmla="*/ 280 h 340"/>
                <a:gd name="T22" fmla="*/ 153 w 400"/>
                <a:gd name="T23" fmla="*/ 38 h 340"/>
                <a:gd name="T24" fmla="*/ 170 w 400"/>
                <a:gd name="T25" fmla="*/ 28 h 340"/>
                <a:gd name="T26" fmla="*/ 231 w 400"/>
                <a:gd name="T27" fmla="*/ 28 h 340"/>
                <a:gd name="T28" fmla="*/ 247 w 400"/>
                <a:gd name="T29" fmla="*/ 38 h 340"/>
                <a:gd name="T30" fmla="*/ 259 w 400"/>
                <a:gd name="T31" fmla="*/ 60 h 340"/>
                <a:gd name="T32" fmla="*/ 142 w 400"/>
                <a:gd name="T33" fmla="*/ 60 h 340"/>
                <a:gd name="T34" fmla="*/ 153 w 400"/>
                <a:gd name="T35" fmla="*/ 38 h 340"/>
                <a:gd name="T36" fmla="*/ 182 w 400"/>
                <a:gd name="T37" fmla="*/ 180 h 340"/>
                <a:gd name="T38" fmla="*/ 218 w 400"/>
                <a:gd name="T39" fmla="*/ 180 h 340"/>
                <a:gd name="T40" fmla="*/ 218 w 400"/>
                <a:gd name="T41" fmla="*/ 220 h 340"/>
                <a:gd name="T42" fmla="*/ 400 w 400"/>
                <a:gd name="T43" fmla="*/ 220 h 340"/>
                <a:gd name="T44" fmla="*/ 396 w 400"/>
                <a:gd name="T45" fmla="*/ 102 h 340"/>
                <a:gd name="T46" fmla="*/ 356 w 400"/>
                <a:gd name="T47" fmla="*/ 60 h 340"/>
                <a:gd name="T48" fmla="*/ 292 w 400"/>
                <a:gd name="T49" fmla="*/ 60 h 340"/>
                <a:gd name="T50" fmla="*/ 268 w 400"/>
                <a:gd name="T51" fmla="*/ 14 h 340"/>
                <a:gd name="T52" fmla="*/ 245 w 400"/>
                <a:gd name="T53" fmla="*/ 0 h 340"/>
                <a:gd name="T54" fmla="*/ 156 w 400"/>
                <a:gd name="T55" fmla="*/ 0 h 340"/>
                <a:gd name="T56" fmla="*/ 132 w 400"/>
                <a:gd name="T57" fmla="*/ 14 h 340"/>
                <a:gd name="T58" fmla="*/ 108 w 400"/>
                <a:gd name="T59" fmla="*/ 60 h 340"/>
                <a:gd name="T60" fmla="*/ 44 w 400"/>
                <a:gd name="T61" fmla="*/ 60 h 340"/>
                <a:gd name="T62" fmla="*/ 4 w 400"/>
                <a:gd name="T63" fmla="*/ 102 h 340"/>
                <a:gd name="T64" fmla="*/ 0 w 400"/>
                <a:gd name="T65" fmla="*/ 220 h 340"/>
                <a:gd name="T66" fmla="*/ 182 w 400"/>
                <a:gd name="T67" fmla="*/ 220 h 340"/>
                <a:gd name="T68" fmla="*/ 182 w 400"/>
                <a:gd name="T69" fmla="*/ 18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0" h="340">
                  <a:moveTo>
                    <a:pt x="218" y="280"/>
                  </a:moveTo>
                  <a:cubicBezTo>
                    <a:pt x="182" y="280"/>
                    <a:pt x="182" y="280"/>
                    <a:pt x="182" y="280"/>
                  </a:cubicBezTo>
                  <a:cubicBezTo>
                    <a:pt x="182" y="240"/>
                    <a:pt x="182" y="240"/>
                    <a:pt x="182" y="240"/>
                  </a:cubicBezTo>
                  <a:cubicBezTo>
                    <a:pt x="10" y="240"/>
                    <a:pt x="10" y="240"/>
                    <a:pt x="10" y="240"/>
                  </a:cubicBezTo>
                  <a:cubicBezTo>
                    <a:pt x="10" y="240"/>
                    <a:pt x="13" y="275"/>
                    <a:pt x="14" y="306"/>
                  </a:cubicBezTo>
                  <a:cubicBezTo>
                    <a:pt x="15" y="319"/>
                    <a:pt x="19" y="340"/>
                    <a:pt x="50" y="340"/>
                  </a:cubicBezTo>
                  <a:cubicBezTo>
                    <a:pt x="350" y="340"/>
                    <a:pt x="350" y="340"/>
                    <a:pt x="350" y="340"/>
                  </a:cubicBezTo>
                  <a:cubicBezTo>
                    <a:pt x="382" y="340"/>
                    <a:pt x="386" y="319"/>
                    <a:pt x="386" y="306"/>
                  </a:cubicBezTo>
                  <a:cubicBezTo>
                    <a:pt x="388" y="275"/>
                    <a:pt x="390" y="240"/>
                    <a:pt x="390" y="240"/>
                  </a:cubicBezTo>
                  <a:cubicBezTo>
                    <a:pt x="218" y="240"/>
                    <a:pt x="218" y="240"/>
                    <a:pt x="218" y="240"/>
                  </a:cubicBezTo>
                  <a:cubicBezTo>
                    <a:pt x="218" y="280"/>
                    <a:pt x="218" y="280"/>
                    <a:pt x="218" y="280"/>
                  </a:cubicBezTo>
                  <a:close/>
                  <a:moveTo>
                    <a:pt x="153" y="38"/>
                  </a:moveTo>
                  <a:cubicBezTo>
                    <a:pt x="158" y="29"/>
                    <a:pt x="159" y="28"/>
                    <a:pt x="170" y="28"/>
                  </a:cubicBezTo>
                  <a:cubicBezTo>
                    <a:pt x="231" y="28"/>
                    <a:pt x="231" y="28"/>
                    <a:pt x="231" y="28"/>
                  </a:cubicBezTo>
                  <a:cubicBezTo>
                    <a:pt x="241" y="28"/>
                    <a:pt x="243" y="29"/>
                    <a:pt x="247" y="38"/>
                  </a:cubicBezTo>
                  <a:cubicBezTo>
                    <a:pt x="249" y="41"/>
                    <a:pt x="254" y="50"/>
                    <a:pt x="259" y="60"/>
                  </a:cubicBezTo>
                  <a:cubicBezTo>
                    <a:pt x="142" y="60"/>
                    <a:pt x="142" y="60"/>
                    <a:pt x="142" y="60"/>
                  </a:cubicBezTo>
                  <a:cubicBezTo>
                    <a:pt x="147" y="50"/>
                    <a:pt x="152" y="41"/>
                    <a:pt x="153" y="38"/>
                  </a:cubicBezTo>
                  <a:close/>
                  <a:moveTo>
                    <a:pt x="182" y="180"/>
                  </a:moveTo>
                  <a:cubicBezTo>
                    <a:pt x="218" y="180"/>
                    <a:pt x="218" y="180"/>
                    <a:pt x="218" y="180"/>
                  </a:cubicBezTo>
                  <a:cubicBezTo>
                    <a:pt x="218" y="220"/>
                    <a:pt x="218" y="220"/>
                    <a:pt x="218" y="220"/>
                  </a:cubicBezTo>
                  <a:cubicBezTo>
                    <a:pt x="400" y="220"/>
                    <a:pt x="400" y="220"/>
                    <a:pt x="400" y="220"/>
                  </a:cubicBezTo>
                  <a:cubicBezTo>
                    <a:pt x="400" y="220"/>
                    <a:pt x="397" y="130"/>
                    <a:pt x="396" y="102"/>
                  </a:cubicBezTo>
                  <a:cubicBezTo>
                    <a:pt x="395" y="76"/>
                    <a:pt x="386" y="60"/>
                    <a:pt x="356" y="60"/>
                  </a:cubicBezTo>
                  <a:cubicBezTo>
                    <a:pt x="292" y="60"/>
                    <a:pt x="292" y="60"/>
                    <a:pt x="292" y="60"/>
                  </a:cubicBezTo>
                  <a:cubicBezTo>
                    <a:pt x="282" y="41"/>
                    <a:pt x="271" y="21"/>
                    <a:pt x="268" y="14"/>
                  </a:cubicBezTo>
                  <a:cubicBezTo>
                    <a:pt x="262" y="2"/>
                    <a:pt x="259" y="0"/>
                    <a:pt x="245" y="0"/>
                  </a:cubicBezTo>
                  <a:cubicBezTo>
                    <a:pt x="156" y="0"/>
                    <a:pt x="156" y="0"/>
                    <a:pt x="156" y="0"/>
                  </a:cubicBezTo>
                  <a:cubicBezTo>
                    <a:pt x="141" y="0"/>
                    <a:pt x="139" y="2"/>
                    <a:pt x="132" y="14"/>
                  </a:cubicBezTo>
                  <a:cubicBezTo>
                    <a:pt x="129" y="21"/>
                    <a:pt x="118" y="41"/>
                    <a:pt x="108" y="60"/>
                  </a:cubicBezTo>
                  <a:cubicBezTo>
                    <a:pt x="44" y="60"/>
                    <a:pt x="44" y="60"/>
                    <a:pt x="44" y="60"/>
                  </a:cubicBezTo>
                  <a:cubicBezTo>
                    <a:pt x="15" y="60"/>
                    <a:pt x="5" y="76"/>
                    <a:pt x="4" y="102"/>
                  </a:cubicBezTo>
                  <a:cubicBezTo>
                    <a:pt x="3" y="129"/>
                    <a:pt x="0" y="220"/>
                    <a:pt x="0" y="220"/>
                  </a:cubicBezTo>
                  <a:cubicBezTo>
                    <a:pt x="182" y="220"/>
                    <a:pt x="182" y="220"/>
                    <a:pt x="182" y="220"/>
                  </a:cubicBezTo>
                  <a:cubicBezTo>
                    <a:pt x="182" y="180"/>
                    <a:pt x="182" y="180"/>
                    <a:pt x="182" y="180"/>
                  </a:cubicBezTo>
                  <a:close/>
                </a:path>
              </a:pathLst>
            </a:custGeom>
            <a:solidFill>
              <a:schemeClr val="accent3"/>
            </a:soli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118" name="TextBox 117"/>
            <p:cNvSpPr txBox="1"/>
            <p:nvPr/>
          </p:nvSpPr>
          <p:spPr>
            <a:xfrm>
              <a:off x="840554" y="4085416"/>
              <a:ext cx="1247375" cy="530771"/>
            </a:xfrm>
            <a:prstGeom prst="rect">
              <a:avLst/>
            </a:prstGeom>
            <a:noFill/>
          </p:spPr>
          <p:txBody>
            <a:bodyPr wrap="square" rtlCol="0">
              <a:spAutoFit/>
            </a:bodyPr>
            <a:lstStyle/>
            <a:p>
              <a:pPr algn="r"/>
              <a:r>
                <a:rPr lang="en-US" sz="1333" dirty="0" smtClean="0">
                  <a:solidFill>
                    <a:srgbClr val="C0392B"/>
                  </a:solidFill>
                  <a:latin typeface="Lato Bold" pitchFamily="34" charset="0"/>
                </a:rPr>
                <a:t>Insecure Direct Object References</a:t>
              </a:r>
              <a:endParaRPr lang="en-US" sz="1067" dirty="0">
                <a:solidFill>
                  <a:prstClr val="black"/>
                </a:solidFill>
                <a:latin typeface="Lato Light" pitchFamily="34" charset="0"/>
              </a:endParaRPr>
            </a:p>
          </p:txBody>
        </p:sp>
      </p:grpSp>
      <p:grpSp>
        <p:nvGrpSpPr>
          <p:cNvPr id="21" name="Group 20"/>
          <p:cNvGrpSpPr/>
          <p:nvPr/>
        </p:nvGrpSpPr>
        <p:grpSpPr>
          <a:xfrm>
            <a:off x="913985" y="1928690"/>
            <a:ext cx="1247375" cy="1162694"/>
            <a:chOff x="890212" y="1401274"/>
            <a:chExt cx="1247375" cy="872020"/>
          </a:xfrm>
        </p:grpSpPr>
        <p:sp>
          <p:nvSpPr>
            <p:cNvPr id="29" name="Freeform 24"/>
            <p:cNvSpPr>
              <a:spLocks noEditPoints="1"/>
            </p:cNvSpPr>
            <p:nvPr/>
          </p:nvSpPr>
          <p:spPr bwMode="auto">
            <a:xfrm>
              <a:off x="1698672" y="1401274"/>
              <a:ext cx="263665" cy="333362"/>
            </a:xfrm>
            <a:custGeom>
              <a:avLst/>
              <a:gdLst>
                <a:gd name="T0" fmla="*/ 194 w 304"/>
                <a:gd name="T1" fmla="*/ 74 h 384"/>
                <a:gd name="T2" fmla="*/ 169 w 304"/>
                <a:gd name="T3" fmla="*/ 48 h 384"/>
                <a:gd name="T4" fmla="*/ 136 w 304"/>
                <a:gd name="T5" fmla="*/ 48 h 384"/>
                <a:gd name="T6" fmla="*/ 111 w 304"/>
                <a:gd name="T7" fmla="*/ 74 h 384"/>
                <a:gd name="T8" fmla="*/ 77 w 304"/>
                <a:gd name="T9" fmla="*/ 74 h 384"/>
                <a:gd name="T10" fmla="*/ 119 w 304"/>
                <a:gd name="T11" fmla="*/ 24 h 384"/>
                <a:gd name="T12" fmla="*/ 132 w 304"/>
                <a:gd name="T13" fmla="*/ 18 h 384"/>
                <a:gd name="T14" fmla="*/ 173 w 304"/>
                <a:gd name="T15" fmla="*/ 18 h 384"/>
                <a:gd name="T16" fmla="*/ 185 w 304"/>
                <a:gd name="T17" fmla="*/ 24 h 384"/>
                <a:gd name="T18" fmla="*/ 228 w 304"/>
                <a:gd name="T19" fmla="*/ 74 h 384"/>
                <a:gd name="T20" fmla="*/ 194 w 304"/>
                <a:gd name="T21" fmla="*/ 74 h 384"/>
                <a:gd name="T22" fmla="*/ 216 w 304"/>
                <a:gd name="T23" fmla="*/ 30 h 384"/>
                <a:gd name="T24" fmla="*/ 198 w 304"/>
                <a:gd name="T25" fmla="*/ 11 h 384"/>
                <a:gd name="T26" fmla="*/ 171 w 304"/>
                <a:gd name="T27" fmla="*/ 0 h 384"/>
                <a:gd name="T28" fmla="*/ 134 w 304"/>
                <a:gd name="T29" fmla="*/ 0 h 384"/>
                <a:gd name="T30" fmla="*/ 106 w 304"/>
                <a:gd name="T31" fmla="*/ 11 h 384"/>
                <a:gd name="T32" fmla="*/ 89 w 304"/>
                <a:gd name="T33" fmla="*/ 30 h 384"/>
                <a:gd name="T34" fmla="*/ 0 w 304"/>
                <a:gd name="T35" fmla="*/ 80 h 384"/>
                <a:gd name="T36" fmla="*/ 0 w 304"/>
                <a:gd name="T37" fmla="*/ 84 h 384"/>
                <a:gd name="T38" fmla="*/ 152 w 304"/>
                <a:gd name="T39" fmla="*/ 140 h 384"/>
                <a:gd name="T40" fmla="*/ 304 w 304"/>
                <a:gd name="T41" fmla="*/ 84 h 384"/>
                <a:gd name="T42" fmla="*/ 304 w 304"/>
                <a:gd name="T43" fmla="*/ 80 h 384"/>
                <a:gd name="T44" fmla="*/ 216 w 304"/>
                <a:gd name="T45" fmla="*/ 30 h 384"/>
                <a:gd name="T46" fmla="*/ 20 w 304"/>
                <a:gd name="T47" fmla="*/ 150 h 384"/>
                <a:gd name="T48" fmla="*/ 42 w 304"/>
                <a:gd name="T49" fmla="*/ 344 h 384"/>
                <a:gd name="T50" fmla="*/ 152 w 304"/>
                <a:gd name="T51" fmla="*/ 384 h 384"/>
                <a:gd name="T52" fmla="*/ 262 w 304"/>
                <a:gd name="T53" fmla="*/ 344 h 384"/>
                <a:gd name="T54" fmla="*/ 284 w 304"/>
                <a:gd name="T55" fmla="*/ 150 h 384"/>
                <a:gd name="T56" fmla="*/ 152 w 304"/>
                <a:gd name="T57" fmla="*/ 178 h 384"/>
                <a:gd name="T58" fmla="*/ 20 w 304"/>
                <a:gd name="T59" fmla="*/ 15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04" h="384">
                  <a:moveTo>
                    <a:pt x="194" y="74"/>
                  </a:moveTo>
                  <a:cubicBezTo>
                    <a:pt x="169" y="48"/>
                    <a:pt x="169" y="48"/>
                    <a:pt x="169" y="48"/>
                  </a:cubicBezTo>
                  <a:cubicBezTo>
                    <a:pt x="136" y="48"/>
                    <a:pt x="136" y="48"/>
                    <a:pt x="136" y="48"/>
                  </a:cubicBezTo>
                  <a:cubicBezTo>
                    <a:pt x="111" y="74"/>
                    <a:pt x="111" y="74"/>
                    <a:pt x="111" y="74"/>
                  </a:cubicBezTo>
                  <a:cubicBezTo>
                    <a:pt x="77" y="74"/>
                    <a:pt x="77" y="74"/>
                    <a:pt x="77" y="74"/>
                  </a:cubicBezTo>
                  <a:cubicBezTo>
                    <a:pt x="77" y="74"/>
                    <a:pt x="114" y="30"/>
                    <a:pt x="119" y="24"/>
                  </a:cubicBezTo>
                  <a:cubicBezTo>
                    <a:pt x="123" y="19"/>
                    <a:pt x="127" y="18"/>
                    <a:pt x="132" y="18"/>
                  </a:cubicBezTo>
                  <a:cubicBezTo>
                    <a:pt x="173" y="18"/>
                    <a:pt x="173" y="18"/>
                    <a:pt x="173" y="18"/>
                  </a:cubicBezTo>
                  <a:cubicBezTo>
                    <a:pt x="178" y="18"/>
                    <a:pt x="182" y="19"/>
                    <a:pt x="185" y="24"/>
                  </a:cubicBezTo>
                  <a:cubicBezTo>
                    <a:pt x="190" y="30"/>
                    <a:pt x="228" y="74"/>
                    <a:pt x="228" y="74"/>
                  </a:cubicBezTo>
                  <a:cubicBezTo>
                    <a:pt x="194" y="74"/>
                    <a:pt x="194" y="74"/>
                    <a:pt x="194" y="74"/>
                  </a:cubicBezTo>
                  <a:close/>
                  <a:moveTo>
                    <a:pt x="216" y="30"/>
                  </a:moveTo>
                  <a:cubicBezTo>
                    <a:pt x="198" y="11"/>
                    <a:pt x="198" y="11"/>
                    <a:pt x="198" y="11"/>
                  </a:cubicBezTo>
                  <a:cubicBezTo>
                    <a:pt x="192" y="1"/>
                    <a:pt x="185" y="0"/>
                    <a:pt x="171" y="0"/>
                  </a:cubicBezTo>
                  <a:cubicBezTo>
                    <a:pt x="134" y="0"/>
                    <a:pt x="134" y="0"/>
                    <a:pt x="134" y="0"/>
                  </a:cubicBezTo>
                  <a:cubicBezTo>
                    <a:pt x="120" y="0"/>
                    <a:pt x="113" y="1"/>
                    <a:pt x="106" y="11"/>
                  </a:cubicBezTo>
                  <a:cubicBezTo>
                    <a:pt x="89" y="30"/>
                    <a:pt x="89" y="30"/>
                    <a:pt x="89" y="30"/>
                  </a:cubicBezTo>
                  <a:cubicBezTo>
                    <a:pt x="37" y="39"/>
                    <a:pt x="0" y="63"/>
                    <a:pt x="0" y="80"/>
                  </a:cubicBezTo>
                  <a:cubicBezTo>
                    <a:pt x="0" y="84"/>
                    <a:pt x="0" y="84"/>
                    <a:pt x="0" y="84"/>
                  </a:cubicBezTo>
                  <a:cubicBezTo>
                    <a:pt x="0" y="114"/>
                    <a:pt x="68" y="140"/>
                    <a:pt x="152" y="140"/>
                  </a:cubicBezTo>
                  <a:cubicBezTo>
                    <a:pt x="236" y="140"/>
                    <a:pt x="304" y="114"/>
                    <a:pt x="304" y="84"/>
                  </a:cubicBezTo>
                  <a:cubicBezTo>
                    <a:pt x="304" y="80"/>
                    <a:pt x="304" y="80"/>
                    <a:pt x="304" y="80"/>
                  </a:cubicBezTo>
                  <a:cubicBezTo>
                    <a:pt x="304" y="63"/>
                    <a:pt x="267" y="39"/>
                    <a:pt x="216" y="30"/>
                  </a:cubicBezTo>
                  <a:close/>
                  <a:moveTo>
                    <a:pt x="20" y="150"/>
                  </a:moveTo>
                  <a:cubicBezTo>
                    <a:pt x="42" y="344"/>
                    <a:pt x="42" y="344"/>
                    <a:pt x="42" y="344"/>
                  </a:cubicBezTo>
                  <a:cubicBezTo>
                    <a:pt x="43" y="353"/>
                    <a:pt x="88" y="383"/>
                    <a:pt x="152" y="384"/>
                  </a:cubicBezTo>
                  <a:cubicBezTo>
                    <a:pt x="217" y="383"/>
                    <a:pt x="261" y="353"/>
                    <a:pt x="262" y="344"/>
                  </a:cubicBezTo>
                  <a:cubicBezTo>
                    <a:pt x="284" y="150"/>
                    <a:pt x="284" y="150"/>
                    <a:pt x="284" y="150"/>
                  </a:cubicBezTo>
                  <a:cubicBezTo>
                    <a:pt x="251" y="169"/>
                    <a:pt x="200" y="178"/>
                    <a:pt x="152" y="178"/>
                  </a:cubicBezTo>
                  <a:cubicBezTo>
                    <a:pt x="104" y="178"/>
                    <a:pt x="54" y="169"/>
                    <a:pt x="20" y="150"/>
                  </a:cubicBez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119" name="TextBox 118"/>
            <p:cNvSpPr txBox="1"/>
            <p:nvPr/>
          </p:nvSpPr>
          <p:spPr>
            <a:xfrm>
              <a:off x="890212" y="1734636"/>
              <a:ext cx="1247375" cy="538658"/>
            </a:xfrm>
            <a:prstGeom prst="rect">
              <a:avLst/>
            </a:prstGeom>
            <a:noFill/>
          </p:spPr>
          <p:txBody>
            <a:bodyPr wrap="square" rtlCol="0">
              <a:spAutoFit/>
            </a:bodyPr>
            <a:lstStyle/>
            <a:p>
              <a:pPr algn="r"/>
              <a:r>
                <a:rPr lang="en-US" sz="1000" dirty="0" smtClean="0">
                  <a:solidFill>
                    <a:srgbClr val="2980B9"/>
                  </a:solidFill>
                  <a:latin typeface="Lato Bold" pitchFamily="34" charset="0"/>
                </a:rPr>
                <a:t>Broken Authentication and Session Management</a:t>
              </a:r>
              <a:endParaRPr lang="en-US" sz="1067" dirty="0">
                <a:solidFill>
                  <a:prstClr val="black"/>
                </a:solidFill>
                <a:latin typeface="Lato Light" pitchFamily="34" charset="0"/>
              </a:endParaRPr>
            </a:p>
          </p:txBody>
        </p:sp>
      </p:grpSp>
      <p:grpSp>
        <p:nvGrpSpPr>
          <p:cNvPr id="3" name="Group 2"/>
          <p:cNvGrpSpPr/>
          <p:nvPr/>
        </p:nvGrpSpPr>
        <p:grpSpPr>
          <a:xfrm>
            <a:off x="3628839" y="2809693"/>
            <a:ext cx="1840126" cy="2453501"/>
            <a:chOff x="3628840" y="2107269"/>
            <a:chExt cx="1840126" cy="1840126"/>
          </a:xfrm>
        </p:grpSpPr>
        <p:sp>
          <p:nvSpPr>
            <p:cNvPr id="128" name="Oval 127"/>
            <p:cNvSpPr/>
            <p:nvPr/>
          </p:nvSpPr>
          <p:spPr>
            <a:xfrm>
              <a:off x="3628840" y="2107269"/>
              <a:ext cx="1840126" cy="1840126"/>
            </a:xfrm>
            <a:prstGeom prst="ellipse">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30" name="Oval 29"/>
            <p:cNvSpPr/>
            <p:nvPr/>
          </p:nvSpPr>
          <p:spPr>
            <a:xfrm>
              <a:off x="3788521" y="2266950"/>
              <a:ext cx="1520765" cy="152076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grpSp>
          <p:nvGrpSpPr>
            <p:cNvPr id="31" name="Group 30"/>
            <p:cNvGrpSpPr/>
            <p:nvPr/>
          </p:nvGrpSpPr>
          <p:grpSpPr>
            <a:xfrm>
              <a:off x="3893322" y="2780196"/>
              <a:ext cx="1223652" cy="482383"/>
              <a:chOff x="569312" y="4927803"/>
              <a:chExt cx="640406" cy="252457"/>
            </a:xfrm>
          </p:grpSpPr>
          <p:sp>
            <p:nvSpPr>
              <p:cNvPr id="120" name="Rectangle 28"/>
              <p:cNvSpPr>
                <a:spLocks noChangeArrowheads="1"/>
              </p:cNvSpPr>
              <p:nvPr/>
            </p:nvSpPr>
            <p:spPr bwMode="auto">
              <a:xfrm>
                <a:off x="848562" y="5017779"/>
                <a:ext cx="34" cy="6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p>
                <a:pPr fontAlgn="base">
                  <a:spcBef>
                    <a:spcPct val="0"/>
                  </a:spcBef>
                  <a:spcAft>
                    <a:spcPct val="0"/>
                  </a:spcAft>
                </a:pPr>
                <a:endParaRPr lang="en-US" sz="1067" dirty="0">
                  <a:solidFill>
                    <a:prstClr val="white"/>
                  </a:solidFill>
                  <a:latin typeface="Arial" pitchFamily="34" charset="0"/>
                  <a:cs typeface="Arial" pitchFamily="34" charset="0"/>
                </a:endParaRPr>
              </a:p>
            </p:txBody>
          </p:sp>
          <p:sp>
            <p:nvSpPr>
              <p:cNvPr id="121" name="Rectangle 22"/>
              <p:cNvSpPr>
                <a:spLocks noChangeArrowheads="1"/>
              </p:cNvSpPr>
              <p:nvPr/>
            </p:nvSpPr>
            <p:spPr bwMode="auto">
              <a:xfrm>
                <a:off x="848596" y="4990693"/>
                <a:ext cx="361122" cy="112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fontAlgn="base">
                  <a:spcBef>
                    <a:spcPct val="0"/>
                  </a:spcBef>
                  <a:spcAft>
                    <a:spcPct val="0"/>
                  </a:spcAft>
                </a:pPr>
                <a:r>
                  <a:rPr lang="en-US" sz="1867" dirty="0" smtClean="0">
                    <a:latin typeface="Lato Light" pitchFamily="34" charset="0"/>
                    <a:cs typeface="Arial" pitchFamily="34" charset="0"/>
                  </a:rPr>
                  <a:t>2013</a:t>
                </a:r>
                <a:endParaRPr lang="en-US" sz="1867" dirty="0">
                  <a:latin typeface="Arial" pitchFamily="34" charset="0"/>
                  <a:cs typeface="Arial" pitchFamily="34" charset="0"/>
                </a:endParaRPr>
              </a:p>
            </p:txBody>
          </p:sp>
          <p:grpSp>
            <p:nvGrpSpPr>
              <p:cNvPr id="122" name="Group 121"/>
              <p:cNvGrpSpPr/>
              <p:nvPr/>
            </p:nvGrpSpPr>
            <p:grpSpPr>
              <a:xfrm>
                <a:off x="569312" y="4927803"/>
                <a:ext cx="251901" cy="252457"/>
                <a:chOff x="914400" y="3987075"/>
                <a:chExt cx="419914" cy="420841"/>
              </a:xfrm>
            </p:grpSpPr>
            <p:sp>
              <p:nvSpPr>
                <p:cNvPr id="123" name="Freeform 29"/>
                <p:cNvSpPr>
                  <a:spLocks noEditPoints="1"/>
                </p:cNvSpPr>
                <p:nvPr/>
              </p:nvSpPr>
              <p:spPr bwMode="auto">
                <a:xfrm>
                  <a:off x="914400" y="3987075"/>
                  <a:ext cx="419914" cy="420841"/>
                </a:xfrm>
                <a:custGeom>
                  <a:avLst/>
                  <a:gdLst>
                    <a:gd name="T0" fmla="*/ 256 w 511"/>
                    <a:gd name="T1" fmla="*/ 0 h 512"/>
                    <a:gd name="T2" fmla="*/ 0 w 511"/>
                    <a:gd name="T3" fmla="*/ 256 h 512"/>
                    <a:gd name="T4" fmla="*/ 256 w 511"/>
                    <a:gd name="T5" fmla="*/ 512 h 512"/>
                    <a:gd name="T6" fmla="*/ 511 w 511"/>
                    <a:gd name="T7" fmla="*/ 256 h 512"/>
                    <a:gd name="T8" fmla="*/ 256 w 511"/>
                    <a:gd name="T9" fmla="*/ 0 h 512"/>
                    <a:gd name="T10" fmla="*/ 256 w 511"/>
                    <a:gd name="T11" fmla="*/ 475 h 512"/>
                    <a:gd name="T12" fmla="*/ 36 w 511"/>
                    <a:gd name="T13" fmla="*/ 256 h 512"/>
                    <a:gd name="T14" fmla="*/ 256 w 511"/>
                    <a:gd name="T15" fmla="*/ 37 h 512"/>
                    <a:gd name="T16" fmla="*/ 475 w 511"/>
                    <a:gd name="T17" fmla="*/ 256 h 512"/>
                    <a:gd name="T18" fmla="*/ 256 w 511"/>
                    <a:gd name="T19" fmla="*/ 47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1" h="512">
                      <a:moveTo>
                        <a:pt x="256" y="0"/>
                      </a:moveTo>
                      <a:cubicBezTo>
                        <a:pt x="114" y="0"/>
                        <a:pt x="0" y="115"/>
                        <a:pt x="0" y="256"/>
                      </a:cubicBezTo>
                      <a:cubicBezTo>
                        <a:pt x="0" y="397"/>
                        <a:pt x="114" y="512"/>
                        <a:pt x="256" y="512"/>
                      </a:cubicBezTo>
                      <a:cubicBezTo>
                        <a:pt x="397" y="512"/>
                        <a:pt x="511" y="397"/>
                        <a:pt x="511" y="256"/>
                      </a:cubicBezTo>
                      <a:cubicBezTo>
                        <a:pt x="511" y="115"/>
                        <a:pt x="397" y="0"/>
                        <a:pt x="256" y="0"/>
                      </a:cubicBezTo>
                      <a:close/>
                      <a:moveTo>
                        <a:pt x="256" y="475"/>
                      </a:moveTo>
                      <a:cubicBezTo>
                        <a:pt x="135" y="475"/>
                        <a:pt x="36" y="377"/>
                        <a:pt x="36" y="256"/>
                      </a:cubicBezTo>
                      <a:cubicBezTo>
                        <a:pt x="36" y="135"/>
                        <a:pt x="135" y="37"/>
                        <a:pt x="256" y="37"/>
                      </a:cubicBezTo>
                      <a:cubicBezTo>
                        <a:pt x="377" y="37"/>
                        <a:pt x="475" y="135"/>
                        <a:pt x="475" y="256"/>
                      </a:cubicBezTo>
                      <a:cubicBezTo>
                        <a:pt x="475" y="377"/>
                        <a:pt x="377" y="475"/>
                        <a:pt x="256" y="475"/>
                      </a:cubicBezTo>
                      <a:close/>
                    </a:path>
                  </a:pathLst>
                </a:custGeom>
                <a:gradFill>
                  <a:gsLst>
                    <a:gs pos="53000">
                      <a:schemeClr val="accent5"/>
                    </a:gs>
                    <a:gs pos="100000">
                      <a:schemeClr val="accent6">
                        <a:alpha val="30000"/>
                      </a:schemeClr>
                    </a:gs>
                  </a:gsLst>
                  <a:lin ang="0" scaled="0"/>
                </a:gradFill>
                <a:ln>
                  <a:noFill/>
                </a:ln>
              </p:spPr>
              <p:txBody>
                <a:bodyPr vert="horz" wrap="square" lIns="121920" tIns="60960" rIns="121920" bIns="60960" numCol="1" anchor="t" anchorCtr="0" compatLnSpc="1">
                  <a:prstTxWarp prst="textNoShape">
                    <a:avLst/>
                  </a:prstTxWarp>
                </a:bodyPr>
                <a:lstStyle/>
                <a:p>
                  <a:endParaRPr lang="en-US" sz="4267">
                    <a:solidFill>
                      <a:prstClr val="black"/>
                    </a:solidFill>
                  </a:endParaRPr>
                </a:p>
              </p:txBody>
            </p:sp>
            <p:sp>
              <p:nvSpPr>
                <p:cNvPr id="124" name="Freeform 30"/>
                <p:cNvSpPr>
                  <a:spLocks noEditPoints="1"/>
                </p:cNvSpPr>
                <p:nvPr/>
              </p:nvSpPr>
              <p:spPr bwMode="auto">
                <a:xfrm>
                  <a:off x="972799" y="4046397"/>
                  <a:ext cx="152022" cy="151095"/>
                </a:xfrm>
                <a:custGeom>
                  <a:avLst/>
                  <a:gdLst>
                    <a:gd name="T0" fmla="*/ 0 w 185"/>
                    <a:gd name="T1" fmla="*/ 184 h 184"/>
                    <a:gd name="T2" fmla="*/ 45 w 185"/>
                    <a:gd name="T3" fmla="*/ 184 h 184"/>
                    <a:gd name="T4" fmla="*/ 185 w 185"/>
                    <a:gd name="T5" fmla="*/ 44 h 184"/>
                    <a:gd name="T6" fmla="*/ 185 w 185"/>
                    <a:gd name="T7" fmla="*/ 0 h 184"/>
                    <a:gd name="T8" fmla="*/ 0 w 185"/>
                    <a:gd name="T9" fmla="*/ 184 h 184"/>
                    <a:gd name="T10" fmla="*/ 62 w 185"/>
                    <a:gd name="T11" fmla="*/ 184 h 184"/>
                    <a:gd name="T12" fmla="*/ 97 w 185"/>
                    <a:gd name="T13" fmla="*/ 184 h 184"/>
                    <a:gd name="T14" fmla="*/ 97 w 185"/>
                    <a:gd name="T15" fmla="*/ 178 h 184"/>
                    <a:gd name="T16" fmla="*/ 140 w 185"/>
                    <a:gd name="T17" fmla="*/ 178 h 184"/>
                    <a:gd name="T18" fmla="*/ 179 w 185"/>
                    <a:gd name="T19" fmla="*/ 139 h 184"/>
                    <a:gd name="T20" fmla="*/ 179 w 185"/>
                    <a:gd name="T21" fmla="*/ 96 h 184"/>
                    <a:gd name="T22" fmla="*/ 185 w 185"/>
                    <a:gd name="T23" fmla="*/ 96 h 184"/>
                    <a:gd name="T24" fmla="*/ 185 w 185"/>
                    <a:gd name="T25" fmla="*/ 62 h 184"/>
                    <a:gd name="T26" fmla="*/ 62 w 185"/>
                    <a:gd name="T27" fmla="*/ 184 h 184"/>
                    <a:gd name="T28" fmla="*/ 149 w 185"/>
                    <a:gd name="T29" fmla="*/ 178 h 184"/>
                    <a:gd name="T30" fmla="*/ 179 w 185"/>
                    <a:gd name="T31" fmla="*/ 178 h 184"/>
                    <a:gd name="T32" fmla="*/ 179 w 185"/>
                    <a:gd name="T33" fmla="*/ 149 h 184"/>
                    <a:gd name="T34" fmla="*/ 149 w 185"/>
                    <a:gd name="T35" fmla="*/ 17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5" h="184">
                      <a:moveTo>
                        <a:pt x="0" y="184"/>
                      </a:moveTo>
                      <a:cubicBezTo>
                        <a:pt x="45" y="184"/>
                        <a:pt x="45" y="184"/>
                        <a:pt x="45" y="184"/>
                      </a:cubicBezTo>
                      <a:cubicBezTo>
                        <a:pt x="45" y="107"/>
                        <a:pt x="107" y="44"/>
                        <a:pt x="185" y="44"/>
                      </a:cubicBezTo>
                      <a:cubicBezTo>
                        <a:pt x="185" y="0"/>
                        <a:pt x="185" y="0"/>
                        <a:pt x="185" y="0"/>
                      </a:cubicBezTo>
                      <a:cubicBezTo>
                        <a:pt x="83" y="0"/>
                        <a:pt x="0" y="82"/>
                        <a:pt x="0" y="184"/>
                      </a:cubicBezTo>
                      <a:close/>
                      <a:moveTo>
                        <a:pt x="62" y="184"/>
                      </a:moveTo>
                      <a:cubicBezTo>
                        <a:pt x="97" y="184"/>
                        <a:pt x="97" y="184"/>
                        <a:pt x="97" y="184"/>
                      </a:cubicBezTo>
                      <a:cubicBezTo>
                        <a:pt x="97" y="178"/>
                        <a:pt x="97" y="178"/>
                        <a:pt x="97" y="178"/>
                      </a:cubicBezTo>
                      <a:cubicBezTo>
                        <a:pt x="140" y="178"/>
                        <a:pt x="140" y="178"/>
                        <a:pt x="140" y="178"/>
                      </a:cubicBezTo>
                      <a:cubicBezTo>
                        <a:pt x="142" y="158"/>
                        <a:pt x="158" y="142"/>
                        <a:pt x="179" y="139"/>
                      </a:cubicBezTo>
                      <a:cubicBezTo>
                        <a:pt x="179" y="96"/>
                        <a:pt x="179" y="96"/>
                        <a:pt x="179" y="96"/>
                      </a:cubicBezTo>
                      <a:cubicBezTo>
                        <a:pt x="185" y="96"/>
                        <a:pt x="185" y="96"/>
                        <a:pt x="185" y="96"/>
                      </a:cubicBezTo>
                      <a:cubicBezTo>
                        <a:pt x="185" y="62"/>
                        <a:pt x="185" y="62"/>
                        <a:pt x="185" y="62"/>
                      </a:cubicBezTo>
                      <a:cubicBezTo>
                        <a:pt x="117" y="62"/>
                        <a:pt x="62" y="116"/>
                        <a:pt x="62" y="184"/>
                      </a:cubicBezTo>
                      <a:close/>
                      <a:moveTo>
                        <a:pt x="149" y="178"/>
                      </a:moveTo>
                      <a:cubicBezTo>
                        <a:pt x="179" y="178"/>
                        <a:pt x="179" y="178"/>
                        <a:pt x="179" y="178"/>
                      </a:cubicBezTo>
                      <a:cubicBezTo>
                        <a:pt x="179" y="149"/>
                        <a:pt x="179" y="149"/>
                        <a:pt x="179" y="149"/>
                      </a:cubicBezTo>
                      <a:cubicBezTo>
                        <a:pt x="164" y="151"/>
                        <a:pt x="152" y="163"/>
                        <a:pt x="149" y="178"/>
                      </a:cubicBezTo>
                      <a:close/>
                    </a:path>
                  </a:pathLst>
                </a:custGeom>
                <a:solidFill>
                  <a:schemeClr val="bg2"/>
                </a:solidFill>
                <a:ln>
                  <a:noFill/>
                </a:ln>
              </p:spPr>
              <p:txBody>
                <a:bodyPr vert="horz" wrap="square" lIns="121920" tIns="60960" rIns="121920" bIns="60960" numCol="1" anchor="t" anchorCtr="0" compatLnSpc="1">
                  <a:prstTxWarp prst="textNoShape">
                    <a:avLst/>
                  </a:prstTxWarp>
                </a:bodyPr>
                <a:lstStyle/>
                <a:p>
                  <a:endParaRPr lang="en-US" sz="4267">
                    <a:solidFill>
                      <a:prstClr val="black"/>
                    </a:solidFill>
                  </a:endParaRPr>
                </a:p>
              </p:txBody>
            </p:sp>
            <p:sp>
              <p:nvSpPr>
                <p:cNvPr id="125" name="Freeform 31"/>
                <p:cNvSpPr>
                  <a:spLocks noEditPoints="1"/>
                </p:cNvSpPr>
                <p:nvPr/>
              </p:nvSpPr>
              <p:spPr bwMode="auto">
                <a:xfrm>
                  <a:off x="972799" y="4197492"/>
                  <a:ext cx="152022" cy="151095"/>
                </a:xfrm>
                <a:custGeom>
                  <a:avLst/>
                  <a:gdLst>
                    <a:gd name="T0" fmla="*/ 179 w 185"/>
                    <a:gd name="T1" fmla="*/ 35 h 184"/>
                    <a:gd name="T2" fmla="*/ 179 w 185"/>
                    <a:gd name="T3" fmla="*/ 6 h 184"/>
                    <a:gd name="T4" fmla="*/ 149 w 185"/>
                    <a:gd name="T5" fmla="*/ 6 h 184"/>
                    <a:gd name="T6" fmla="*/ 179 w 185"/>
                    <a:gd name="T7" fmla="*/ 35 h 184"/>
                    <a:gd name="T8" fmla="*/ 179 w 185"/>
                    <a:gd name="T9" fmla="*/ 88 h 184"/>
                    <a:gd name="T10" fmla="*/ 179 w 185"/>
                    <a:gd name="T11" fmla="*/ 45 h 184"/>
                    <a:gd name="T12" fmla="*/ 140 w 185"/>
                    <a:gd name="T13" fmla="*/ 6 h 184"/>
                    <a:gd name="T14" fmla="*/ 97 w 185"/>
                    <a:gd name="T15" fmla="*/ 6 h 184"/>
                    <a:gd name="T16" fmla="*/ 97 w 185"/>
                    <a:gd name="T17" fmla="*/ 0 h 184"/>
                    <a:gd name="T18" fmla="*/ 62 w 185"/>
                    <a:gd name="T19" fmla="*/ 0 h 184"/>
                    <a:gd name="T20" fmla="*/ 62 w 185"/>
                    <a:gd name="T21" fmla="*/ 0 h 184"/>
                    <a:gd name="T22" fmla="*/ 185 w 185"/>
                    <a:gd name="T23" fmla="*/ 122 h 184"/>
                    <a:gd name="T24" fmla="*/ 185 w 185"/>
                    <a:gd name="T25" fmla="*/ 88 h 184"/>
                    <a:gd name="T26" fmla="*/ 179 w 185"/>
                    <a:gd name="T27" fmla="*/ 88 h 184"/>
                    <a:gd name="T28" fmla="*/ 45 w 185"/>
                    <a:gd name="T29" fmla="*/ 0 h 184"/>
                    <a:gd name="T30" fmla="*/ 45 w 185"/>
                    <a:gd name="T31" fmla="*/ 0 h 184"/>
                    <a:gd name="T32" fmla="*/ 0 w 185"/>
                    <a:gd name="T33" fmla="*/ 0 h 184"/>
                    <a:gd name="T34" fmla="*/ 185 w 185"/>
                    <a:gd name="T35" fmla="*/ 184 h 184"/>
                    <a:gd name="T36" fmla="*/ 185 w 185"/>
                    <a:gd name="T37" fmla="*/ 140 h 184"/>
                    <a:gd name="T38" fmla="*/ 45 w 185"/>
                    <a:gd name="T3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5" h="184">
                      <a:moveTo>
                        <a:pt x="179" y="35"/>
                      </a:moveTo>
                      <a:cubicBezTo>
                        <a:pt x="179" y="6"/>
                        <a:pt x="179" y="6"/>
                        <a:pt x="179" y="6"/>
                      </a:cubicBezTo>
                      <a:cubicBezTo>
                        <a:pt x="149" y="6"/>
                        <a:pt x="149" y="6"/>
                        <a:pt x="149" y="6"/>
                      </a:cubicBezTo>
                      <a:cubicBezTo>
                        <a:pt x="152" y="21"/>
                        <a:pt x="164" y="33"/>
                        <a:pt x="179" y="35"/>
                      </a:cubicBezTo>
                      <a:close/>
                      <a:moveTo>
                        <a:pt x="179" y="88"/>
                      </a:moveTo>
                      <a:cubicBezTo>
                        <a:pt x="179" y="45"/>
                        <a:pt x="179" y="45"/>
                        <a:pt x="179" y="45"/>
                      </a:cubicBezTo>
                      <a:cubicBezTo>
                        <a:pt x="158" y="42"/>
                        <a:pt x="142" y="26"/>
                        <a:pt x="140" y="6"/>
                      </a:cubicBezTo>
                      <a:cubicBezTo>
                        <a:pt x="97" y="6"/>
                        <a:pt x="97" y="6"/>
                        <a:pt x="97" y="6"/>
                      </a:cubicBezTo>
                      <a:cubicBezTo>
                        <a:pt x="97" y="0"/>
                        <a:pt x="97" y="0"/>
                        <a:pt x="97" y="0"/>
                      </a:cubicBezTo>
                      <a:cubicBezTo>
                        <a:pt x="62" y="0"/>
                        <a:pt x="62" y="0"/>
                        <a:pt x="62" y="0"/>
                      </a:cubicBezTo>
                      <a:cubicBezTo>
                        <a:pt x="62" y="0"/>
                        <a:pt x="62" y="0"/>
                        <a:pt x="62" y="0"/>
                      </a:cubicBezTo>
                      <a:cubicBezTo>
                        <a:pt x="62" y="67"/>
                        <a:pt x="117" y="122"/>
                        <a:pt x="185" y="122"/>
                      </a:cubicBezTo>
                      <a:cubicBezTo>
                        <a:pt x="185" y="88"/>
                        <a:pt x="185" y="88"/>
                        <a:pt x="185" y="88"/>
                      </a:cubicBezTo>
                      <a:lnTo>
                        <a:pt x="179" y="88"/>
                      </a:lnTo>
                      <a:close/>
                      <a:moveTo>
                        <a:pt x="45" y="0"/>
                      </a:moveTo>
                      <a:cubicBezTo>
                        <a:pt x="45" y="0"/>
                        <a:pt x="45" y="0"/>
                        <a:pt x="45" y="0"/>
                      </a:cubicBezTo>
                      <a:cubicBezTo>
                        <a:pt x="0" y="0"/>
                        <a:pt x="0" y="0"/>
                        <a:pt x="0" y="0"/>
                      </a:cubicBezTo>
                      <a:cubicBezTo>
                        <a:pt x="0" y="102"/>
                        <a:pt x="83" y="184"/>
                        <a:pt x="185" y="184"/>
                      </a:cubicBezTo>
                      <a:cubicBezTo>
                        <a:pt x="185" y="140"/>
                        <a:pt x="185" y="140"/>
                        <a:pt x="185" y="140"/>
                      </a:cubicBezTo>
                      <a:cubicBezTo>
                        <a:pt x="107" y="140"/>
                        <a:pt x="45" y="77"/>
                        <a:pt x="45" y="0"/>
                      </a:cubicBez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en-US" sz="4267">
                    <a:solidFill>
                      <a:prstClr val="black"/>
                    </a:solidFill>
                  </a:endParaRPr>
                </a:p>
              </p:txBody>
            </p:sp>
            <p:sp>
              <p:nvSpPr>
                <p:cNvPr id="126" name="Freeform 32"/>
                <p:cNvSpPr>
                  <a:spLocks noEditPoints="1"/>
                </p:cNvSpPr>
                <p:nvPr/>
              </p:nvSpPr>
              <p:spPr bwMode="auto">
                <a:xfrm>
                  <a:off x="1124820" y="4197492"/>
                  <a:ext cx="151095" cy="151095"/>
                </a:xfrm>
                <a:custGeom>
                  <a:avLst/>
                  <a:gdLst>
                    <a:gd name="T0" fmla="*/ 122 w 184"/>
                    <a:gd name="T1" fmla="*/ 0 h 184"/>
                    <a:gd name="T2" fmla="*/ 122 w 184"/>
                    <a:gd name="T3" fmla="*/ 0 h 184"/>
                    <a:gd name="T4" fmla="*/ 88 w 184"/>
                    <a:gd name="T5" fmla="*/ 0 h 184"/>
                    <a:gd name="T6" fmla="*/ 88 w 184"/>
                    <a:gd name="T7" fmla="*/ 6 h 184"/>
                    <a:gd name="T8" fmla="*/ 44 w 184"/>
                    <a:gd name="T9" fmla="*/ 6 h 184"/>
                    <a:gd name="T10" fmla="*/ 5 w 184"/>
                    <a:gd name="T11" fmla="*/ 45 h 184"/>
                    <a:gd name="T12" fmla="*/ 5 w 184"/>
                    <a:gd name="T13" fmla="*/ 88 h 184"/>
                    <a:gd name="T14" fmla="*/ 0 w 184"/>
                    <a:gd name="T15" fmla="*/ 88 h 184"/>
                    <a:gd name="T16" fmla="*/ 0 w 184"/>
                    <a:gd name="T17" fmla="*/ 122 h 184"/>
                    <a:gd name="T18" fmla="*/ 0 w 184"/>
                    <a:gd name="T19" fmla="*/ 122 h 184"/>
                    <a:gd name="T20" fmla="*/ 122 w 184"/>
                    <a:gd name="T21" fmla="*/ 0 h 184"/>
                    <a:gd name="T22" fmla="*/ 140 w 184"/>
                    <a:gd name="T23" fmla="*/ 0 h 184"/>
                    <a:gd name="T24" fmla="*/ 140 w 184"/>
                    <a:gd name="T25" fmla="*/ 0 h 184"/>
                    <a:gd name="T26" fmla="*/ 0 w 184"/>
                    <a:gd name="T27" fmla="*/ 140 h 184"/>
                    <a:gd name="T28" fmla="*/ 0 w 184"/>
                    <a:gd name="T29" fmla="*/ 140 h 184"/>
                    <a:gd name="T30" fmla="*/ 0 w 184"/>
                    <a:gd name="T31" fmla="*/ 184 h 184"/>
                    <a:gd name="T32" fmla="*/ 184 w 184"/>
                    <a:gd name="T33" fmla="*/ 0 h 184"/>
                    <a:gd name="T34" fmla="*/ 140 w 184"/>
                    <a:gd name="T35" fmla="*/ 0 h 184"/>
                    <a:gd name="T36" fmla="*/ 35 w 184"/>
                    <a:gd name="T37" fmla="*/ 6 h 184"/>
                    <a:gd name="T38" fmla="*/ 5 w 184"/>
                    <a:gd name="T39" fmla="*/ 6 h 184"/>
                    <a:gd name="T40" fmla="*/ 5 w 184"/>
                    <a:gd name="T41" fmla="*/ 35 h 184"/>
                    <a:gd name="T42" fmla="*/ 35 w 184"/>
                    <a:gd name="T43" fmla="*/ 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4" h="184">
                      <a:moveTo>
                        <a:pt x="122" y="0"/>
                      </a:moveTo>
                      <a:cubicBezTo>
                        <a:pt x="122" y="0"/>
                        <a:pt x="122" y="0"/>
                        <a:pt x="122" y="0"/>
                      </a:cubicBezTo>
                      <a:cubicBezTo>
                        <a:pt x="88" y="0"/>
                        <a:pt x="88" y="0"/>
                        <a:pt x="88" y="0"/>
                      </a:cubicBezTo>
                      <a:cubicBezTo>
                        <a:pt x="88" y="6"/>
                        <a:pt x="88" y="6"/>
                        <a:pt x="88" y="6"/>
                      </a:cubicBezTo>
                      <a:cubicBezTo>
                        <a:pt x="44" y="6"/>
                        <a:pt x="44" y="6"/>
                        <a:pt x="44" y="6"/>
                      </a:cubicBezTo>
                      <a:cubicBezTo>
                        <a:pt x="42" y="26"/>
                        <a:pt x="26" y="42"/>
                        <a:pt x="5" y="45"/>
                      </a:cubicBezTo>
                      <a:cubicBezTo>
                        <a:pt x="5" y="88"/>
                        <a:pt x="5" y="88"/>
                        <a:pt x="5" y="88"/>
                      </a:cubicBezTo>
                      <a:cubicBezTo>
                        <a:pt x="0" y="88"/>
                        <a:pt x="0" y="88"/>
                        <a:pt x="0" y="88"/>
                      </a:cubicBezTo>
                      <a:cubicBezTo>
                        <a:pt x="0" y="122"/>
                        <a:pt x="0" y="122"/>
                        <a:pt x="0" y="122"/>
                      </a:cubicBezTo>
                      <a:cubicBezTo>
                        <a:pt x="0" y="122"/>
                        <a:pt x="0" y="122"/>
                        <a:pt x="0" y="122"/>
                      </a:cubicBezTo>
                      <a:cubicBezTo>
                        <a:pt x="67" y="122"/>
                        <a:pt x="122" y="67"/>
                        <a:pt x="122" y="0"/>
                      </a:cubicBezTo>
                      <a:close/>
                      <a:moveTo>
                        <a:pt x="140" y="0"/>
                      </a:moveTo>
                      <a:cubicBezTo>
                        <a:pt x="140" y="0"/>
                        <a:pt x="140" y="0"/>
                        <a:pt x="140" y="0"/>
                      </a:cubicBezTo>
                      <a:cubicBezTo>
                        <a:pt x="140" y="77"/>
                        <a:pt x="77" y="140"/>
                        <a:pt x="0" y="140"/>
                      </a:cubicBezTo>
                      <a:cubicBezTo>
                        <a:pt x="0" y="140"/>
                        <a:pt x="0" y="140"/>
                        <a:pt x="0" y="140"/>
                      </a:cubicBezTo>
                      <a:cubicBezTo>
                        <a:pt x="0" y="184"/>
                        <a:pt x="0" y="184"/>
                        <a:pt x="0" y="184"/>
                      </a:cubicBezTo>
                      <a:cubicBezTo>
                        <a:pt x="101" y="184"/>
                        <a:pt x="184" y="102"/>
                        <a:pt x="184" y="0"/>
                      </a:cubicBezTo>
                      <a:lnTo>
                        <a:pt x="140" y="0"/>
                      </a:lnTo>
                      <a:close/>
                      <a:moveTo>
                        <a:pt x="35" y="6"/>
                      </a:moveTo>
                      <a:cubicBezTo>
                        <a:pt x="5" y="6"/>
                        <a:pt x="5" y="6"/>
                        <a:pt x="5" y="6"/>
                      </a:cubicBezTo>
                      <a:cubicBezTo>
                        <a:pt x="5" y="35"/>
                        <a:pt x="5" y="35"/>
                        <a:pt x="5" y="35"/>
                      </a:cubicBezTo>
                      <a:cubicBezTo>
                        <a:pt x="20" y="33"/>
                        <a:pt x="32" y="21"/>
                        <a:pt x="35" y="6"/>
                      </a:cubicBezTo>
                      <a:close/>
                    </a:path>
                  </a:pathLst>
                </a:custGeom>
                <a:solidFill>
                  <a:schemeClr val="accent3"/>
                </a:solidFill>
                <a:ln>
                  <a:noFill/>
                </a:ln>
              </p:spPr>
              <p:txBody>
                <a:bodyPr vert="horz" wrap="square" lIns="121920" tIns="60960" rIns="121920" bIns="60960" numCol="1" anchor="t" anchorCtr="0" compatLnSpc="1">
                  <a:prstTxWarp prst="textNoShape">
                    <a:avLst/>
                  </a:prstTxWarp>
                </a:bodyPr>
                <a:lstStyle/>
                <a:p>
                  <a:endParaRPr lang="en-US" sz="4267">
                    <a:solidFill>
                      <a:prstClr val="black"/>
                    </a:solidFill>
                  </a:endParaRPr>
                </a:p>
              </p:txBody>
            </p:sp>
            <p:sp>
              <p:nvSpPr>
                <p:cNvPr id="127" name="Freeform 33"/>
                <p:cNvSpPr>
                  <a:spLocks noEditPoints="1"/>
                </p:cNvSpPr>
                <p:nvPr/>
              </p:nvSpPr>
              <p:spPr bwMode="auto">
                <a:xfrm>
                  <a:off x="1124820" y="4046397"/>
                  <a:ext cx="151095" cy="151095"/>
                </a:xfrm>
                <a:custGeom>
                  <a:avLst/>
                  <a:gdLst>
                    <a:gd name="T0" fmla="*/ 5 w 184"/>
                    <a:gd name="T1" fmla="*/ 149 h 184"/>
                    <a:gd name="T2" fmla="*/ 5 w 184"/>
                    <a:gd name="T3" fmla="*/ 178 h 184"/>
                    <a:gd name="T4" fmla="*/ 35 w 184"/>
                    <a:gd name="T5" fmla="*/ 178 h 184"/>
                    <a:gd name="T6" fmla="*/ 5 w 184"/>
                    <a:gd name="T7" fmla="*/ 149 h 184"/>
                    <a:gd name="T8" fmla="*/ 0 w 184"/>
                    <a:gd name="T9" fmla="*/ 0 h 184"/>
                    <a:gd name="T10" fmla="*/ 0 w 184"/>
                    <a:gd name="T11" fmla="*/ 44 h 184"/>
                    <a:gd name="T12" fmla="*/ 0 w 184"/>
                    <a:gd name="T13" fmla="*/ 44 h 184"/>
                    <a:gd name="T14" fmla="*/ 140 w 184"/>
                    <a:gd name="T15" fmla="*/ 184 h 184"/>
                    <a:gd name="T16" fmla="*/ 184 w 184"/>
                    <a:gd name="T17" fmla="*/ 184 h 184"/>
                    <a:gd name="T18" fmla="*/ 0 w 184"/>
                    <a:gd name="T19" fmla="*/ 0 h 184"/>
                    <a:gd name="T20" fmla="*/ 0 w 184"/>
                    <a:gd name="T21" fmla="*/ 62 h 184"/>
                    <a:gd name="T22" fmla="*/ 0 w 184"/>
                    <a:gd name="T23" fmla="*/ 62 h 184"/>
                    <a:gd name="T24" fmla="*/ 0 w 184"/>
                    <a:gd name="T25" fmla="*/ 96 h 184"/>
                    <a:gd name="T26" fmla="*/ 5 w 184"/>
                    <a:gd name="T27" fmla="*/ 96 h 184"/>
                    <a:gd name="T28" fmla="*/ 5 w 184"/>
                    <a:gd name="T29" fmla="*/ 139 h 184"/>
                    <a:gd name="T30" fmla="*/ 44 w 184"/>
                    <a:gd name="T31" fmla="*/ 178 h 184"/>
                    <a:gd name="T32" fmla="*/ 88 w 184"/>
                    <a:gd name="T33" fmla="*/ 178 h 184"/>
                    <a:gd name="T34" fmla="*/ 88 w 184"/>
                    <a:gd name="T35" fmla="*/ 184 h 184"/>
                    <a:gd name="T36" fmla="*/ 122 w 184"/>
                    <a:gd name="T37" fmla="*/ 184 h 184"/>
                    <a:gd name="T38" fmla="*/ 0 w 184"/>
                    <a:gd name="T39" fmla="*/ 6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4" h="184">
                      <a:moveTo>
                        <a:pt x="5" y="149"/>
                      </a:moveTo>
                      <a:cubicBezTo>
                        <a:pt x="5" y="178"/>
                        <a:pt x="5" y="178"/>
                        <a:pt x="5" y="178"/>
                      </a:cubicBezTo>
                      <a:cubicBezTo>
                        <a:pt x="35" y="178"/>
                        <a:pt x="35" y="178"/>
                        <a:pt x="35" y="178"/>
                      </a:cubicBezTo>
                      <a:cubicBezTo>
                        <a:pt x="32" y="163"/>
                        <a:pt x="20" y="151"/>
                        <a:pt x="5" y="149"/>
                      </a:cubicBezTo>
                      <a:close/>
                      <a:moveTo>
                        <a:pt x="0" y="0"/>
                      </a:moveTo>
                      <a:cubicBezTo>
                        <a:pt x="0" y="44"/>
                        <a:pt x="0" y="44"/>
                        <a:pt x="0" y="44"/>
                      </a:cubicBezTo>
                      <a:cubicBezTo>
                        <a:pt x="0" y="44"/>
                        <a:pt x="0" y="44"/>
                        <a:pt x="0" y="44"/>
                      </a:cubicBezTo>
                      <a:cubicBezTo>
                        <a:pt x="77" y="44"/>
                        <a:pt x="140" y="107"/>
                        <a:pt x="140" y="184"/>
                      </a:cubicBezTo>
                      <a:cubicBezTo>
                        <a:pt x="184" y="184"/>
                        <a:pt x="184" y="184"/>
                        <a:pt x="184" y="184"/>
                      </a:cubicBezTo>
                      <a:cubicBezTo>
                        <a:pt x="184" y="82"/>
                        <a:pt x="101" y="0"/>
                        <a:pt x="0" y="0"/>
                      </a:cubicBezTo>
                      <a:close/>
                      <a:moveTo>
                        <a:pt x="0" y="62"/>
                      </a:moveTo>
                      <a:cubicBezTo>
                        <a:pt x="0" y="62"/>
                        <a:pt x="0" y="62"/>
                        <a:pt x="0" y="62"/>
                      </a:cubicBezTo>
                      <a:cubicBezTo>
                        <a:pt x="0" y="96"/>
                        <a:pt x="0" y="96"/>
                        <a:pt x="0" y="96"/>
                      </a:cubicBezTo>
                      <a:cubicBezTo>
                        <a:pt x="5" y="96"/>
                        <a:pt x="5" y="96"/>
                        <a:pt x="5" y="96"/>
                      </a:cubicBezTo>
                      <a:cubicBezTo>
                        <a:pt x="5" y="139"/>
                        <a:pt x="5" y="139"/>
                        <a:pt x="5" y="139"/>
                      </a:cubicBezTo>
                      <a:cubicBezTo>
                        <a:pt x="26" y="142"/>
                        <a:pt x="42" y="158"/>
                        <a:pt x="44" y="178"/>
                      </a:cubicBezTo>
                      <a:cubicBezTo>
                        <a:pt x="88" y="178"/>
                        <a:pt x="88" y="178"/>
                        <a:pt x="88" y="178"/>
                      </a:cubicBezTo>
                      <a:cubicBezTo>
                        <a:pt x="88" y="184"/>
                        <a:pt x="88" y="184"/>
                        <a:pt x="88" y="184"/>
                      </a:cubicBezTo>
                      <a:cubicBezTo>
                        <a:pt x="122" y="184"/>
                        <a:pt x="122" y="184"/>
                        <a:pt x="122" y="184"/>
                      </a:cubicBezTo>
                      <a:cubicBezTo>
                        <a:pt x="122" y="116"/>
                        <a:pt x="67" y="62"/>
                        <a:pt x="0" y="62"/>
                      </a:cubicBez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endParaRPr lang="en-US" sz="4267">
                    <a:solidFill>
                      <a:prstClr val="black"/>
                    </a:solidFill>
                  </a:endParaRPr>
                </a:p>
              </p:txBody>
            </p:sp>
          </p:grpSp>
        </p:grpSp>
      </p:grpSp>
      <p:sp>
        <p:nvSpPr>
          <p:cNvPr id="32" name="Rectangle 31"/>
          <p:cNvSpPr/>
          <p:nvPr/>
        </p:nvSpPr>
        <p:spPr>
          <a:xfrm>
            <a:off x="2564436" y="1027376"/>
            <a:ext cx="4209807" cy="369332"/>
          </a:xfrm>
          <a:prstGeom prst="rect">
            <a:avLst/>
          </a:prstGeom>
        </p:spPr>
        <p:txBody>
          <a:bodyPr wrap="none">
            <a:spAutoFit/>
          </a:bodyPr>
          <a:lstStyle/>
          <a:p>
            <a:pPr algn="just"/>
            <a:r>
              <a:rPr lang="en-US" i="1" dirty="0"/>
              <a:t>Open Web Application Security Project</a:t>
            </a:r>
          </a:p>
        </p:txBody>
      </p:sp>
    </p:spTree>
    <p:extLst>
      <p:ext uri="{BB962C8B-B14F-4D97-AF65-F5344CB8AC3E}">
        <p14:creationId xmlns:p14="http://schemas.microsoft.com/office/powerpoint/2010/main" val="202395188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522</TotalTime>
  <Words>272</Words>
  <Application>Microsoft Office PowerPoint</Application>
  <PresentationFormat>On-screen Show (4:3)</PresentationFormat>
  <Paragraphs>72</Paragraphs>
  <Slides>15</Slides>
  <Notes>2</Notes>
  <HiddenSlides>0</HiddenSlides>
  <MMClips>0</MMClips>
  <ScaleCrop>false</ScaleCrop>
  <HeadingPairs>
    <vt:vector size="4" baseType="variant">
      <vt:variant>
        <vt:lpstr>Theme</vt:lpstr>
      </vt:variant>
      <vt:variant>
        <vt:i4>3</vt:i4>
      </vt:variant>
      <vt:variant>
        <vt:lpstr>Slide Titles</vt:lpstr>
      </vt:variant>
      <vt:variant>
        <vt:i4>15</vt:i4>
      </vt:variant>
    </vt:vector>
  </HeadingPairs>
  <TitlesOfParts>
    <vt:vector size="18" baseType="lpstr">
      <vt:lpstr>Civic</vt:lpstr>
      <vt:lpstr>Office Theme</vt:lpstr>
      <vt:lpstr>1_Office Theme</vt:lpstr>
      <vt:lpstr>PowerPoint Presentation</vt:lpstr>
      <vt:lpstr>PowerPoint Presentation</vt:lpstr>
      <vt:lpstr>BUỔI GIAO LƯU VỚI TÂN BINH</vt:lpstr>
      <vt:lpstr>PowerPoint Presentation</vt:lpstr>
      <vt:lpstr>Đánh giá bảo mật web Penatration Testing</vt:lpstr>
      <vt:lpstr>PowerPoint Presentation</vt:lpstr>
      <vt:lpstr>1. GIỚI THIỆU</vt:lpstr>
      <vt:lpstr>PowerPoint Presentation</vt:lpstr>
      <vt:lpstr>PowerPoint Presentation</vt:lpstr>
      <vt:lpstr>2. Giới thiệu Web Pentest</vt:lpstr>
      <vt:lpstr>3. Cơ hội việc làm</vt:lpstr>
      <vt:lpstr>4. Định hướng cách học</vt:lpstr>
      <vt:lpstr>4. Định hướng cách học</vt:lpstr>
      <vt:lpstr>5. Giới thiệu python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Hardw0rk</cp:lastModifiedBy>
  <cp:revision>22</cp:revision>
  <dcterms:created xsi:type="dcterms:W3CDTF">2016-09-29T18:56:54Z</dcterms:created>
  <dcterms:modified xsi:type="dcterms:W3CDTF">2016-10-01T16:15:01Z</dcterms:modified>
</cp:coreProperties>
</file>