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70CC3B-FF42-47F1-92C0-C9520934F1D1}"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723A-AF8E-49D5-9C3D-9821F83DA12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70CC3B-FF42-47F1-92C0-C9520934F1D1}"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723A-AF8E-49D5-9C3D-9821F83DA1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70CC3B-FF42-47F1-92C0-C9520934F1D1}"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723A-AF8E-49D5-9C3D-9821F83DA1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70CC3B-FF42-47F1-92C0-C9520934F1D1}"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723A-AF8E-49D5-9C3D-9821F83DA1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970CC3B-FF42-47F1-92C0-C9520934F1D1}"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723A-AF8E-49D5-9C3D-9821F83DA12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70CC3B-FF42-47F1-92C0-C9520934F1D1}"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723A-AF8E-49D5-9C3D-9821F83DA12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70CC3B-FF42-47F1-92C0-C9520934F1D1}" type="datetimeFigureOut">
              <a:rPr lang="en-US" smtClean="0"/>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8723A-AF8E-49D5-9C3D-9821F83DA12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70CC3B-FF42-47F1-92C0-C9520934F1D1}" type="datetimeFigureOut">
              <a:rPr lang="en-US" smtClean="0"/>
              <a:t>3/5/2016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8723A-AF8E-49D5-9C3D-9821F83DA1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0CC3B-FF42-47F1-92C0-C9520934F1D1}" type="datetimeFigureOut">
              <a:rPr lang="en-US" smtClean="0"/>
              <a:t>3/5/2016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8723A-AF8E-49D5-9C3D-9821F83DA1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970CC3B-FF42-47F1-92C0-C9520934F1D1}" type="datetimeFigureOut">
              <a:rPr lang="en-US" smtClean="0"/>
              <a:t>3/5/2016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6B8723A-AF8E-49D5-9C3D-9821F83DA12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70CC3B-FF42-47F1-92C0-C9520934F1D1}"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723A-AF8E-49D5-9C3D-9821F83DA12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970CC3B-FF42-47F1-92C0-C9520934F1D1}" type="datetimeFigureOut">
              <a:rPr lang="en-US" smtClean="0"/>
              <a:t>3/5/2016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6B8723A-AF8E-49D5-9C3D-9821F83DA1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Malware analysis	</a:t>
            </a:r>
            <a:endParaRPr lang="en-US" dirty="0"/>
          </a:p>
        </p:txBody>
      </p:sp>
      <p:sp>
        <p:nvSpPr>
          <p:cNvPr id="3" name="Subtitle 2"/>
          <p:cNvSpPr>
            <a:spLocks noGrp="1"/>
          </p:cNvSpPr>
          <p:nvPr>
            <p:ph type="subTitle" idx="1"/>
          </p:nvPr>
        </p:nvSpPr>
        <p:spPr/>
        <p:txBody>
          <a:bodyPr/>
          <a:lstStyle/>
          <a:p>
            <a:r>
              <a:rPr lang="en-US" dirty="0" err="1" smtClean="0"/>
              <a:t>Phạm</a:t>
            </a:r>
            <a:r>
              <a:rPr lang="en-US" dirty="0" smtClean="0"/>
              <a:t> </a:t>
            </a:r>
            <a:r>
              <a:rPr lang="en-US" dirty="0" err="1" smtClean="0"/>
              <a:t>trung</a:t>
            </a:r>
            <a:r>
              <a:rPr lang="en-US" dirty="0" smtClean="0"/>
              <a:t> </a:t>
            </a:r>
            <a:r>
              <a:rPr lang="en-US" dirty="0" err="1" smtClean="0"/>
              <a:t>tính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400"/>
            <a:ext cx="2933700" cy="2933700"/>
          </a:xfrm>
          <a:prstGeom prst="rect">
            <a:avLst/>
          </a:prstGeom>
        </p:spPr>
      </p:pic>
    </p:spTree>
    <p:extLst>
      <p:ext uri="{BB962C8B-B14F-4D97-AF65-F5344CB8AC3E}">
        <p14:creationId xmlns:p14="http://schemas.microsoft.com/office/powerpoint/2010/main" val="1165319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158740" cy="548640"/>
          </a:xfrm>
        </p:spPr>
        <p:txBody>
          <a:bodyPr/>
          <a:lstStyle/>
          <a:p>
            <a:pPr marL="457200" indent="-457200" algn="ctr">
              <a:buFont typeface="Arial" pitchFamily="34" charset="0"/>
              <a:buChar char="•"/>
            </a:pPr>
            <a:r>
              <a:rPr lang="en-US" sz="4000" dirty="0" smtClean="0">
                <a:latin typeface="Times New Roman" pitchFamily="18" charset="0"/>
                <a:cs typeface="Times New Roman" pitchFamily="18" charset="0"/>
              </a:rPr>
              <a:t>Malware </a:t>
            </a:r>
            <a:r>
              <a:rPr lang="en-US" sz="4000" dirty="0" err="1" smtClean="0">
                <a:latin typeface="Times New Roman" pitchFamily="18" charset="0"/>
                <a:cs typeface="Times New Roman" pitchFamily="18" charset="0"/>
              </a:rPr>
              <a:t>là</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gì</a:t>
            </a:r>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p:txBody>
      </p:sp>
      <p:sp>
        <p:nvSpPr>
          <p:cNvPr id="5" name="TextBox 4"/>
          <p:cNvSpPr txBox="1"/>
          <p:nvPr/>
        </p:nvSpPr>
        <p:spPr>
          <a:xfrm>
            <a:off x="850710" y="838200"/>
            <a:ext cx="7924800" cy="1631216"/>
          </a:xfrm>
          <a:prstGeom prst="rect">
            <a:avLst/>
          </a:prstGeom>
          <a:noFill/>
        </p:spPr>
        <p:txBody>
          <a:bodyPr wrap="square" rtlCol="0">
            <a:spAutoFit/>
          </a:bodyPr>
          <a:lstStyle/>
          <a:p>
            <a:pPr algn="just"/>
            <a:r>
              <a:rPr lang="vi-VN" sz="2000" dirty="0">
                <a:latin typeface="Times New Roman" pitchFamily="18" charset="0"/>
                <a:cs typeface="Times New Roman" pitchFamily="18" charset="0"/>
              </a:rPr>
              <a:t>Malware xuất phát từ cụm từ Malicious Software có nghĩa là phần mềm độc hại. Malware là cụm từ dùng để chỉ chung tất cả những phần mềm, công cụ, đoạn mã,.... Có khả năng làm hại máy tính hay gây ảnh hưởng trái phép tới người dùng. Chính vì thế định nghĩa malware đã bao gồm cả: Virus, Worm, Trojan, Spyware, Adware...</a:t>
            </a:r>
            <a:r>
              <a:rPr lang="vi-VN"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0" y="2502753"/>
            <a:ext cx="9144000" cy="4355247"/>
          </a:xfrm>
          <a:prstGeom prst="rect">
            <a:avLst/>
          </a:prstGeom>
        </p:spPr>
      </p:pic>
    </p:spTree>
    <p:extLst>
      <p:ext uri="{BB962C8B-B14F-4D97-AF65-F5344CB8AC3E}">
        <p14:creationId xmlns:p14="http://schemas.microsoft.com/office/powerpoint/2010/main" val="3746520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lgn="ctr">
              <a:buFont typeface="Arial" pitchFamily="34" charset="0"/>
              <a:buChar char="•"/>
            </a:pPr>
            <a:r>
              <a:rPr lang="en-US" sz="4000" dirty="0" err="1" smtClean="0">
                <a:latin typeface="Times New Roman" pitchFamily="18" charset="0"/>
                <a:cs typeface="Times New Roman" pitchFamily="18" charset="0"/>
              </a:rPr>
              <a:t>Ví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a:t>
            </a:r>
            <a:r>
              <a:rPr lang="en-US" sz="4000" dirty="0" smtClean="0">
                <a:latin typeface="Times New Roman" pitchFamily="18" charset="0"/>
                <a:cs typeface="Times New Roman" pitchFamily="18" charset="0"/>
              </a:rPr>
              <a:t> minh </a:t>
            </a:r>
            <a:r>
              <a:rPr lang="en-US" sz="4000" dirty="0" err="1" smtClean="0">
                <a:latin typeface="Times New Roman" pitchFamily="18" charset="0"/>
                <a:cs typeface="Times New Roman" pitchFamily="18" charset="0"/>
              </a:rPr>
              <a:t>họa</a:t>
            </a:r>
            <a:endParaRPr lang="en-US" sz="4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2" y="1295400"/>
            <a:ext cx="9158785" cy="3886198"/>
          </a:xfrm>
          <a:prstGeom prst="rect">
            <a:avLst/>
          </a:prstGeom>
        </p:spPr>
      </p:pic>
    </p:spTree>
    <p:extLst>
      <p:ext uri="{BB962C8B-B14F-4D97-AF65-F5344CB8AC3E}">
        <p14:creationId xmlns:p14="http://schemas.microsoft.com/office/powerpoint/2010/main" val="2852635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76200"/>
            <a:ext cx="6705600" cy="707886"/>
          </a:xfrm>
          <a:prstGeom prst="rect">
            <a:avLst/>
          </a:prstGeom>
          <a:noFill/>
        </p:spPr>
        <p:txBody>
          <a:bodyPr wrap="square" rtlCol="0">
            <a:spAutoFit/>
          </a:bodyPr>
          <a:lstStyle/>
          <a:p>
            <a:pPr marL="571500" indent="-571500" algn="ctr">
              <a:buFont typeface="Arial" pitchFamily="34" charset="0"/>
              <a:buChar char="•"/>
            </a:pPr>
            <a:r>
              <a:rPr lang="en-US" sz="4000" dirty="0" err="1" smtClean="0">
                <a:latin typeface="Times New Roman" pitchFamily="18" charset="0"/>
                <a:cs typeface="Times New Roman" pitchFamily="18" charset="0"/>
              </a:rPr>
              <a:t>Có</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nên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sợ</a:t>
            </a:r>
            <a:r>
              <a:rPr lang="en-US" sz="4000" dirty="0" smtClean="0">
                <a:latin typeface="Times New Roman" pitchFamily="18" charset="0"/>
                <a:cs typeface="Times New Roman" pitchFamily="18" charset="0"/>
              </a:rPr>
              <a:t> Malware </a:t>
            </a:r>
            <a:r>
              <a:rPr lang="en-US" sz="4000" dirty="0" err="1" smtClean="0">
                <a:latin typeface="Times New Roman" pitchFamily="18" charset="0"/>
                <a:cs typeface="Times New Roman" pitchFamily="18" charset="0"/>
              </a:rPr>
              <a:t>không</a:t>
            </a:r>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p:txBody>
      </p:sp>
      <p:sp>
        <p:nvSpPr>
          <p:cNvPr id="5" name="TextBox 4"/>
          <p:cNvSpPr txBox="1"/>
          <p:nvPr/>
        </p:nvSpPr>
        <p:spPr>
          <a:xfrm>
            <a:off x="914400" y="784563"/>
            <a:ext cx="7162800" cy="4401205"/>
          </a:xfrm>
          <a:prstGeom prst="rect">
            <a:avLst/>
          </a:prstGeom>
          <a:noFill/>
        </p:spPr>
        <p:txBody>
          <a:bodyPr wrap="square" rtlCol="0">
            <a:spAutoFit/>
          </a:bodyPr>
          <a:lstStyle/>
          <a:p>
            <a:pPr marL="285750" indent="-285750" algn="just">
              <a:buFont typeface="Arial" pitchFamily="34" charset="0"/>
              <a:buChar char="•"/>
            </a:pPr>
            <a:r>
              <a:rPr lang="vi-VN" sz="2000" dirty="0">
                <a:latin typeface="Times New Roman" pitchFamily="18" charset="0"/>
                <a:cs typeface="Times New Roman" pitchFamily="18" charset="0"/>
              </a:rPr>
              <a:t>Một ngày đẹp trời mở máy tính và phát hiện từ đó trở đi máy tính chạy chậm rì, tài nguyên sử dụng (CPU, RAM) tăng đột </a:t>
            </a:r>
            <a:r>
              <a:rPr lang="vi-VN" sz="2000" dirty="0" smtClean="0">
                <a:latin typeface="Times New Roman" pitchFamily="18" charset="0"/>
                <a:cs typeface="Times New Roman" pitchFamily="18" charset="0"/>
              </a:rPr>
              <a:t>biến</a:t>
            </a:r>
            <a:r>
              <a:rPr lang="en-US" sz="2000" dirty="0" smtClean="0">
                <a:latin typeface="Times New Roman" pitchFamily="18" charset="0"/>
                <a:cs typeface="Times New Roman" pitchFamily="18" charset="0"/>
              </a:rPr>
              <a:t>.</a:t>
            </a:r>
          </a:p>
          <a:p>
            <a:pPr marL="285750" indent="-285750" algn="just">
              <a:buFont typeface="Arial" pitchFamily="34" charset="0"/>
              <a:buChar char="•"/>
            </a:pPr>
            <a:r>
              <a:rPr lang="vi-VN" sz="2000" dirty="0">
                <a:latin typeface="Times New Roman" pitchFamily="18" charset="0"/>
                <a:cs typeface="Times New Roman" pitchFamily="18" charset="0"/>
              </a:rPr>
              <a:t>Một ngày nọ bỗng mạng chậm rì, gọi lên tổng đài xuống kiểm tra thì không có gì hỏng hóc ở thiết bị, và thế là cam chịu số </a:t>
            </a:r>
            <a:r>
              <a:rPr lang="vi-VN" sz="2000" dirty="0" smtClean="0">
                <a:latin typeface="Times New Roman" pitchFamily="18" charset="0"/>
                <a:cs typeface="Times New Roman" pitchFamily="18" charset="0"/>
              </a:rPr>
              <a:t>phận</a:t>
            </a:r>
            <a:r>
              <a:rPr lang="en-US" sz="2000" dirty="0" smtClean="0">
                <a:latin typeface="Times New Roman" pitchFamily="18" charset="0"/>
                <a:cs typeface="Times New Roman" pitchFamily="18" charset="0"/>
              </a:rPr>
              <a:t>.</a:t>
            </a:r>
          </a:p>
          <a:p>
            <a:pPr marL="285750" indent="-285750" algn="just">
              <a:buFont typeface="Arial" pitchFamily="34" charset="0"/>
              <a:buChar char="•"/>
            </a:pPr>
            <a:r>
              <a:rPr lang="vi-VN" sz="2000" dirty="0">
                <a:latin typeface="Times New Roman" pitchFamily="18" charset="0"/>
                <a:cs typeface="Times New Roman" pitchFamily="18" charset="0"/>
              </a:rPr>
              <a:t>Một ngày kia thằng bạn cờ hó lôi đâu ra tấm hình bạn đang thay đồ, quay tay, xem JAV,...... khoe cho cả lớp </a:t>
            </a:r>
            <a:r>
              <a:rPr lang="vi-VN" sz="2000" dirty="0" smtClean="0">
                <a:latin typeface="Times New Roman" pitchFamily="18" charset="0"/>
                <a:cs typeface="Times New Roman" pitchFamily="18" charset="0"/>
              </a:rPr>
              <a:t>coi</a:t>
            </a:r>
            <a:r>
              <a:rPr lang="en-US" sz="2000" dirty="0" smtClean="0">
                <a:latin typeface="Times New Roman" pitchFamily="18" charset="0"/>
                <a:cs typeface="Times New Roman" pitchFamily="18" charset="0"/>
              </a:rPr>
              <a:t>.</a:t>
            </a:r>
          </a:p>
          <a:p>
            <a:pPr marL="285750" indent="-285750" algn="just">
              <a:buFont typeface="Arial" pitchFamily="34" charset="0"/>
              <a:buChar char="•"/>
            </a:pPr>
            <a:r>
              <a:rPr lang="vi-VN" sz="2000" dirty="0">
                <a:latin typeface="Times New Roman" pitchFamily="18" charset="0"/>
                <a:cs typeface="Times New Roman" pitchFamily="18" charset="0"/>
              </a:rPr>
              <a:t>Một ngay nào đó đăng nhập facebook và thấy comment do chính mình đăng: I'm Gay :v (đôi khi có thể do FA lâu năm nên tự đăng thật :v ) hay trong inbox đang pm cho gấu tự nhiên có dòng: "Em iu anh đổi số điện thoại rồi, xoá số cũ đi, Gọi số này </a:t>
            </a:r>
            <a:r>
              <a:rPr lang="vi-VN" sz="2000" dirty="0" smtClean="0">
                <a:latin typeface="Times New Roman" pitchFamily="18" charset="0"/>
                <a:cs typeface="Times New Roman" pitchFamily="18" charset="0"/>
              </a:rPr>
              <a:t>nè“</a:t>
            </a: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vi-VN" sz="2000" dirty="0">
                <a:latin typeface="Times New Roman" pitchFamily="18" charset="0"/>
                <a:cs typeface="Times New Roman" pitchFamily="18" charset="0"/>
              </a:rPr>
              <a:t>Một này đi làm tự nhiên bị sếp nắm cổ lên cho coi tất cả các tập tin văn bản trong toàn bộ các máy tính ở công ty bị mã hoá RSA-2048 và chỉ có nước gửi tiền cho một thằng I-rắc nào đó để nó giải </a:t>
            </a:r>
            <a:r>
              <a:rPr lang="vi-VN" sz="2000" dirty="0" smtClean="0">
                <a:latin typeface="Times New Roman" pitchFamily="18" charset="0"/>
                <a:cs typeface="Times New Roman" pitchFamily="18" charset="0"/>
              </a:rPr>
              <a:t>mã</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75458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3"/>
            <a:ext cx="9144000" cy="5042913"/>
          </a:xfrm>
          <a:prstGeom prst="rect">
            <a:avLst/>
          </a:prstGeom>
        </p:spPr>
      </p:pic>
      <p:sp>
        <p:nvSpPr>
          <p:cNvPr id="5" name="TextBox 4"/>
          <p:cNvSpPr txBox="1"/>
          <p:nvPr/>
        </p:nvSpPr>
        <p:spPr>
          <a:xfrm>
            <a:off x="2819400" y="5410200"/>
            <a:ext cx="2438400" cy="707886"/>
          </a:xfrm>
          <a:prstGeom prst="rect">
            <a:avLst/>
          </a:prstGeom>
          <a:noFill/>
        </p:spPr>
        <p:txBody>
          <a:bodyPr wrap="square" rtlCol="0">
            <a:spAutoFit/>
          </a:bodyPr>
          <a:lstStyle/>
          <a:p>
            <a:r>
              <a:rPr lang="en-US" sz="4000" dirty="0" smtClean="0">
                <a:solidFill>
                  <a:srgbClr val="FFFF00"/>
                </a:solidFill>
                <a:latin typeface="Times New Roman" pitchFamily="18" charset="0"/>
                <a:cs typeface="Times New Roman" pitchFamily="18" charset="0"/>
              </a:rPr>
              <a:t>Skill Tree</a:t>
            </a:r>
            <a:endParaRPr lang="en-US" sz="4000" dirty="0">
              <a:solidFill>
                <a:srgbClr val="FFFF00"/>
              </a:solidFill>
              <a:latin typeface="Times New Roman" pitchFamily="18" charset="0"/>
              <a:cs typeface="Times New Roman" pitchFamily="18" charset="0"/>
            </a:endParaRPr>
          </a:p>
        </p:txBody>
      </p:sp>
      <p:sp>
        <p:nvSpPr>
          <p:cNvPr id="2" name="Left Arrow 1"/>
          <p:cNvSpPr/>
          <p:nvPr/>
        </p:nvSpPr>
        <p:spPr>
          <a:xfrm>
            <a:off x="5257800" y="1905000"/>
            <a:ext cx="1066800" cy="4572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smtClean="0">
                <a:latin typeface="Times New Roman" pitchFamily="18" charset="0"/>
                <a:cs typeface="Times New Roman" pitchFamily="18" charset="0"/>
              </a:rPr>
              <a:t>I’m here</a:t>
            </a: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3342805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662226"/>
            <a:ext cx="2438400" cy="861774"/>
          </a:xfrm>
          <a:prstGeom prst="rect">
            <a:avLst/>
          </a:prstGeom>
          <a:noFill/>
        </p:spPr>
        <p:txBody>
          <a:bodyPr wrap="square" rtlCol="0">
            <a:spAutoFit/>
          </a:bodyPr>
          <a:lstStyle/>
          <a:p>
            <a:r>
              <a:rPr lang="en-US" sz="5000" dirty="0" smtClean="0">
                <a:latin typeface="Times New Roman" pitchFamily="18" charset="0"/>
                <a:cs typeface="Times New Roman" pitchFamily="18" charset="0"/>
              </a:rPr>
              <a:t>DEMO</a:t>
            </a:r>
            <a:endParaRPr lang="en-US" sz="5000" dirty="0">
              <a:latin typeface="Times New Roman" pitchFamily="18" charset="0"/>
              <a:cs typeface="Times New Roman" pitchFamily="18" charset="0"/>
            </a:endParaRPr>
          </a:p>
        </p:txBody>
      </p:sp>
      <p:sp>
        <p:nvSpPr>
          <p:cNvPr id="5" name="TextBox 4"/>
          <p:cNvSpPr txBox="1"/>
          <p:nvPr/>
        </p:nvSpPr>
        <p:spPr>
          <a:xfrm>
            <a:off x="1866900" y="1596477"/>
            <a:ext cx="4800600" cy="769441"/>
          </a:xfrm>
          <a:prstGeom prst="rect">
            <a:avLst/>
          </a:prstGeom>
          <a:noFill/>
        </p:spPr>
        <p:txBody>
          <a:bodyPr wrap="square" rtlCol="0">
            <a:spAutoFit/>
          </a:bodyPr>
          <a:lstStyle/>
          <a:p>
            <a:pPr algn="ctr"/>
            <a:r>
              <a:rPr lang="en-US" sz="4400" dirty="0" err="1" smtClean="0">
                <a:latin typeface="Times New Roman" pitchFamily="18" charset="0"/>
                <a:cs typeface="Times New Roman" pitchFamily="18" charset="0"/>
              </a:rPr>
              <a:t>Phân</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tích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keylogger</a:t>
            </a:r>
            <a:endParaRPr lang="en-US" sz="4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646" y="2397763"/>
            <a:ext cx="5934075" cy="2587082"/>
          </a:xfrm>
          <a:prstGeom prst="rect">
            <a:avLst/>
          </a:prstGeom>
        </p:spPr>
      </p:pic>
    </p:spTree>
    <p:extLst>
      <p:ext uri="{BB962C8B-B14F-4D97-AF65-F5344CB8AC3E}">
        <p14:creationId xmlns:p14="http://schemas.microsoft.com/office/powerpoint/2010/main" val="4474998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86</TotalTime>
  <Words>313</Words>
  <Application>Microsoft Office PowerPoint</Application>
  <PresentationFormat>On-screen Show (4:3)</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Angles</vt:lpstr>
      <vt:lpstr>Malware analysis </vt:lpstr>
      <vt:lpstr>Malware là gì ?</vt:lpstr>
      <vt:lpstr>Ví dụ minh họa</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dc:title>
  <dc:creator>Phạm Trung Tính</dc:creator>
  <cp:lastModifiedBy>Phạm Trung Tính</cp:lastModifiedBy>
  <cp:revision>7</cp:revision>
  <dcterms:created xsi:type="dcterms:W3CDTF">2016-03-04T15:24:17Z</dcterms:created>
  <dcterms:modified xsi:type="dcterms:W3CDTF">2016-03-05T12:09:21Z</dcterms:modified>
</cp:coreProperties>
</file>