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3" r:id="rId3"/>
    <p:sldId id="264" r:id="rId4"/>
    <p:sldId id="265" r:id="rId5"/>
    <p:sldId id="266" r:id="rId6"/>
    <p:sldId id="267" r:id="rId7"/>
    <p:sldId id="262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8BB15-8026-484E-9AB9-7CC0E57E820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5EC38-B2FA-49F0-92FB-E51142D9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 Click góc</a:t>
            </a:r>
            <a:r>
              <a:rPr lang="en-US" baseline="0" smtClean="0"/>
              <a:t> dưới bên phải để chuyển trang !!!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5EC38-B2FA-49F0-92FB-E51142D973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7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3810000"/>
            <a:ext cx="8229600" cy="609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CC0000"/>
                </a:solidFill>
              </a:rPr>
              <a:t>KS.IS Meetup Lần </a:t>
            </a:r>
            <a:r>
              <a:rPr lang="en-US" sz="4400" b="1" smtClean="0">
                <a:solidFill>
                  <a:srgbClr val="CC0000"/>
                </a:solidFill>
              </a:rPr>
              <a:t>3</a:t>
            </a:r>
            <a:endParaRPr lang="en-US" sz="4400" b="1" smtClean="0">
              <a:solidFill>
                <a:srgbClr val="CC0000"/>
              </a:solidFill>
            </a:endParaRPr>
          </a:p>
          <a:p>
            <a:pPr marL="0" indent="0" algn="ctr">
              <a:buNone/>
            </a:pPr>
            <a:endParaRPr lang="en-US" sz="4400" b="1">
              <a:solidFill>
                <a:srgbClr val="CC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1211" y="465043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Tháng </a:t>
            </a:r>
            <a:r>
              <a:rPr lang="en-US" sz="2400" smtClean="0"/>
              <a:t>03</a:t>
            </a:r>
            <a:r>
              <a:rPr lang="en-US" sz="2400" smtClean="0"/>
              <a:t> </a:t>
            </a:r>
            <a:r>
              <a:rPr lang="en-US" sz="2400" smtClean="0"/>
              <a:t>năm </a:t>
            </a:r>
            <a:r>
              <a:rPr lang="en-US" sz="2400" smtClean="0"/>
              <a:t>2016</a:t>
            </a:r>
            <a:endParaRPr lang="en-US" sz="2400"/>
          </a:p>
        </p:txBody>
      </p:sp>
      <p:pic>
        <p:nvPicPr>
          <p:cNvPr id="1026" name="Picture 2" descr="D:\Dropbox\SFT\Meet_up_01\test65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50" y="1295400"/>
            <a:ext cx="1830842" cy="183084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hlinkClick r:id="rId4" action="ppaction://hlinksldjump"/>
          </p:cNvPr>
          <p:cNvSpPr txBox="1"/>
          <p:nvPr/>
        </p:nvSpPr>
        <p:spPr>
          <a:xfrm>
            <a:off x="8330418" y="5977375"/>
            <a:ext cx="60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</a:rPr>
              <a:t>.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4471" y="5342316"/>
            <a:ext cx="38862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Lưu ý: 8h20 bắt đầu !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08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42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765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067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32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377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data\Downloads\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8392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5305961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solidFill>
                  <a:schemeClr val="accent6">
                    <a:lumMod val="75000"/>
                  </a:schemeClr>
                </a:solidFill>
                <a:latin typeface="+mj-lt"/>
              </a:rPr>
              <a:t>Nếu bạn tìm thấy điều gì đó khiến bạn đam mê, dù là nam hay nữ, thì hãy theo đuổi nó. Đam mê là thứ không xét đến </a:t>
            </a:r>
            <a:r>
              <a:rPr lang="vi-VN" sz="2000">
                <a:solidFill>
                  <a:schemeClr val="accent6">
                    <a:lumMod val="75000"/>
                  </a:schemeClr>
                </a:solidFill>
                <a:latin typeface="+mj-lt"/>
              </a:rPr>
              <a:t>giới </a:t>
            </a:r>
            <a:r>
              <a:rPr lang="vi-VN" sz="200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tính</a:t>
            </a:r>
            <a:r>
              <a:rPr lang="en-US" sz="200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.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sz="20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Marissa </a:t>
            </a:r>
            <a:r>
              <a:rPr lang="en-US" sz="20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Mayer (Tốt nghiệp Khoa học máy tính tại ĐH Stanford, Là nữ kỹ sư đầu tiên tại Google (1999), Hiện tại là CEO Yahoo).</a:t>
            </a:r>
          </a:p>
        </p:txBody>
      </p:sp>
    </p:spTree>
    <p:extLst>
      <p:ext uri="{BB962C8B-B14F-4D97-AF65-F5344CB8AC3E}">
        <p14:creationId xmlns:p14="http://schemas.microsoft.com/office/powerpoint/2010/main" val="1010066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954416" y="2286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Chương trình</a:t>
            </a:r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685799" y="1066800"/>
            <a:ext cx="7895299" cy="533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28613" indent="-328613"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smtClean="0"/>
              <a:t>Video</a:t>
            </a:r>
            <a:r>
              <a:rPr lang="en-US" altLang="en-US" sz="1800"/>
              <a:t>: </a:t>
            </a:r>
            <a:r>
              <a:rPr lang="en-US" altLang="en-US" sz="1800" smtClean="0"/>
              <a:t>Đội quân đa cấp </a:t>
            </a:r>
            <a:r>
              <a:rPr lang="en-US" altLang="en-US" sz="1800" smtClean="0"/>
              <a:t>- </a:t>
            </a:r>
            <a:r>
              <a:rPr lang="en-US" altLang="en-US" sz="1800" b="1" smtClean="0"/>
              <a:t>5</a:t>
            </a:r>
            <a:r>
              <a:rPr lang="en-US" altLang="en-US" sz="1800" b="1" smtClean="0"/>
              <a:t>’</a:t>
            </a:r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>
                <a:latin typeface="Helvetica" charset="0"/>
                <a:cs typeface="Helvetica" charset="0"/>
                <a:sym typeface="Helvetica" charset="0"/>
              </a:rPr>
              <a:t>Thông báo chương trình, chủ đề hội thảo - </a:t>
            </a:r>
            <a:r>
              <a:rPr lang="en-US" altLang="en-US" sz="1800" b="1">
                <a:latin typeface="Helvetica" charset="0"/>
                <a:cs typeface="Helvetica" charset="0"/>
                <a:sym typeface="Helvetica" charset="0"/>
              </a:rPr>
              <a:t>5</a:t>
            </a:r>
            <a:r>
              <a:rPr lang="en-US" altLang="en-US" sz="1800" b="1" smtClean="0">
                <a:latin typeface="Helvetica" charset="0"/>
                <a:cs typeface="Helvetica" charset="0"/>
                <a:sym typeface="Helvetica" charset="0"/>
              </a:rPr>
              <a:t>’</a:t>
            </a:r>
            <a:endParaRPr lang="en-US" altLang="en-US" sz="1800" b="1" smtClean="0"/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Lê Ân - Exploit (Learn HACKING the HARD WAY) </a:t>
            </a:r>
            <a:r>
              <a:rPr lang="en-US" altLang="en-US" sz="1800" b="1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- 30’</a:t>
            </a:r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b="1" smtClean="0">
                <a:latin typeface="Helvetica" charset="0"/>
                <a:cs typeface="Helvetica" charset="0"/>
                <a:sym typeface="Helvetica" charset="0"/>
              </a:rPr>
              <a:t>Đỗ </a:t>
            </a:r>
            <a:r>
              <a:rPr lang="en-US" altLang="en-US" sz="1800" b="1">
                <a:latin typeface="Helvetica" charset="0"/>
                <a:cs typeface="Helvetica" charset="0"/>
                <a:sym typeface="Helvetica" charset="0"/>
              </a:rPr>
              <a:t>Huân - APT Chain Attack</a:t>
            </a:r>
            <a:r>
              <a:rPr lang="en-US" altLang="en-US" sz="1800" b="1" smtClean="0"/>
              <a:t> </a:t>
            </a:r>
            <a:r>
              <a:rPr lang="en-US" altLang="en-US" sz="1800" b="1" smtClean="0"/>
              <a:t>- 20’</a:t>
            </a:r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smtClean="0"/>
              <a:t>Giải lao - </a:t>
            </a:r>
            <a:r>
              <a:rPr lang="en-US" altLang="en-US" sz="1800" b="1" smtClean="0"/>
              <a:t>15</a:t>
            </a:r>
            <a:r>
              <a:rPr lang="en-US" altLang="en-US" sz="1800" b="1" smtClean="0"/>
              <a:t>’</a:t>
            </a:r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b="1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Đỗ Huân - How to Become a Pentester </a:t>
            </a:r>
            <a:r>
              <a:rPr lang="en-US" altLang="en-US" sz="18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- </a:t>
            </a:r>
            <a:r>
              <a:rPr lang="en-US" altLang="en-US" sz="1800" b="1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2</a:t>
            </a:r>
            <a:r>
              <a:rPr lang="en-US" altLang="en-US" sz="1800" b="1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0’</a:t>
            </a:r>
            <a:endParaRPr lang="en-US" altLang="en-US" sz="1800" b="1" smtClean="0"/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b="1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Tính - </a:t>
            </a:r>
            <a:r>
              <a:rPr lang="en-US" altLang="en-US" sz="18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Malware Analyst </a:t>
            </a:r>
            <a:r>
              <a:rPr lang="en-US" altLang="en-US" sz="1800" b="1">
                <a:latin typeface="Helvetica" charset="0"/>
                <a:ea typeface="Helvetica" charset="0"/>
                <a:cs typeface="Helvetica" charset="0"/>
                <a:sym typeface="Helvetica" charset="0"/>
              </a:rPr>
              <a:t>- </a:t>
            </a:r>
            <a:r>
              <a:rPr lang="en-US" altLang="en-US" sz="1800" b="1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3</a:t>
            </a:r>
            <a:r>
              <a:rPr lang="en-US" altLang="en-US" sz="1800" b="1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0</a:t>
            </a:r>
            <a:r>
              <a:rPr lang="en-US" altLang="en-US" sz="1800" b="1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’</a:t>
            </a:r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b="1" smtClean="0">
                <a:latin typeface="Helvetica" charset="0"/>
                <a:cs typeface="Helvetica" charset="0"/>
                <a:sym typeface="Helvetica" charset="0"/>
              </a:rPr>
              <a:t>Toàn </a:t>
            </a:r>
            <a:r>
              <a:rPr lang="en-US" altLang="en-US" sz="1800" b="1">
                <a:latin typeface="Helvetica" charset="0"/>
                <a:cs typeface="Helvetica" charset="0"/>
                <a:sym typeface="Helvetica" charset="0"/>
              </a:rPr>
              <a:t>- Network/System Administrator </a:t>
            </a:r>
            <a:r>
              <a:rPr lang="en-US" altLang="en-US" sz="1800" b="1">
                <a:latin typeface="Helvetica" charset="0"/>
                <a:cs typeface="Helvetica" charset="0"/>
                <a:sym typeface="Helvetica" charset="0"/>
              </a:rPr>
              <a:t>Learning </a:t>
            </a:r>
            <a:r>
              <a:rPr lang="en-US" altLang="en-US" sz="1800" b="1" smtClean="0">
                <a:latin typeface="Helvetica" charset="0"/>
                <a:cs typeface="Helvetica" charset="0"/>
                <a:sym typeface="Helvetica" charset="0"/>
              </a:rPr>
              <a:t>Path - 20</a:t>
            </a:r>
            <a:r>
              <a:rPr lang="en-US" altLang="en-US" sz="1800" b="1" smtClean="0">
                <a:latin typeface="Helvetica" charset="0"/>
                <a:cs typeface="Helvetica" charset="0"/>
                <a:sym typeface="Helvetica" charset="0"/>
              </a:rPr>
              <a:t>’</a:t>
            </a:r>
            <a:endParaRPr lang="en-US" altLang="en-US" sz="1800" b="1"/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smtClean="0"/>
              <a:t>Tổng kết Buổi meet-up </a:t>
            </a:r>
            <a:r>
              <a:rPr lang="en-US" altLang="en-US" sz="1800" b="1" smtClean="0"/>
              <a:t>- </a:t>
            </a:r>
            <a:r>
              <a:rPr lang="en-US" altLang="en-US" sz="1800" b="1"/>
              <a:t>1</a:t>
            </a:r>
            <a:r>
              <a:rPr lang="en-US" altLang="en-US" sz="1800" b="1" smtClean="0"/>
              <a:t>0</a:t>
            </a:r>
            <a:r>
              <a:rPr lang="en-US" altLang="en-US" sz="1800" b="1" smtClean="0"/>
              <a:t>’</a:t>
            </a:r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b="1" smtClean="0"/>
              <a:t>Họp nhóm nội bộ thành viên KS.IS-Group.</a:t>
            </a:r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60915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185</Words>
  <Application>Microsoft Office PowerPoint</Application>
  <PresentationFormat>On-screen Show (4:3)</PresentationFormat>
  <Paragraphs>18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trình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SFT Hardworking</dc:creator>
  <cp:lastModifiedBy>Windows User</cp:lastModifiedBy>
  <cp:revision>32</cp:revision>
  <dcterms:created xsi:type="dcterms:W3CDTF">2006-08-16T00:00:00Z</dcterms:created>
  <dcterms:modified xsi:type="dcterms:W3CDTF">2016-03-05T17:48:26Z</dcterms:modified>
</cp:coreProperties>
</file>