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5EDF79-96AE-4BB8-904C-99198948C2B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65C0AB9-CD28-46A2-85A2-FC96C0E19A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2793" y="2971799"/>
            <a:ext cx="8850500" cy="144655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perspectiveRelaxedModerately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err="1" smtClean="0">
                <a:ln w="11430"/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8800" b="1" cap="none" spc="50" dirty="0" smtClean="0">
                <a:ln w="11430"/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8800" b="1" cap="none" spc="50" dirty="0" err="1" smtClean="0">
                <a:ln w="11430"/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8800" b="1" cap="none" spc="50" dirty="0" smtClean="0">
                <a:ln w="11430"/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800" b="1" cap="none" spc="50" dirty="0" err="1" smtClean="0">
                <a:ln w="11430"/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8800" b="1" cap="none" spc="50" dirty="0" smtClean="0">
                <a:ln w="11430"/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800" b="1" cap="none" spc="50" dirty="0" err="1" smtClean="0">
                <a:ln w="11430"/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8800" b="1" cap="none" spc="50" dirty="0" smtClean="0">
                <a:ln w="11430"/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?</a:t>
            </a:r>
            <a:endParaRPr lang="en-US" sz="8800" b="1" cap="none" spc="50" dirty="0">
              <a:ln w="11430"/>
              <a:solidFill>
                <a:schemeClr val="accent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2"/>
            <a:ext cx="9144000" cy="2968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1800" y="495300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32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AT10E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962216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?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29200"/>
            <a:ext cx="8991600" cy="1447800"/>
          </a:xfrm>
        </p:spPr>
        <p:txBody>
          <a:bodyPr/>
          <a:lstStyle/>
          <a:p>
            <a:pPr marL="0" indent="0" algn="ctr">
              <a:buNone/>
            </a:pPr>
            <a:r>
              <a:rPr lang="vi-VN" b="0" dirty="0">
                <a:effectLst/>
                <a:latin typeface="Times New Roman" pitchFamily="18" charset="0"/>
                <a:cs typeface="Times New Roman" pitchFamily="18" charset="0"/>
              </a:rPr>
              <a:t>Vì sao trường dạy C ở năm 1 mà không dạy luôn Java or C#...</a:t>
            </a:r>
            <a:br>
              <a:rPr lang="vi-VN" b="0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0" y="-2275"/>
            <a:ext cx="9161060" cy="4955275"/>
          </a:xfrm>
        </p:spPr>
      </p:pic>
    </p:spTree>
    <p:extLst>
      <p:ext uri="{BB962C8B-B14F-4D97-AF65-F5344CB8AC3E}">
        <p14:creationId xmlns:p14="http://schemas.microsoft.com/office/powerpoint/2010/main" val="31173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489" y="41148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LÀM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" y="0"/>
            <a:ext cx="3714750" cy="4800600"/>
          </a:xfrm>
        </p:spPr>
      </p:pic>
      <p:sp>
        <p:nvSpPr>
          <p:cNvPr id="5" name="TextBox 4"/>
          <p:cNvSpPr txBox="1"/>
          <p:nvPr/>
        </p:nvSpPr>
        <p:spPr>
          <a:xfrm>
            <a:off x="4038600" y="381000"/>
            <a:ext cx="487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đạp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9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91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C, ASM, RE </a:t>
            </a:r>
            <a:r>
              <a:rPr lang="en-US" b="0" dirty="0" err="1"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effectLst/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effectLst/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effectLst/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effectLst/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effectLst/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1" y="1752600"/>
            <a:ext cx="2746612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3065557"/>
            <a:ext cx="695325" cy="928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51" y="2667000"/>
            <a:ext cx="1981827" cy="2654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3" y="3559222"/>
            <a:ext cx="681037" cy="870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9901"/>
            <a:ext cx="2391793" cy="26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số giáo trình dạy song song C và ASM vậy học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ASM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1 số tools dùng để RE hổ trợ mã giả (Pesudocode) là code C/C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3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Windows.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Malware Analysis.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9175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47</TotalTime>
  <Words>139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PowerPoint Presentation</vt:lpstr>
      <vt:lpstr>PowerPoint Presentation</vt:lpstr>
      <vt:lpstr>Vì sao trường dạy C ở năm 1 mà không dạy luôn Java or C#... </vt:lpstr>
      <vt:lpstr>Học C để LÀM gì ?</vt:lpstr>
      <vt:lpstr>C, ASM, RE có liên quan gì với nhau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Trung Tính</dc:creator>
  <cp:lastModifiedBy>Phạm Trung Tính</cp:lastModifiedBy>
  <cp:revision>5</cp:revision>
  <dcterms:created xsi:type="dcterms:W3CDTF">2015-10-09T13:25:02Z</dcterms:created>
  <dcterms:modified xsi:type="dcterms:W3CDTF">2015-10-09T14:12:04Z</dcterms:modified>
</cp:coreProperties>
</file>