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71" y="2590800"/>
            <a:ext cx="8229600" cy="609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b="1" smtClean="0">
                <a:solidFill>
                  <a:srgbClr val="CC0000"/>
                </a:solidFill>
              </a:rPr>
              <a:t>KS.IS Meetup Lần 1</a:t>
            </a:r>
          </a:p>
          <a:p>
            <a:pPr marL="0" indent="0" algn="ctr">
              <a:buNone/>
            </a:pPr>
            <a:endParaRPr lang="en-US" sz="4400" b="1">
              <a:solidFill>
                <a:srgbClr val="CC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5971" y="3806927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Tháng 10 năm 2015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7210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954416" y="228600"/>
            <a:ext cx="7358063" cy="67084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altLang="en-US" b="1">
                <a:solidFill>
                  <a:srgbClr val="CC0000"/>
                </a:solidFill>
                <a:latin typeface="+mn-lt"/>
                <a:ea typeface="+mn-ea"/>
                <a:cs typeface="+mn-cs"/>
                <a:sym typeface="Helvetica" charset="0"/>
              </a:rPr>
              <a:t>Chương trình</a:t>
            </a:r>
          </a:p>
        </p:txBody>
      </p:sp>
      <p:sp>
        <p:nvSpPr>
          <p:cNvPr id="6146" name="Rectangle 2"/>
          <p:cNvSpPr>
            <a:spLocks/>
          </p:cNvSpPr>
          <p:nvPr/>
        </p:nvSpPr>
        <p:spPr bwMode="auto">
          <a:xfrm>
            <a:off x="685799" y="2293257"/>
            <a:ext cx="7895299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marL="328613" indent="-328613"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>
              <a:spcBef>
                <a:spcPts val="2180"/>
              </a:spcBef>
              <a:buSzPct val="75000"/>
              <a:buFontTx/>
              <a:buChar char="•"/>
            </a:pPr>
            <a:r>
              <a:rPr lang="en-US" altLang="en-US" sz="1800" smtClean="0">
                <a:latin typeface="Helvetica" charset="0"/>
                <a:cs typeface="Helvetica" charset="0"/>
                <a:sym typeface="Helvetica" charset="0"/>
              </a:rPr>
              <a:t>Thông báo chương trình, mục đích sự kiện &amp; thành phần BTC - </a:t>
            </a:r>
            <a:r>
              <a:rPr lang="en-US" altLang="en-US" sz="1800" b="1" smtClean="0">
                <a:latin typeface="Helvetica" charset="0"/>
                <a:cs typeface="Helvetica" charset="0"/>
                <a:sym typeface="Helvetica" charset="0"/>
              </a:rPr>
              <a:t>5’</a:t>
            </a:r>
            <a:endParaRPr lang="en-US" altLang="en-US" sz="1800" b="1"/>
          </a:p>
          <a:p>
            <a:pPr>
              <a:spcBef>
                <a:spcPts val="2180"/>
              </a:spcBef>
              <a:buSzPct val="75000"/>
              <a:buFontTx/>
              <a:buChar char="•"/>
            </a:pPr>
            <a:r>
              <a:rPr lang="en-US" altLang="en-US" sz="1800" smtClean="0"/>
              <a:t>Video: Cuộc sống bí ẩn của hacker - </a:t>
            </a:r>
            <a:r>
              <a:rPr lang="en-US" altLang="en-US" sz="1800" b="1" smtClean="0"/>
              <a:t>5’</a:t>
            </a:r>
          </a:p>
          <a:p>
            <a:pPr>
              <a:spcBef>
                <a:spcPts val="2180"/>
              </a:spcBef>
              <a:buSzPct val="75000"/>
              <a:buFontTx/>
              <a:buChar char="•"/>
            </a:pPr>
            <a:r>
              <a:rPr lang="en-US" altLang="en-US" sz="1800" b="1" smtClean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Lê Ân @lephamthienhongan - Tóm tắt 3 năm ở KMA - 20’</a:t>
            </a:r>
          </a:p>
          <a:p>
            <a:pPr>
              <a:spcBef>
                <a:spcPts val="2180"/>
              </a:spcBef>
              <a:buSzPct val="75000"/>
              <a:buFontTx/>
              <a:buChar char="•"/>
            </a:pPr>
            <a:r>
              <a:rPr lang="en-US" altLang="en-US" sz="1800"/>
              <a:t>Thông @khongbiet - Điều khiển từ xa với backdoor - </a:t>
            </a:r>
            <a:r>
              <a:rPr lang="en-US" altLang="en-US" sz="1800" b="1"/>
              <a:t>15</a:t>
            </a:r>
            <a:r>
              <a:rPr lang="en-US" altLang="en-US" sz="1800" b="1" smtClean="0"/>
              <a:t>’</a:t>
            </a:r>
            <a:endParaRPr lang="en-US" altLang="en-US" sz="1800" b="1" smtClean="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>
              <a:spcBef>
                <a:spcPts val="2180"/>
              </a:spcBef>
              <a:buSzPct val="75000"/>
              <a:buFontTx/>
              <a:buChar char="•"/>
            </a:pPr>
            <a:r>
              <a:rPr lang="en-US" altLang="en-US" sz="1800" b="1">
                <a:latin typeface="Helvetica" charset="0"/>
                <a:ea typeface="Helvetica" charset="0"/>
                <a:cs typeface="Helvetica" charset="0"/>
                <a:sym typeface="Helvetica" charset="0"/>
              </a:rPr>
              <a:t>Thức @dthucsida - Giới thiệu về khóa học CCNA - 10</a:t>
            </a:r>
            <a:r>
              <a:rPr lang="en-US" altLang="en-US" sz="1800" b="1" smtClean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’</a:t>
            </a:r>
          </a:p>
          <a:p>
            <a:pPr>
              <a:spcBef>
                <a:spcPts val="2180"/>
              </a:spcBef>
              <a:buSzPct val="75000"/>
              <a:buFontTx/>
              <a:buChar char="•"/>
            </a:pPr>
            <a:r>
              <a:rPr lang="en-US" altLang="en-US" sz="1800" smtClean="0"/>
              <a:t>Toàn @toan-ksis - Giới thiệu về KS.IS Group và hoạt động nhóm - </a:t>
            </a:r>
            <a:r>
              <a:rPr lang="en-US" altLang="en-US" sz="1800" b="1" smtClean="0"/>
              <a:t>15’</a:t>
            </a:r>
            <a:endParaRPr lang="en-US" altLang="en-US" sz="1800" b="1"/>
          </a:p>
          <a:p>
            <a:pPr>
              <a:spcBef>
                <a:spcPts val="2180"/>
              </a:spcBef>
              <a:buSzPct val="75000"/>
              <a:buFontTx/>
              <a:buChar char="•"/>
            </a:pPr>
            <a:r>
              <a:rPr lang="en-US" altLang="en-US" sz="1800" b="1" smtClean="0"/>
              <a:t>Tính </a:t>
            </a:r>
            <a:r>
              <a:rPr lang="en-US" altLang="en-US" sz="1800" b="1"/>
              <a:t>@</a:t>
            </a:r>
            <a:r>
              <a:rPr lang="en-US" altLang="en-US" sz="1800" b="1" smtClean="0"/>
              <a:t>v3rm0uth95 - Học C để làm gì? - 15’</a:t>
            </a:r>
          </a:p>
          <a:p>
            <a:pPr>
              <a:spcBef>
                <a:spcPts val="2180"/>
              </a:spcBef>
              <a:buSzPct val="75000"/>
              <a:buFontTx/>
              <a:buChar char="•"/>
            </a:pPr>
            <a:r>
              <a:rPr lang="en-US" altLang="en-US" sz="1800" smtClean="0"/>
              <a:t>Giải lao - </a:t>
            </a:r>
            <a:r>
              <a:rPr lang="en-US" altLang="en-US" sz="1800" b="1" smtClean="0"/>
              <a:t>15’</a:t>
            </a:r>
          </a:p>
          <a:p>
            <a:pPr>
              <a:spcBef>
                <a:spcPts val="2180"/>
              </a:spcBef>
              <a:buSzPct val="75000"/>
              <a:buFontTx/>
              <a:buChar char="•"/>
            </a:pPr>
            <a:r>
              <a:rPr lang="en-US" altLang="en-US" sz="1800" b="1" smtClean="0"/>
              <a:t>An </a:t>
            </a:r>
            <a:r>
              <a:rPr lang="en-US" altLang="en-US" sz="1800" b="1"/>
              <a:t>@traioi - Chôm mật khẩu Fb trong 3 nốt nhạc - 15</a:t>
            </a:r>
            <a:r>
              <a:rPr lang="en-US" altLang="en-US" sz="1800" b="1" smtClean="0"/>
              <a:t>’</a:t>
            </a:r>
            <a:endParaRPr lang="en-US" altLang="en-US" sz="1800" b="1"/>
          </a:p>
          <a:p>
            <a:pPr>
              <a:spcBef>
                <a:spcPts val="2180"/>
              </a:spcBef>
              <a:buSzPct val="75000"/>
              <a:buFontTx/>
              <a:buChar char="•"/>
            </a:pPr>
            <a:r>
              <a:rPr lang="en-US" altLang="en-US" sz="1800" b="1" smtClean="0"/>
              <a:t>Toàn - Tổng kết về phương pháp học - </a:t>
            </a:r>
            <a:r>
              <a:rPr lang="en-US" altLang="en-US" sz="1800" b="1"/>
              <a:t>1</a:t>
            </a:r>
            <a:r>
              <a:rPr lang="en-US" altLang="en-US" sz="1800" b="1" smtClean="0"/>
              <a:t>0’</a:t>
            </a:r>
          </a:p>
          <a:p>
            <a:pPr marL="0" indent="0">
              <a:spcBef>
                <a:spcPts val="2180"/>
              </a:spcBef>
              <a:buSzPct val="75000"/>
            </a:pPr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6091560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137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Chương trình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SFT Hardworking</dc:creator>
  <cp:lastModifiedBy>SFT Hardworking</cp:lastModifiedBy>
  <cp:revision>19</cp:revision>
  <dcterms:created xsi:type="dcterms:W3CDTF">2006-08-16T00:00:00Z</dcterms:created>
  <dcterms:modified xsi:type="dcterms:W3CDTF">2015-10-10T13:59:21Z</dcterms:modified>
</cp:coreProperties>
</file>