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CCD65-04F0-43F1-915B-DD87497A6AD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99B0C-4C27-4408-850C-756455C514D3}">
      <dgm:prSet phldrT="[Text]" custT="1"/>
      <dgm:spPr/>
      <dgm:t>
        <a:bodyPr/>
        <a:lstStyle/>
        <a:p>
          <a:r>
            <a:rPr lang="en-US" sz="80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?</a:t>
          </a:r>
          <a:endParaRPr lang="en-US" sz="8000" b="1" dirty="0">
            <a:solidFill>
              <a:schemeClr val="accent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350B883-1E1E-4950-8F81-8873F858DD70}" type="parTrans" cxnId="{A7D55B59-8B63-4C55-A7D3-2B7CE745423A}">
      <dgm:prSet/>
      <dgm:spPr/>
      <dgm:t>
        <a:bodyPr/>
        <a:lstStyle/>
        <a:p>
          <a:endParaRPr lang="en-US"/>
        </a:p>
      </dgm:t>
    </dgm:pt>
    <dgm:pt modelId="{D9809042-95EA-49C1-98AA-9A625CC7B30E}" type="sibTrans" cxnId="{A7D55B59-8B63-4C55-A7D3-2B7CE745423A}">
      <dgm:prSet/>
      <dgm:spPr/>
      <dgm:t>
        <a:bodyPr/>
        <a:lstStyle/>
        <a:p>
          <a:endParaRPr lang="en-US"/>
        </a:p>
      </dgm:t>
    </dgm:pt>
    <dgm:pt modelId="{073AD0FF-84A0-44A9-96C0-BC190E92BB07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hướng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cấu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trúc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78830C2-0A90-4413-AF70-B9007D2C59FD}" type="parTrans" cxnId="{C03B7122-0B3A-4420-9D90-1560621E5A93}">
      <dgm:prSet/>
      <dgm:spPr/>
      <dgm:t>
        <a:bodyPr/>
        <a:lstStyle/>
        <a:p>
          <a:endParaRPr lang="en-US"/>
        </a:p>
      </dgm:t>
    </dgm:pt>
    <dgm:pt modelId="{B0E2E3E6-249B-4253-B942-E8DAC8BCC0D1}" type="sibTrans" cxnId="{C03B7122-0B3A-4420-9D90-1560621E5A93}">
      <dgm:prSet/>
      <dgm:spPr/>
      <dgm:t>
        <a:bodyPr/>
        <a:lstStyle/>
        <a:p>
          <a:endParaRPr lang="en-US"/>
        </a:p>
      </dgm:t>
    </dgm:pt>
    <dgm:pt modelId="{C2ED3131-8F5F-46E3-9F8C-3B19BDFE33E9}">
      <dgm:prSet phldrT="[Text]"/>
      <dgm:spPr/>
      <dgm:t>
        <a:bodyPr/>
        <a:lstStyle/>
        <a:p>
          <a:r>
            <a:rPr lang="en-US" dirty="0" smtClean="0"/>
            <a:t>Pascal</a:t>
          </a:r>
          <a:endParaRPr lang="en-US" dirty="0"/>
        </a:p>
      </dgm:t>
    </dgm:pt>
    <dgm:pt modelId="{8440D0C6-6FFA-40A6-AED9-3A0610DD0FD0}" type="parTrans" cxnId="{77B5C683-2409-4EE8-9313-5F081EBBAAD5}">
      <dgm:prSet/>
      <dgm:spPr/>
      <dgm:t>
        <a:bodyPr/>
        <a:lstStyle/>
        <a:p>
          <a:endParaRPr lang="en-US"/>
        </a:p>
      </dgm:t>
    </dgm:pt>
    <dgm:pt modelId="{33FB4846-FE71-4A18-A1F4-A46558412494}" type="sibTrans" cxnId="{77B5C683-2409-4EE8-9313-5F081EBBAAD5}">
      <dgm:prSet/>
      <dgm:spPr/>
      <dgm:t>
        <a:bodyPr/>
        <a:lstStyle/>
        <a:p>
          <a:endParaRPr lang="en-US"/>
        </a:p>
      </dgm:t>
    </dgm:pt>
    <dgm:pt modelId="{93E39849-0126-42DB-BCA1-9204BB467181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E63F4E4-1B12-4C79-9953-8BC135B78292}" type="parTrans" cxnId="{2232F270-18BA-49C9-B368-5C1D8C0B0027}">
      <dgm:prSet/>
      <dgm:spPr/>
      <dgm:t>
        <a:bodyPr/>
        <a:lstStyle/>
        <a:p>
          <a:endParaRPr lang="en-US"/>
        </a:p>
      </dgm:t>
    </dgm:pt>
    <dgm:pt modelId="{D12A9E40-6A2B-4C8D-B7EA-11AC5D0A89FF}" type="sibTrans" cxnId="{2232F270-18BA-49C9-B368-5C1D8C0B0027}">
      <dgm:prSet/>
      <dgm:spPr/>
      <dgm:t>
        <a:bodyPr/>
        <a:lstStyle/>
        <a:p>
          <a:endParaRPr lang="en-US"/>
        </a:p>
      </dgm:t>
    </dgm:pt>
    <dgm:pt modelId="{446AF2D4-B787-46A7-9199-A4168E29F767}">
      <dgm:prSet phldrT="[Text]"/>
      <dgm:spPr/>
      <dgm:t>
        <a:bodyPr/>
        <a:lstStyle/>
        <a:p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hướng</a:t>
          </a:r>
          <a:r>
            <a:rPr lang="en-US" dirty="0" smtClean="0"/>
            <a:t> </a:t>
          </a:r>
          <a:r>
            <a:rPr lang="en-US" dirty="0" err="1" smtClean="0"/>
            <a:t>đối</a:t>
          </a:r>
          <a:r>
            <a:rPr lang="en-US" dirty="0" smtClean="0"/>
            <a:t> </a:t>
          </a:r>
          <a:r>
            <a:rPr lang="en-US" dirty="0" err="1" smtClean="0"/>
            <a:t>tượng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(OOP)</a:t>
          </a:r>
          <a:endParaRPr lang="en-US" dirty="0"/>
        </a:p>
      </dgm:t>
    </dgm:pt>
    <dgm:pt modelId="{B9A2438E-5804-4BFB-80A0-19A5FEE0A4D6}" type="parTrans" cxnId="{CE3516B8-FDE8-48E8-AC04-7E223BC73CC3}">
      <dgm:prSet/>
      <dgm:spPr/>
      <dgm:t>
        <a:bodyPr/>
        <a:lstStyle/>
        <a:p>
          <a:endParaRPr lang="en-US"/>
        </a:p>
      </dgm:t>
    </dgm:pt>
    <dgm:pt modelId="{D955EE95-4C2D-43FF-BB7A-DE52A71465FB}" type="sibTrans" cxnId="{CE3516B8-FDE8-48E8-AC04-7E223BC73CC3}">
      <dgm:prSet/>
      <dgm:spPr/>
      <dgm:t>
        <a:bodyPr/>
        <a:lstStyle/>
        <a:p>
          <a:endParaRPr lang="en-US"/>
        </a:p>
      </dgm:t>
    </dgm:pt>
    <dgm:pt modelId="{D6CD0BB2-2786-4D21-9E6C-8AD25EF1E3CB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C1387A7D-1D94-4BC8-A0E4-DE0830F2638A}" type="parTrans" cxnId="{E3471D1C-573A-4A6E-9802-F10B551EDDC8}">
      <dgm:prSet/>
      <dgm:spPr/>
      <dgm:t>
        <a:bodyPr/>
        <a:lstStyle/>
        <a:p>
          <a:endParaRPr lang="en-US"/>
        </a:p>
      </dgm:t>
    </dgm:pt>
    <dgm:pt modelId="{D73DE893-D25A-4450-96C2-C76D120F33F7}" type="sibTrans" cxnId="{E3471D1C-573A-4A6E-9802-F10B551EDDC8}">
      <dgm:prSet/>
      <dgm:spPr/>
      <dgm:t>
        <a:bodyPr/>
        <a:lstStyle/>
        <a:p>
          <a:endParaRPr lang="en-US"/>
        </a:p>
      </dgm:t>
    </dgm:pt>
    <dgm:pt modelId="{3BCBDA43-7A18-4364-A0F0-026691D5D3FD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C++</a:t>
          </a:r>
          <a:r>
            <a:rPr lang="en-US" dirty="0"/>
            <a:t/>
          </a:r>
          <a:br>
            <a:rPr lang="en-US" dirty="0"/>
          </a:br>
          <a:endParaRPr lang="en-US" dirty="0"/>
        </a:p>
      </dgm:t>
    </dgm:pt>
    <dgm:pt modelId="{EC8E08D2-15EF-4601-8D3D-B244C6ADC5F2}" type="parTrans" cxnId="{E639D374-13F2-4520-A884-3C3F6AFCB6CB}">
      <dgm:prSet/>
      <dgm:spPr/>
      <dgm:t>
        <a:bodyPr/>
        <a:lstStyle/>
        <a:p>
          <a:endParaRPr lang="en-US"/>
        </a:p>
      </dgm:t>
    </dgm:pt>
    <dgm:pt modelId="{6A9DA5D2-F587-476D-9D10-3C1FC1FE6214}" type="sibTrans" cxnId="{E639D374-13F2-4520-A884-3C3F6AFCB6CB}">
      <dgm:prSet/>
      <dgm:spPr/>
      <dgm:t>
        <a:bodyPr/>
        <a:lstStyle/>
        <a:p>
          <a:endParaRPr lang="en-US"/>
        </a:p>
      </dgm:t>
    </dgm:pt>
    <dgm:pt modelId="{DBBD1473-AB35-4A2D-B348-24882698FE24}">
      <dgm:prSet phldrT="[Text]"/>
      <dgm:spPr/>
      <dgm:t>
        <a:bodyPr/>
        <a:lstStyle/>
        <a:p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Swift</a:t>
          </a:r>
          <a:endParaRPr lang="en-US" dirty="0"/>
        </a:p>
      </dgm:t>
    </dgm:pt>
    <dgm:pt modelId="{7A67B3DD-BE04-4FE7-A5AC-60EB0F998C40}" type="parTrans" cxnId="{DA1A73C5-21FB-4F9B-B665-75792C3852AE}">
      <dgm:prSet/>
      <dgm:spPr/>
      <dgm:t>
        <a:bodyPr/>
        <a:lstStyle/>
        <a:p>
          <a:endParaRPr lang="en-US"/>
        </a:p>
      </dgm:t>
    </dgm:pt>
    <dgm:pt modelId="{98690F97-DE0E-43F9-9413-1DD16BC0622B}" type="sibTrans" cxnId="{DA1A73C5-21FB-4F9B-B665-75792C3852AE}">
      <dgm:prSet/>
      <dgm:spPr/>
      <dgm:t>
        <a:bodyPr/>
        <a:lstStyle/>
        <a:p>
          <a:endParaRPr lang="en-US"/>
        </a:p>
      </dgm:t>
    </dgm:pt>
    <dgm:pt modelId="{9D1D2012-EE13-4675-96A6-80884480C186}">
      <dgm:prSet phldrT="[Text]"/>
      <dgm:spPr/>
      <dgm:t>
        <a:bodyPr/>
        <a:lstStyle/>
        <a:p>
          <a:r>
            <a:rPr lang="en-US" dirty="0" err="1" smtClean="0"/>
            <a:t>Ngôn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endParaRPr lang="en-US" dirty="0"/>
        </a:p>
      </dgm:t>
    </dgm:pt>
    <dgm:pt modelId="{E6BA1771-53E1-4F4E-94CB-6C7C46C06606}" type="parTrans" cxnId="{76073C60-5377-4425-96CA-CC4095A930AC}">
      <dgm:prSet/>
      <dgm:spPr/>
      <dgm:t>
        <a:bodyPr/>
        <a:lstStyle/>
        <a:p>
          <a:endParaRPr lang="en-US"/>
        </a:p>
      </dgm:t>
    </dgm:pt>
    <dgm:pt modelId="{40F429E7-8CC2-4D7F-B8F9-F3F63A4A66C4}" type="sibTrans" cxnId="{76073C60-5377-4425-96CA-CC4095A930AC}">
      <dgm:prSet/>
      <dgm:spPr/>
      <dgm:t>
        <a:bodyPr/>
        <a:lstStyle/>
        <a:p>
          <a:endParaRPr lang="en-US"/>
        </a:p>
      </dgm:t>
    </dgm:pt>
    <dgm:pt modelId="{0A288B04-CB65-4EFE-94B3-D2BE40B6D549}">
      <dgm:prSet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F585CDFE-EAD9-4665-9B60-792A5624F003}" type="parTrans" cxnId="{DE7F1674-2982-4D8C-867F-8277A48BC324}">
      <dgm:prSet/>
      <dgm:spPr/>
      <dgm:t>
        <a:bodyPr/>
        <a:lstStyle/>
        <a:p>
          <a:endParaRPr lang="en-US"/>
        </a:p>
      </dgm:t>
    </dgm:pt>
    <dgm:pt modelId="{68C32966-C23E-4B51-8D1F-BBD569463D88}" type="sibTrans" cxnId="{DE7F1674-2982-4D8C-867F-8277A48BC324}">
      <dgm:prSet/>
      <dgm:spPr/>
      <dgm:t>
        <a:bodyPr/>
        <a:lstStyle/>
        <a:p>
          <a:endParaRPr lang="en-US"/>
        </a:p>
      </dgm:t>
    </dgm:pt>
    <dgm:pt modelId="{E355F12F-7E4A-488E-AADD-214B2C14FA17}" type="pres">
      <dgm:prSet presAssocID="{E45CCD65-04F0-43F1-915B-DD87497A6A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CBE554-B298-42EB-BA56-7FBD4C3C7C91}" type="pres">
      <dgm:prSet presAssocID="{D4A99B0C-4C27-4408-850C-756455C514D3}" presName="hierRoot1" presStyleCnt="0"/>
      <dgm:spPr/>
    </dgm:pt>
    <dgm:pt modelId="{5933BFB4-399F-4F50-B78B-699054EDB919}" type="pres">
      <dgm:prSet presAssocID="{D4A99B0C-4C27-4408-850C-756455C514D3}" presName="composite" presStyleCnt="0"/>
      <dgm:spPr/>
    </dgm:pt>
    <dgm:pt modelId="{F62B5C78-D2C1-4258-8BF4-1075B949DB6B}" type="pres">
      <dgm:prSet presAssocID="{D4A99B0C-4C27-4408-850C-756455C514D3}" presName="background" presStyleLbl="node0" presStyleIdx="0" presStyleCnt="1"/>
      <dgm:spPr/>
    </dgm:pt>
    <dgm:pt modelId="{AF9AA685-BDA1-432F-8ABC-CD90613C8FB7}" type="pres">
      <dgm:prSet presAssocID="{D4A99B0C-4C27-4408-850C-756455C514D3}" presName="text" presStyleLbl="fgAcc0" presStyleIdx="0" presStyleCnt="1" custLinFactNeighborX="-41135" custLinFactNeighborY="-48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E28BE7-51D5-4822-9ACC-9E902E11371E}" type="pres">
      <dgm:prSet presAssocID="{D4A99B0C-4C27-4408-850C-756455C514D3}" presName="hierChild2" presStyleCnt="0"/>
      <dgm:spPr/>
    </dgm:pt>
    <dgm:pt modelId="{981EED1C-7647-4A00-87ED-F878C989F185}" type="pres">
      <dgm:prSet presAssocID="{178830C2-0A90-4413-AF70-B9007D2C59FD}" presName="Name10" presStyleLbl="parChTrans1D2" presStyleIdx="0" presStyleCnt="3"/>
      <dgm:spPr/>
    </dgm:pt>
    <dgm:pt modelId="{907CDA2E-5718-427D-9175-1244F4FFD951}" type="pres">
      <dgm:prSet presAssocID="{073AD0FF-84A0-44A9-96C0-BC190E92BB07}" presName="hierRoot2" presStyleCnt="0"/>
      <dgm:spPr/>
    </dgm:pt>
    <dgm:pt modelId="{9114D5D8-7806-4592-A241-E406DEE0CC88}" type="pres">
      <dgm:prSet presAssocID="{073AD0FF-84A0-44A9-96C0-BC190E92BB07}" presName="composite2" presStyleCnt="0"/>
      <dgm:spPr/>
    </dgm:pt>
    <dgm:pt modelId="{7D586E63-AFF2-4E62-9F40-15906985C786}" type="pres">
      <dgm:prSet presAssocID="{073AD0FF-84A0-44A9-96C0-BC190E92BB07}" presName="background2" presStyleLbl="node2" presStyleIdx="0" presStyleCnt="3"/>
      <dgm:spPr/>
    </dgm:pt>
    <dgm:pt modelId="{5C3543ED-02C9-46EE-A43C-D07236A3BCC9}" type="pres">
      <dgm:prSet presAssocID="{073AD0FF-84A0-44A9-96C0-BC190E92BB0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E0480-5351-4ACD-8C50-1A25297D1488}" type="pres">
      <dgm:prSet presAssocID="{073AD0FF-84A0-44A9-96C0-BC190E92BB07}" presName="hierChild3" presStyleCnt="0"/>
      <dgm:spPr/>
    </dgm:pt>
    <dgm:pt modelId="{B45B78F4-35BE-468B-BCEC-310F89C2C0A1}" type="pres">
      <dgm:prSet presAssocID="{8440D0C6-6FFA-40A6-AED9-3A0610DD0FD0}" presName="Name17" presStyleLbl="parChTrans1D3" presStyleIdx="0" presStyleCnt="6"/>
      <dgm:spPr/>
    </dgm:pt>
    <dgm:pt modelId="{E9466A81-036F-42CB-99AD-FD1E3FF925D9}" type="pres">
      <dgm:prSet presAssocID="{C2ED3131-8F5F-46E3-9F8C-3B19BDFE33E9}" presName="hierRoot3" presStyleCnt="0"/>
      <dgm:spPr/>
    </dgm:pt>
    <dgm:pt modelId="{28EC57E2-1027-4F5E-87C5-394B5EF06B3D}" type="pres">
      <dgm:prSet presAssocID="{C2ED3131-8F5F-46E3-9F8C-3B19BDFE33E9}" presName="composite3" presStyleCnt="0"/>
      <dgm:spPr/>
    </dgm:pt>
    <dgm:pt modelId="{F12596CD-15E8-40B1-AF54-DE4AF12FE7DF}" type="pres">
      <dgm:prSet presAssocID="{C2ED3131-8F5F-46E3-9F8C-3B19BDFE33E9}" presName="background3" presStyleLbl="node3" presStyleIdx="0" presStyleCnt="6"/>
      <dgm:spPr/>
    </dgm:pt>
    <dgm:pt modelId="{593A3AE6-0C05-429D-B9CD-5CFE692C968D}" type="pres">
      <dgm:prSet presAssocID="{C2ED3131-8F5F-46E3-9F8C-3B19BDFE33E9}" presName="text3" presStyleLbl="fgAcc3" presStyleIdx="0" presStyleCnt="6" custScaleX="84860" custScaleY="691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B28B8-DE66-43C7-8551-F2E62D147471}" type="pres">
      <dgm:prSet presAssocID="{C2ED3131-8F5F-46E3-9F8C-3B19BDFE33E9}" presName="hierChild4" presStyleCnt="0"/>
      <dgm:spPr/>
    </dgm:pt>
    <dgm:pt modelId="{F7AF9CA4-1DEC-4683-B255-C45FE0327BFE}" type="pres">
      <dgm:prSet presAssocID="{5E63F4E4-1B12-4C79-9953-8BC135B78292}" presName="Name17" presStyleLbl="parChTrans1D3" presStyleIdx="1" presStyleCnt="6"/>
      <dgm:spPr/>
    </dgm:pt>
    <dgm:pt modelId="{7E742961-AD5F-4224-A566-30EE4C9D805C}" type="pres">
      <dgm:prSet presAssocID="{93E39849-0126-42DB-BCA1-9204BB467181}" presName="hierRoot3" presStyleCnt="0"/>
      <dgm:spPr/>
    </dgm:pt>
    <dgm:pt modelId="{E0A97767-E54D-4F16-9F99-C933C03FF3E8}" type="pres">
      <dgm:prSet presAssocID="{93E39849-0126-42DB-BCA1-9204BB467181}" presName="composite3" presStyleCnt="0"/>
      <dgm:spPr/>
    </dgm:pt>
    <dgm:pt modelId="{972AD4FC-44DA-4834-8DC3-542D8CE12AFA}" type="pres">
      <dgm:prSet presAssocID="{93E39849-0126-42DB-BCA1-9204BB467181}" presName="background3" presStyleLbl="node3" presStyleIdx="1" presStyleCnt="6"/>
      <dgm:spPr/>
    </dgm:pt>
    <dgm:pt modelId="{DDDAAF05-0FED-4D3B-B4A7-4A20418D480F}" type="pres">
      <dgm:prSet presAssocID="{93E39849-0126-42DB-BCA1-9204BB467181}" presName="text3" presStyleLbl="fgAcc3" presStyleIdx="1" presStyleCnt="6" custScaleX="62395" custScaleY="72379" custLinFactNeighborX="-4108" custLinFactNeighborY="-3235">
        <dgm:presLayoutVars>
          <dgm:chPref val="3"/>
        </dgm:presLayoutVars>
      </dgm:prSet>
      <dgm:spPr/>
    </dgm:pt>
    <dgm:pt modelId="{3095BCD0-7074-46A7-97DC-BB9FBA4A588D}" type="pres">
      <dgm:prSet presAssocID="{93E39849-0126-42DB-BCA1-9204BB467181}" presName="hierChild4" presStyleCnt="0"/>
      <dgm:spPr/>
    </dgm:pt>
    <dgm:pt modelId="{8A759808-DFFE-4530-8EE2-08612A7DEE9A}" type="pres">
      <dgm:prSet presAssocID="{B9A2438E-5804-4BFB-80A0-19A5FEE0A4D6}" presName="Name10" presStyleLbl="parChTrans1D2" presStyleIdx="1" presStyleCnt="3"/>
      <dgm:spPr/>
    </dgm:pt>
    <dgm:pt modelId="{A8B4FED3-923C-4306-A681-28B267589386}" type="pres">
      <dgm:prSet presAssocID="{446AF2D4-B787-46A7-9199-A4168E29F767}" presName="hierRoot2" presStyleCnt="0"/>
      <dgm:spPr/>
    </dgm:pt>
    <dgm:pt modelId="{91538BDB-F3C9-498F-BDBB-0AE14278AAAA}" type="pres">
      <dgm:prSet presAssocID="{446AF2D4-B787-46A7-9199-A4168E29F767}" presName="composite2" presStyleCnt="0"/>
      <dgm:spPr/>
    </dgm:pt>
    <dgm:pt modelId="{3252A1EF-690C-4628-8EFA-170FE7DFA540}" type="pres">
      <dgm:prSet presAssocID="{446AF2D4-B787-46A7-9199-A4168E29F767}" presName="background2" presStyleLbl="node2" presStyleIdx="1" presStyleCnt="3"/>
      <dgm:spPr/>
    </dgm:pt>
    <dgm:pt modelId="{9422C87A-7343-4A5E-82F6-D01AB9E2EA50}" type="pres">
      <dgm:prSet presAssocID="{446AF2D4-B787-46A7-9199-A4168E29F767}" presName="text2" presStyleLbl="fgAcc2" presStyleIdx="1" presStyleCnt="3" custLinFactNeighborX="-83503" custLinFactNeighborY="-1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DB8F9-2A6A-4A2B-A850-745F3BA968A9}" type="pres">
      <dgm:prSet presAssocID="{446AF2D4-B787-46A7-9199-A4168E29F767}" presName="hierChild3" presStyleCnt="0"/>
      <dgm:spPr/>
    </dgm:pt>
    <dgm:pt modelId="{70C764A6-F8FF-43FF-A810-1D7B2A9E4E96}" type="pres">
      <dgm:prSet presAssocID="{C1387A7D-1D94-4BC8-A0E4-DE0830F2638A}" presName="Name17" presStyleLbl="parChTrans1D3" presStyleIdx="2" presStyleCnt="6"/>
      <dgm:spPr/>
    </dgm:pt>
    <dgm:pt modelId="{D33961C7-FF9F-49D7-8E2C-068D4D9595A9}" type="pres">
      <dgm:prSet presAssocID="{D6CD0BB2-2786-4D21-9E6C-8AD25EF1E3CB}" presName="hierRoot3" presStyleCnt="0"/>
      <dgm:spPr/>
    </dgm:pt>
    <dgm:pt modelId="{C15E64E4-A04D-40AF-B966-5635D73FD2D8}" type="pres">
      <dgm:prSet presAssocID="{D6CD0BB2-2786-4D21-9E6C-8AD25EF1E3CB}" presName="composite3" presStyleCnt="0"/>
      <dgm:spPr/>
    </dgm:pt>
    <dgm:pt modelId="{0B497CE6-6CC9-432C-9E6E-FF06B009CEA7}" type="pres">
      <dgm:prSet presAssocID="{D6CD0BB2-2786-4D21-9E6C-8AD25EF1E3CB}" presName="background3" presStyleLbl="node3" presStyleIdx="2" presStyleCnt="6"/>
      <dgm:spPr/>
    </dgm:pt>
    <dgm:pt modelId="{6CEEF0AB-24BA-49C9-8071-9D786695A054}" type="pres">
      <dgm:prSet presAssocID="{D6CD0BB2-2786-4D21-9E6C-8AD25EF1E3CB}" presName="text3" presStyleLbl="fgAcc3" presStyleIdx="2" presStyleCnt="6" custScaleX="69749" custScaleY="74120" custLinFactNeighborX="10375" custLinFactNeighborY="-35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9415FF-24BE-4910-AA36-A66632CFC20D}" type="pres">
      <dgm:prSet presAssocID="{D6CD0BB2-2786-4D21-9E6C-8AD25EF1E3CB}" presName="hierChild4" presStyleCnt="0"/>
      <dgm:spPr/>
    </dgm:pt>
    <dgm:pt modelId="{C54B2244-2035-415E-82AA-0BB9DFB67DA3}" type="pres">
      <dgm:prSet presAssocID="{EC8E08D2-15EF-4601-8D3D-B244C6ADC5F2}" presName="Name17" presStyleLbl="parChTrans1D3" presStyleIdx="3" presStyleCnt="6"/>
      <dgm:spPr/>
    </dgm:pt>
    <dgm:pt modelId="{3D301E98-679C-473D-A12B-A5A9C7C952C6}" type="pres">
      <dgm:prSet presAssocID="{3BCBDA43-7A18-4364-A0F0-026691D5D3FD}" presName="hierRoot3" presStyleCnt="0"/>
      <dgm:spPr/>
    </dgm:pt>
    <dgm:pt modelId="{69308AB9-8A03-4DB1-A097-AE972B0F90B6}" type="pres">
      <dgm:prSet presAssocID="{3BCBDA43-7A18-4364-A0F0-026691D5D3FD}" presName="composite3" presStyleCnt="0"/>
      <dgm:spPr/>
    </dgm:pt>
    <dgm:pt modelId="{89B5E41B-2CDD-4322-A56D-1CD364ECD59A}" type="pres">
      <dgm:prSet presAssocID="{3BCBDA43-7A18-4364-A0F0-026691D5D3FD}" presName="background3" presStyleLbl="node3" presStyleIdx="3" presStyleCnt="6"/>
      <dgm:spPr/>
    </dgm:pt>
    <dgm:pt modelId="{E9332697-CD8F-460D-A8B7-428DA3F46B7A}" type="pres">
      <dgm:prSet presAssocID="{3BCBDA43-7A18-4364-A0F0-026691D5D3FD}" presName="text3" presStyleLbl="fgAcc3" presStyleIdx="3" presStyleCnt="6" custScaleX="57678" custScaleY="70242" custLinFactNeighborX="15438" custLinFactNeighborY="-46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858AB-8770-48D8-8D06-13C786213E1F}" type="pres">
      <dgm:prSet presAssocID="{3BCBDA43-7A18-4364-A0F0-026691D5D3FD}" presName="hierChild4" presStyleCnt="0"/>
      <dgm:spPr/>
    </dgm:pt>
    <dgm:pt modelId="{AAD1D97A-AB17-433C-9E95-EFC0EFDED613}" type="pres">
      <dgm:prSet presAssocID="{7A67B3DD-BE04-4FE7-A5AC-60EB0F998C40}" presName="Name17" presStyleLbl="parChTrans1D3" presStyleIdx="4" presStyleCnt="6"/>
      <dgm:spPr/>
    </dgm:pt>
    <dgm:pt modelId="{D5E24B81-CA85-40B7-87F5-BB168E0C91E0}" type="pres">
      <dgm:prSet presAssocID="{DBBD1473-AB35-4A2D-B348-24882698FE24}" presName="hierRoot3" presStyleCnt="0"/>
      <dgm:spPr/>
    </dgm:pt>
    <dgm:pt modelId="{31CC10D2-597C-4A3C-A31C-AA6ABFE9A0E4}" type="pres">
      <dgm:prSet presAssocID="{DBBD1473-AB35-4A2D-B348-24882698FE24}" presName="composite3" presStyleCnt="0"/>
      <dgm:spPr/>
    </dgm:pt>
    <dgm:pt modelId="{A9DD5EAC-3C65-4172-A9FA-CE66B4B3A4CC}" type="pres">
      <dgm:prSet presAssocID="{DBBD1473-AB35-4A2D-B348-24882698FE24}" presName="background3" presStyleLbl="node3" presStyleIdx="4" presStyleCnt="6"/>
      <dgm:spPr/>
    </dgm:pt>
    <dgm:pt modelId="{7008DC96-DF39-41EA-9CEA-72B4B6BB6D20}" type="pres">
      <dgm:prSet presAssocID="{DBBD1473-AB35-4A2D-B348-24882698FE24}" presName="text3" presStyleLbl="fgAcc3" presStyleIdx="4" presStyleCnt="6" custScaleX="60011" custScaleY="59021" custLinFactY="-49773" custLinFactNeighborX="-6431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D5A59A-A3C3-4439-BCB3-0D5B959D6FA6}" type="pres">
      <dgm:prSet presAssocID="{DBBD1473-AB35-4A2D-B348-24882698FE24}" presName="hierChild4" presStyleCnt="0"/>
      <dgm:spPr/>
    </dgm:pt>
    <dgm:pt modelId="{766A8182-451F-4CF2-AE2D-2A427170905F}" type="pres">
      <dgm:prSet presAssocID="{E6BA1771-53E1-4F4E-94CB-6C7C46C06606}" presName="Name10" presStyleLbl="parChTrans1D2" presStyleIdx="2" presStyleCnt="3"/>
      <dgm:spPr/>
    </dgm:pt>
    <dgm:pt modelId="{738F44CD-B54F-4C65-A68C-12E8C42DFACF}" type="pres">
      <dgm:prSet presAssocID="{9D1D2012-EE13-4675-96A6-80884480C186}" presName="hierRoot2" presStyleCnt="0"/>
      <dgm:spPr/>
    </dgm:pt>
    <dgm:pt modelId="{84B310FD-0221-4E27-BBB7-F719B6BE4283}" type="pres">
      <dgm:prSet presAssocID="{9D1D2012-EE13-4675-96A6-80884480C186}" presName="composite2" presStyleCnt="0"/>
      <dgm:spPr/>
    </dgm:pt>
    <dgm:pt modelId="{6602AC66-084C-40B0-BBA6-66BD5B9CCE09}" type="pres">
      <dgm:prSet presAssocID="{9D1D2012-EE13-4675-96A6-80884480C186}" presName="background2" presStyleLbl="node2" presStyleIdx="2" presStyleCnt="3"/>
      <dgm:spPr/>
    </dgm:pt>
    <dgm:pt modelId="{477C1104-FC80-4B8F-9E94-F8FD1B409BC5}" type="pres">
      <dgm:prSet presAssocID="{9D1D2012-EE13-4675-96A6-80884480C186}" presName="text2" presStyleLbl="fgAcc2" presStyleIdx="2" presStyleCnt="3" custLinFactNeighborX="-34193" custLinFactNeighborY="-1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F57442-15D0-4FA1-BAFE-E05E716EE5B9}" type="pres">
      <dgm:prSet presAssocID="{9D1D2012-EE13-4675-96A6-80884480C186}" presName="hierChild3" presStyleCnt="0"/>
      <dgm:spPr/>
    </dgm:pt>
    <dgm:pt modelId="{65BF77ED-FED6-462F-A4D7-B208537BA1A6}" type="pres">
      <dgm:prSet presAssocID="{F585CDFE-EAD9-4665-9B60-792A5624F003}" presName="Name17" presStyleLbl="parChTrans1D3" presStyleIdx="5" presStyleCnt="6"/>
      <dgm:spPr/>
    </dgm:pt>
    <dgm:pt modelId="{780D0D38-8B7B-4C3B-AE99-6111F67E4596}" type="pres">
      <dgm:prSet presAssocID="{0A288B04-CB65-4EFE-94B3-D2BE40B6D549}" presName="hierRoot3" presStyleCnt="0"/>
      <dgm:spPr/>
    </dgm:pt>
    <dgm:pt modelId="{92071591-895F-40FC-8EAE-DAA88D985E1F}" type="pres">
      <dgm:prSet presAssocID="{0A288B04-CB65-4EFE-94B3-D2BE40B6D549}" presName="composite3" presStyleCnt="0"/>
      <dgm:spPr/>
    </dgm:pt>
    <dgm:pt modelId="{A0DEF052-2F80-48CC-9745-1B9BFA1A68BA}" type="pres">
      <dgm:prSet presAssocID="{0A288B04-CB65-4EFE-94B3-D2BE40B6D549}" presName="background3" presStyleLbl="node3" presStyleIdx="5" presStyleCnt="6"/>
      <dgm:spPr/>
    </dgm:pt>
    <dgm:pt modelId="{D098B2F1-55B0-44A4-B82C-D8161776FCE3}" type="pres">
      <dgm:prSet presAssocID="{0A288B04-CB65-4EFE-94B3-D2BE40B6D549}" presName="text3" presStyleLbl="fgAcc3" presStyleIdx="5" presStyleCnt="6" custLinFactNeighborX="-33595" custLinFactNeighborY="-20514">
        <dgm:presLayoutVars>
          <dgm:chPref val="3"/>
        </dgm:presLayoutVars>
      </dgm:prSet>
      <dgm:spPr/>
    </dgm:pt>
    <dgm:pt modelId="{C55FD47D-4A82-4E4C-AB95-92D54CA63D4F}" type="pres">
      <dgm:prSet presAssocID="{0A288B04-CB65-4EFE-94B3-D2BE40B6D549}" presName="hierChild4" presStyleCnt="0"/>
      <dgm:spPr/>
    </dgm:pt>
  </dgm:ptLst>
  <dgm:cxnLst>
    <dgm:cxn modelId="{F9E6A838-532D-497F-B8CD-2DEAA7B97B21}" type="presOf" srcId="{D4A99B0C-4C27-4408-850C-756455C514D3}" destId="{AF9AA685-BDA1-432F-8ABC-CD90613C8FB7}" srcOrd="0" destOrd="0" presId="urn:microsoft.com/office/officeart/2005/8/layout/hierarchy1"/>
    <dgm:cxn modelId="{135E13C4-B69F-4985-B616-746E9B3FE02A}" type="presOf" srcId="{073AD0FF-84A0-44A9-96C0-BC190E92BB07}" destId="{5C3543ED-02C9-46EE-A43C-D07236A3BCC9}" srcOrd="0" destOrd="0" presId="urn:microsoft.com/office/officeart/2005/8/layout/hierarchy1"/>
    <dgm:cxn modelId="{9C1673E7-0969-4E78-B0E8-FBDCE4522EFD}" type="presOf" srcId="{5E63F4E4-1B12-4C79-9953-8BC135B78292}" destId="{F7AF9CA4-1DEC-4683-B255-C45FE0327BFE}" srcOrd="0" destOrd="0" presId="urn:microsoft.com/office/officeart/2005/8/layout/hierarchy1"/>
    <dgm:cxn modelId="{E3471D1C-573A-4A6E-9802-F10B551EDDC8}" srcId="{446AF2D4-B787-46A7-9199-A4168E29F767}" destId="{D6CD0BB2-2786-4D21-9E6C-8AD25EF1E3CB}" srcOrd="0" destOrd="0" parTransId="{C1387A7D-1D94-4BC8-A0E4-DE0830F2638A}" sibTransId="{D73DE893-D25A-4450-96C2-C76D120F33F7}"/>
    <dgm:cxn modelId="{CE3516B8-FDE8-48E8-AC04-7E223BC73CC3}" srcId="{D4A99B0C-4C27-4408-850C-756455C514D3}" destId="{446AF2D4-B787-46A7-9199-A4168E29F767}" srcOrd="1" destOrd="0" parTransId="{B9A2438E-5804-4BFB-80A0-19A5FEE0A4D6}" sibTransId="{D955EE95-4C2D-43FF-BB7A-DE52A71465FB}"/>
    <dgm:cxn modelId="{CEB105AE-055A-44FE-A109-01B2373F69FA}" type="presOf" srcId="{D6CD0BB2-2786-4D21-9E6C-8AD25EF1E3CB}" destId="{6CEEF0AB-24BA-49C9-8071-9D786695A054}" srcOrd="0" destOrd="0" presId="urn:microsoft.com/office/officeart/2005/8/layout/hierarchy1"/>
    <dgm:cxn modelId="{D2E4BDD7-A061-42C4-8B97-23955E6CE22E}" type="presOf" srcId="{E6BA1771-53E1-4F4E-94CB-6C7C46C06606}" destId="{766A8182-451F-4CF2-AE2D-2A427170905F}" srcOrd="0" destOrd="0" presId="urn:microsoft.com/office/officeart/2005/8/layout/hierarchy1"/>
    <dgm:cxn modelId="{6E9CD631-5D78-4FF5-9114-44CDAD77E2B1}" type="presOf" srcId="{DBBD1473-AB35-4A2D-B348-24882698FE24}" destId="{7008DC96-DF39-41EA-9CEA-72B4B6BB6D20}" srcOrd="0" destOrd="0" presId="urn:microsoft.com/office/officeart/2005/8/layout/hierarchy1"/>
    <dgm:cxn modelId="{8DA71D74-4503-4874-B690-46A31022C744}" type="presOf" srcId="{446AF2D4-B787-46A7-9199-A4168E29F767}" destId="{9422C87A-7343-4A5E-82F6-D01AB9E2EA50}" srcOrd="0" destOrd="0" presId="urn:microsoft.com/office/officeart/2005/8/layout/hierarchy1"/>
    <dgm:cxn modelId="{A7D55B59-8B63-4C55-A7D3-2B7CE745423A}" srcId="{E45CCD65-04F0-43F1-915B-DD87497A6AD5}" destId="{D4A99B0C-4C27-4408-850C-756455C514D3}" srcOrd="0" destOrd="0" parTransId="{D350B883-1E1E-4950-8F81-8873F858DD70}" sibTransId="{D9809042-95EA-49C1-98AA-9A625CC7B30E}"/>
    <dgm:cxn modelId="{731AA117-1FB8-4888-B61C-897409EEDAA9}" type="presOf" srcId="{7A67B3DD-BE04-4FE7-A5AC-60EB0F998C40}" destId="{AAD1D97A-AB17-433C-9E95-EFC0EFDED613}" srcOrd="0" destOrd="0" presId="urn:microsoft.com/office/officeart/2005/8/layout/hierarchy1"/>
    <dgm:cxn modelId="{1EFCB7DF-DD39-4CDC-A8F5-851015F00638}" type="presOf" srcId="{8440D0C6-6FFA-40A6-AED9-3A0610DD0FD0}" destId="{B45B78F4-35BE-468B-BCEC-310F89C2C0A1}" srcOrd="0" destOrd="0" presId="urn:microsoft.com/office/officeart/2005/8/layout/hierarchy1"/>
    <dgm:cxn modelId="{77B5C683-2409-4EE8-9313-5F081EBBAAD5}" srcId="{073AD0FF-84A0-44A9-96C0-BC190E92BB07}" destId="{C2ED3131-8F5F-46E3-9F8C-3B19BDFE33E9}" srcOrd="0" destOrd="0" parTransId="{8440D0C6-6FFA-40A6-AED9-3A0610DD0FD0}" sibTransId="{33FB4846-FE71-4A18-A1F4-A46558412494}"/>
    <dgm:cxn modelId="{5C193492-456B-4702-80FD-DCA3802295FB}" type="presOf" srcId="{B9A2438E-5804-4BFB-80A0-19A5FEE0A4D6}" destId="{8A759808-DFFE-4530-8EE2-08612A7DEE9A}" srcOrd="0" destOrd="0" presId="urn:microsoft.com/office/officeart/2005/8/layout/hierarchy1"/>
    <dgm:cxn modelId="{76073C60-5377-4425-96CA-CC4095A930AC}" srcId="{D4A99B0C-4C27-4408-850C-756455C514D3}" destId="{9D1D2012-EE13-4675-96A6-80884480C186}" srcOrd="2" destOrd="0" parTransId="{E6BA1771-53E1-4F4E-94CB-6C7C46C06606}" sibTransId="{40F429E7-8CC2-4D7F-B8F9-F3F63A4A66C4}"/>
    <dgm:cxn modelId="{E639D374-13F2-4520-A884-3C3F6AFCB6CB}" srcId="{446AF2D4-B787-46A7-9199-A4168E29F767}" destId="{3BCBDA43-7A18-4364-A0F0-026691D5D3FD}" srcOrd="1" destOrd="0" parTransId="{EC8E08D2-15EF-4601-8D3D-B244C6ADC5F2}" sibTransId="{6A9DA5D2-F587-476D-9D10-3C1FC1FE6214}"/>
    <dgm:cxn modelId="{0A7A078E-6EE2-480E-91F3-A49357725412}" type="presOf" srcId="{9D1D2012-EE13-4675-96A6-80884480C186}" destId="{477C1104-FC80-4B8F-9E94-F8FD1B409BC5}" srcOrd="0" destOrd="0" presId="urn:microsoft.com/office/officeart/2005/8/layout/hierarchy1"/>
    <dgm:cxn modelId="{A88C007A-939E-4144-9AB5-4EF2F7512E0B}" type="presOf" srcId="{178830C2-0A90-4413-AF70-B9007D2C59FD}" destId="{981EED1C-7647-4A00-87ED-F878C989F185}" srcOrd="0" destOrd="0" presId="urn:microsoft.com/office/officeart/2005/8/layout/hierarchy1"/>
    <dgm:cxn modelId="{2ECF40C2-D915-45E5-B53C-6886CEE8501F}" type="presOf" srcId="{F585CDFE-EAD9-4665-9B60-792A5624F003}" destId="{65BF77ED-FED6-462F-A4D7-B208537BA1A6}" srcOrd="0" destOrd="0" presId="urn:microsoft.com/office/officeart/2005/8/layout/hierarchy1"/>
    <dgm:cxn modelId="{919FFA81-7E7D-4D15-8CD0-C5849BE207D6}" type="presOf" srcId="{3BCBDA43-7A18-4364-A0F0-026691D5D3FD}" destId="{E9332697-CD8F-460D-A8B7-428DA3F46B7A}" srcOrd="0" destOrd="0" presId="urn:microsoft.com/office/officeart/2005/8/layout/hierarchy1"/>
    <dgm:cxn modelId="{DA1A73C5-21FB-4F9B-B665-75792C3852AE}" srcId="{446AF2D4-B787-46A7-9199-A4168E29F767}" destId="{DBBD1473-AB35-4A2D-B348-24882698FE24}" srcOrd="2" destOrd="0" parTransId="{7A67B3DD-BE04-4FE7-A5AC-60EB0F998C40}" sibTransId="{98690F97-DE0E-43F9-9413-1DD16BC0622B}"/>
    <dgm:cxn modelId="{C03B7122-0B3A-4420-9D90-1560621E5A93}" srcId="{D4A99B0C-4C27-4408-850C-756455C514D3}" destId="{073AD0FF-84A0-44A9-96C0-BC190E92BB07}" srcOrd="0" destOrd="0" parTransId="{178830C2-0A90-4413-AF70-B9007D2C59FD}" sibTransId="{B0E2E3E6-249B-4253-B942-E8DAC8BCC0D1}"/>
    <dgm:cxn modelId="{CD60D1B4-6FF7-48E2-8CE2-B6AA4ABE9D36}" type="presOf" srcId="{0A288B04-CB65-4EFE-94B3-D2BE40B6D549}" destId="{D098B2F1-55B0-44A4-B82C-D8161776FCE3}" srcOrd="0" destOrd="0" presId="urn:microsoft.com/office/officeart/2005/8/layout/hierarchy1"/>
    <dgm:cxn modelId="{EF3F2C8E-8F04-45EA-96A6-29EB22C14162}" type="presOf" srcId="{C1387A7D-1D94-4BC8-A0E4-DE0830F2638A}" destId="{70C764A6-F8FF-43FF-A810-1D7B2A9E4E96}" srcOrd="0" destOrd="0" presId="urn:microsoft.com/office/officeart/2005/8/layout/hierarchy1"/>
    <dgm:cxn modelId="{58A47F27-8AFD-468A-9F3A-5407BE8AD20D}" type="presOf" srcId="{E45CCD65-04F0-43F1-915B-DD87497A6AD5}" destId="{E355F12F-7E4A-488E-AADD-214B2C14FA17}" srcOrd="0" destOrd="0" presId="urn:microsoft.com/office/officeart/2005/8/layout/hierarchy1"/>
    <dgm:cxn modelId="{C1422CD2-687C-487A-A74F-100772FE36B9}" type="presOf" srcId="{93E39849-0126-42DB-BCA1-9204BB467181}" destId="{DDDAAF05-0FED-4D3B-B4A7-4A20418D480F}" srcOrd="0" destOrd="0" presId="urn:microsoft.com/office/officeart/2005/8/layout/hierarchy1"/>
    <dgm:cxn modelId="{DE7F1674-2982-4D8C-867F-8277A48BC324}" srcId="{9D1D2012-EE13-4675-96A6-80884480C186}" destId="{0A288B04-CB65-4EFE-94B3-D2BE40B6D549}" srcOrd="0" destOrd="0" parTransId="{F585CDFE-EAD9-4665-9B60-792A5624F003}" sibTransId="{68C32966-C23E-4B51-8D1F-BBD569463D88}"/>
    <dgm:cxn modelId="{7E13B961-E1D9-452F-AF68-463584AAFCC4}" type="presOf" srcId="{C2ED3131-8F5F-46E3-9F8C-3B19BDFE33E9}" destId="{593A3AE6-0C05-429D-B9CD-5CFE692C968D}" srcOrd="0" destOrd="0" presId="urn:microsoft.com/office/officeart/2005/8/layout/hierarchy1"/>
    <dgm:cxn modelId="{2232F270-18BA-49C9-B368-5C1D8C0B0027}" srcId="{073AD0FF-84A0-44A9-96C0-BC190E92BB07}" destId="{93E39849-0126-42DB-BCA1-9204BB467181}" srcOrd="1" destOrd="0" parTransId="{5E63F4E4-1B12-4C79-9953-8BC135B78292}" sibTransId="{D12A9E40-6A2B-4C8D-B7EA-11AC5D0A89FF}"/>
    <dgm:cxn modelId="{36D830C4-F0C2-434B-AE30-E026A58253F6}" type="presOf" srcId="{EC8E08D2-15EF-4601-8D3D-B244C6ADC5F2}" destId="{C54B2244-2035-415E-82AA-0BB9DFB67DA3}" srcOrd="0" destOrd="0" presId="urn:microsoft.com/office/officeart/2005/8/layout/hierarchy1"/>
    <dgm:cxn modelId="{7C46BEC2-C1C6-4A33-9461-BE738D4A34A1}" type="presParOf" srcId="{E355F12F-7E4A-488E-AADD-214B2C14FA17}" destId="{12CBE554-B298-42EB-BA56-7FBD4C3C7C91}" srcOrd="0" destOrd="0" presId="urn:microsoft.com/office/officeart/2005/8/layout/hierarchy1"/>
    <dgm:cxn modelId="{E9CB8895-F7DE-47D0-B8ED-6E3068F5DE1A}" type="presParOf" srcId="{12CBE554-B298-42EB-BA56-7FBD4C3C7C91}" destId="{5933BFB4-399F-4F50-B78B-699054EDB919}" srcOrd="0" destOrd="0" presId="urn:microsoft.com/office/officeart/2005/8/layout/hierarchy1"/>
    <dgm:cxn modelId="{A0804BE2-B2DB-4C94-8DD5-D704A2636837}" type="presParOf" srcId="{5933BFB4-399F-4F50-B78B-699054EDB919}" destId="{F62B5C78-D2C1-4258-8BF4-1075B949DB6B}" srcOrd="0" destOrd="0" presId="urn:microsoft.com/office/officeart/2005/8/layout/hierarchy1"/>
    <dgm:cxn modelId="{78BBC3BA-5394-428D-904E-6670DCBF748C}" type="presParOf" srcId="{5933BFB4-399F-4F50-B78B-699054EDB919}" destId="{AF9AA685-BDA1-432F-8ABC-CD90613C8FB7}" srcOrd="1" destOrd="0" presId="urn:microsoft.com/office/officeart/2005/8/layout/hierarchy1"/>
    <dgm:cxn modelId="{441F212A-A94C-4763-8513-7A3D390480C3}" type="presParOf" srcId="{12CBE554-B298-42EB-BA56-7FBD4C3C7C91}" destId="{26E28BE7-51D5-4822-9ACC-9E902E11371E}" srcOrd="1" destOrd="0" presId="urn:microsoft.com/office/officeart/2005/8/layout/hierarchy1"/>
    <dgm:cxn modelId="{96D8A57D-1582-448D-9B05-B99A3ED89D3D}" type="presParOf" srcId="{26E28BE7-51D5-4822-9ACC-9E902E11371E}" destId="{981EED1C-7647-4A00-87ED-F878C989F185}" srcOrd="0" destOrd="0" presId="urn:microsoft.com/office/officeart/2005/8/layout/hierarchy1"/>
    <dgm:cxn modelId="{87BB6B4A-3128-4EBB-9DD7-5E955BE8353B}" type="presParOf" srcId="{26E28BE7-51D5-4822-9ACC-9E902E11371E}" destId="{907CDA2E-5718-427D-9175-1244F4FFD951}" srcOrd="1" destOrd="0" presId="urn:microsoft.com/office/officeart/2005/8/layout/hierarchy1"/>
    <dgm:cxn modelId="{10F2DC5E-A21C-4153-9235-6E7CA491D00E}" type="presParOf" srcId="{907CDA2E-5718-427D-9175-1244F4FFD951}" destId="{9114D5D8-7806-4592-A241-E406DEE0CC88}" srcOrd="0" destOrd="0" presId="urn:microsoft.com/office/officeart/2005/8/layout/hierarchy1"/>
    <dgm:cxn modelId="{1040A4FE-3775-4A4D-B258-D59700380B57}" type="presParOf" srcId="{9114D5D8-7806-4592-A241-E406DEE0CC88}" destId="{7D586E63-AFF2-4E62-9F40-15906985C786}" srcOrd="0" destOrd="0" presId="urn:microsoft.com/office/officeart/2005/8/layout/hierarchy1"/>
    <dgm:cxn modelId="{3C615286-49CD-4388-885D-358AF9530456}" type="presParOf" srcId="{9114D5D8-7806-4592-A241-E406DEE0CC88}" destId="{5C3543ED-02C9-46EE-A43C-D07236A3BCC9}" srcOrd="1" destOrd="0" presId="urn:microsoft.com/office/officeart/2005/8/layout/hierarchy1"/>
    <dgm:cxn modelId="{428A9F90-D96F-4BAE-A4CB-15138B06F5F1}" type="presParOf" srcId="{907CDA2E-5718-427D-9175-1244F4FFD951}" destId="{284E0480-5351-4ACD-8C50-1A25297D1488}" srcOrd="1" destOrd="0" presId="urn:microsoft.com/office/officeart/2005/8/layout/hierarchy1"/>
    <dgm:cxn modelId="{2A4F9A3D-5E32-4926-A64E-024CCA59AEE6}" type="presParOf" srcId="{284E0480-5351-4ACD-8C50-1A25297D1488}" destId="{B45B78F4-35BE-468B-BCEC-310F89C2C0A1}" srcOrd="0" destOrd="0" presId="urn:microsoft.com/office/officeart/2005/8/layout/hierarchy1"/>
    <dgm:cxn modelId="{A4AE13D9-454D-4D57-BB02-128984808CF6}" type="presParOf" srcId="{284E0480-5351-4ACD-8C50-1A25297D1488}" destId="{E9466A81-036F-42CB-99AD-FD1E3FF925D9}" srcOrd="1" destOrd="0" presId="urn:microsoft.com/office/officeart/2005/8/layout/hierarchy1"/>
    <dgm:cxn modelId="{47F25E7B-71F8-4C6A-A651-926CABE06A18}" type="presParOf" srcId="{E9466A81-036F-42CB-99AD-FD1E3FF925D9}" destId="{28EC57E2-1027-4F5E-87C5-394B5EF06B3D}" srcOrd="0" destOrd="0" presId="urn:microsoft.com/office/officeart/2005/8/layout/hierarchy1"/>
    <dgm:cxn modelId="{F5B7DCFA-D4FC-44D4-BDB0-97D74D494A22}" type="presParOf" srcId="{28EC57E2-1027-4F5E-87C5-394B5EF06B3D}" destId="{F12596CD-15E8-40B1-AF54-DE4AF12FE7DF}" srcOrd="0" destOrd="0" presId="urn:microsoft.com/office/officeart/2005/8/layout/hierarchy1"/>
    <dgm:cxn modelId="{0CAB6B54-1F4F-4BE9-9CF6-695D82A64FCF}" type="presParOf" srcId="{28EC57E2-1027-4F5E-87C5-394B5EF06B3D}" destId="{593A3AE6-0C05-429D-B9CD-5CFE692C968D}" srcOrd="1" destOrd="0" presId="urn:microsoft.com/office/officeart/2005/8/layout/hierarchy1"/>
    <dgm:cxn modelId="{41264112-8C20-4AE6-8C67-96EF0ED4CC99}" type="presParOf" srcId="{E9466A81-036F-42CB-99AD-FD1E3FF925D9}" destId="{B11B28B8-DE66-43C7-8551-F2E62D147471}" srcOrd="1" destOrd="0" presId="urn:microsoft.com/office/officeart/2005/8/layout/hierarchy1"/>
    <dgm:cxn modelId="{3BE851A7-13E4-4F7C-8B65-82B12028F6B6}" type="presParOf" srcId="{284E0480-5351-4ACD-8C50-1A25297D1488}" destId="{F7AF9CA4-1DEC-4683-B255-C45FE0327BFE}" srcOrd="2" destOrd="0" presId="urn:microsoft.com/office/officeart/2005/8/layout/hierarchy1"/>
    <dgm:cxn modelId="{BE7D1712-E223-441A-958D-2F586449011C}" type="presParOf" srcId="{284E0480-5351-4ACD-8C50-1A25297D1488}" destId="{7E742961-AD5F-4224-A566-30EE4C9D805C}" srcOrd="3" destOrd="0" presId="urn:microsoft.com/office/officeart/2005/8/layout/hierarchy1"/>
    <dgm:cxn modelId="{45AC25F6-44CA-4C80-A7FA-3FB54F7C608C}" type="presParOf" srcId="{7E742961-AD5F-4224-A566-30EE4C9D805C}" destId="{E0A97767-E54D-4F16-9F99-C933C03FF3E8}" srcOrd="0" destOrd="0" presId="urn:microsoft.com/office/officeart/2005/8/layout/hierarchy1"/>
    <dgm:cxn modelId="{3D006455-8A56-495D-9C6B-1796DF1691B9}" type="presParOf" srcId="{E0A97767-E54D-4F16-9F99-C933C03FF3E8}" destId="{972AD4FC-44DA-4834-8DC3-542D8CE12AFA}" srcOrd="0" destOrd="0" presId="urn:microsoft.com/office/officeart/2005/8/layout/hierarchy1"/>
    <dgm:cxn modelId="{481D7B7D-3447-425C-A94C-E10BB95A6A6D}" type="presParOf" srcId="{E0A97767-E54D-4F16-9F99-C933C03FF3E8}" destId="{DDDAAF05-0FED-4D3B-B4A7-4A20418D480F}" srcOrd="1" destOrd="0" presId="urn:microsoft.com/office/officeart/2005/8/layout/hierarchy1"/>
    <dgm:cxn modelId="{60C99340-092C-4468-9BD6-1B4CC89EA9A9}" type="presParOf" srcId="{7E742961-AD5F-4224-A566-30EE4C9D805C}" destId="{3095BCD0-7074-46A7-97DC-BB9FBA4A588D}" srcOrd="1" destOrd="0" presId="urn:microsoft.com/office/officeart/2005/8/layout/hierarchy1"/>
    <dgm:cxn modelId="{61F35D79-1F3D-404A-AC75-1785E982A417}" type="presParOf" srcId="{26E28BE7-51D5-4822-9ACC-9E902E11371E}" destId="{8A759808-DFFE-4530-8EE2-08612A7DEE9A}" srcOrd="2" destOrd="0" presId="urn:microsoft.com/office/officeart/2005/8/layout/hierarchy1"/>
    <dgm:cxn modelId="{3C2FB745-F091-4C71-8099-BCE303476B6B}" type="presParOf" srcId="{26E28BE7-51D5-4822-9ACC-9E902E11371E}" destId="{A8B4FED3-923C-4306-A681-28B267589386}" srcOrd="3" destOrd="0" presId="urn:microsoft.com/office/officeart/2005/8/layout/hierarchy1"/>
    <dgm:cxn modelId="{0248BEAD-E751-490C-8818-D2DEA310BE29}" type="presParOf" srcId="{A8B4FED3-923C-4306-A681-28B267589386}" destId="{91538BDB-F3C9-498F-BDBB-0AE14278AAAA}" srcOrd="0" destOrd="0" presId="urn:microsoft.com/office/officeart/2005/8/layout/hierarchy1"/>
    <dgm:cxn modelId="{54F3CA1A-E99C-4263-95AC-83CA8BB2DC83}" type="presParOf" srcId="{91538BDB-F3C9-498F-BDBB-0AE14278AAAA}" destId="{3252A1EF-690C-4628-8EFA-170FE7DFA540}" srcOrd="0" destOrd="0" presId="urn:microsoft.com/office/officeart/2005/8/layout/hierarchy1"/>
    <dgm:cxn modelId="{47B689DC-0A14-48B1-8155-474457599743}" type="presParOf" srcId="{91538BDB-F3C9-498F-BDBB-0AE14278AAAA}" destId="{9422C87A-7343-4A5E-82F6-D01AB9E2EA50}" srcOrd="1" destOrd="0" presId="urn:microsoft.com/office/officeart/2005/8/layout/hierarchy1"/>
    <dgm:cxn modelId="{8A8E9DFB-747F-45B4-836C-11F4EF6E575E}" type="presParOf" srcId="{A8B4FED3-923C-4306-A681-28B267589386}" destId="{823DB8F9-2A6A-4A2B-A850-745F3BA968A9}" srcOrd="1" destOrd="0" presId="urn:microsoft.com/office/officeart/2005/8/layout/hierarchy1"/>
    <dgm:cxn modelId="{9D63B601-E6ED-4B46-800A-8F8434AE93F7}" type="presParOf" srcId="{823DB8F9-2A6A-4A2B-A850-745F3BA968A9}" destId="{70C764A6-F8FF-43FF-A810-1D7B2A9E4E96}" srcOrd="0" destOrd="0" presId="urn:microsoft.com/office/officeart/2005/8/layout/hierarchy1"/>
    <dgm:cxn modelId="{64FABD23-CEEF-40AB-B006-EC6F7B9CF5D5}" type="presParOf" srcId="{823DB8F9-2A6A-4A2B-A850-745F3BA968A9}" destId="{D33961C7-FF9F-49D7-8E2C-068D4D9595A9}" srcOrd="1" destOrd="0" presId="urn:microsoft.com/office/officeart/2005/8/layout/hierarchy1"/>
    <dgm:cxn modelId="{DEF7CFBB-821C-4DC4-9EBD-B1E10DE6260C}" type="presParOf" srcId="{D33961C7-FF9F-49D7-8E2C-068D4D9595A9}" destId="{C15E64E4-A04D-40AF-B966-5635D73FD2D8}" srcOrd="0" destOrd="0" presId="urn:microsoft.com/office/officeart/2005/8/layout/hierarchy1"/>
    <dgm:cxn modelId="{AF2492CA-CE60-4B69-8A0D-2FD84DC89EDA}" type="presParOf" srcId="{C15E64E4-A04D-40AF-B966-5635D73FD2D8}" destId="{0B497CE6-6CC9-432C-9E6E-FF06B009CEA7}" srcOrd="0" destOrd="0" presId="urn:microsoft.com/office/officeart/2005/8/layout/hierarchy1"/>
    <dgm:cxn modelId="{7350712B-E660-4595-AB36-72EC0F86D724}" type="presParOf" srcId="{C15E64E4-A04D-40AF-B966-5635D73FD2D8}" destId="{6CEEF0AB-24BA-49C9-8071-9D786695A054}" srcOrd="1" destOrd="0" presId="urn:microsoft.com/office/officeart/2005/8/layout/hierarchy1"/>
    <dgm:cxn modelId="{A8BCE9D1-E331-484A-8AA2-9893A2353C90}" type="presParOf" srcId="{D33961C7-FF9F-49D7-8E2C-068D4D9595A9}" destId="{689415FF-24BE-4910-AA36-A66632CFC20D}" srcOrd="1" destOrd="0" presId="urn:microsoft.com/office/officeart/2005/8/layout/hierarchy1"/>
    <dgm:cxn modelId="{6CAF640C-C1BA-4012-B88E-1C2746AD6C61}" type="presParOf" srcId="{823DB8F9-2A6A-4A2B-A850-745F3BA968A9}" destId="{C54B2244-2035-415E-82AA-0BB9DFB67DA3}" srcOrd="2" destOrd="0" presId="urn:microsoft.com/office/officeart/2005/8/layout/hierarchy1"/>
    <dgm:cxn modelId="{10D1AE1B-1BD9-4A9D-BB4B-29F2C0237EC8}" type="presParOf" srcId="{823DB8F9-2A6A-4A2B-A850-745F3BA968A9}" destId="{3D301E98-679C-473D-A12B-A5A9C7C952C6}" srcOrd="3" destOrd="0" presId="urn:microsoft.com/office/officeart/2005/8/layout/hierarchy1"/>
    <dgm:cxn modelId="{1EE619D3-C959-49DB-ACAF-F671C76D05B3}" type="presParOf" srcId="{3D301E98-679C-473D-A12B-A5A9C7C952C6}" destId="{69308AB9-8A03-4DB1-A097-AE972B0F90B6}" srcOrd="0" destOrd="0" presId="urn:microsoft.com/office/officeart/2005/8/layout/hierarchy1"/>
    <dgm:cxn modelId="{5B20A1B6-E35A-44C2-9B7D-BDE22705499A}" type="presParOf" srcId="{69308AB9-8A03-4DB1-A097-AE972B0F90B6}" destId="{89B5E41B-2CDD-4322-A56D-1CD364ECD59A}" srcOrd="0" destOrd="0" presId="urn:microsoft.com/office/officeart/2005/8/layout/hierarchy1"/>
    <dgm:cxn modelId="{9C92693F-17C2-40E9-ABFA-771793913C4E}" type="presParOf" srcId="{69308AB9-8A03-4DB1-A097-AE972B0F90B6}" destId="{E9332697-CD8F-460D-A8B7-428DA3F46B7A}" srcOrd="1" destOrd="0" presId="urn:microsoft.com/office/officeart/2005/8/layout/hierarchy1"/>
    <dgm:cxn modelId="{651225D5-5001-41A4-9BFE-E521A1559DFC}" type="presParOf" srcId="{3D301E98-679C-473D-A12B-A5A9C7C952C6}" destId="{90C858AB-8770-48D8-8D06-13C786213E1F}" srcOrd="1" destOrd="0" presId="urn:microsoft.com/office/officeart/2005/8/layout/hierarchy1"/>
    <dgm:cxn modelId="{80B38BBA-F127-47F3-8492-B3FD4CBECDC1}" type="presParOf" srcId="{823DB8F9-2A6A-4A2B-A850-745F3BA968A9}" destId="{AAD1D97A-AB17-433C-9E95-EFC0EFDED613}" srcOrd="4" destOrd="0" presId="urn:microsoft.com/office/officeart/2005/8/layout/hierarchy1"/>
    <dgm:cxn modelId="{07855016-45AF-4972-A21F-844C26059458}" type="presParOf" srcId="{823DB8F9-2A6A-4A2B-A850-745F3BA968A9}" destId="{D5E24B81-CA85-40B7-87F5-BB168E0C91E0}" srcOrd="5" destOrd="0" presId="urn:microsoft.com/office/officeart/2005/8/layout/hierarchy1"/>
    <dgm:cxn modelId="{FD3CD7E7-45AD-49B0-B4A9-4D18A044423C}" type="presParOf" srcId="{D5E24B81-CA85-40B7-87F5-BB168E0C91E0}" destId="{31CC10D2-597C-4A3C-A31C-AA6ABFE9A0E4}" srcOrd="0" destOrd="0" presId="urn:microsoft.com/office/officeart/2005/8/layout/hierarchy1"/>
    <dgm:cxn modelId="{9B0F7166-E0CF-4849-AAB2-DD2F59E9C819}" type="presParOf" srcId="{31CC10D2-597C-4A3C-A31C-AA6ABFE9A0E4}" destId="{A9DD5EAC-3C65-4172-A9FA-CE66B4B3A4CC}" srcOrd="0" destOrd="0" presId="urn:microsoft.com/office/officeart/2005/8/layout/hierarchy1"/>
    <dgm:cxn modelId="{700AC50A-EFF7-4D4C-BB92-2AFEBFD9E4F4}" type="presParOf" srcId="{31CC10D2-597C-4A3C-A31C-AA6ABFE9A0E4}" destId="{7008DC96-DF39-41EA-9CEA-72B4B6BB6D20}" srcOrd="1" destOrd="0" presId="urn:microsoft.com/office/officeart/2005/8/layout/hierarchy1"/>
    <dgm:cxn modelId="{58ECADAF-51E5-4020-A63D-EBAF6C54FB08}" type="presParOf" srcId="{D5E24B81-CA85-40B7-87F5-BB168E0C91E0}" destId="{B9D5A59A-A3C3-4439-BCB3-0D5B959D6FA6}" srcOrd="1" destOrd="0" presId="urn:microsoft.com/office/officeart/2005/8/layout/hierarchy1"/>
    <dgm:cxn modelId="{EEE814F5-F3F7-44E7-9D8C-21BA103262DA}" type="presParOf" srcId="{26E28BE7-51D5-4822-9ACC-9E902E11371E}" destId="{766A8182-451F-4CF2-AE2D-2A427170905F}" srcOrd="4" destOrd="0" presId="urn:microsoft.com/office/officeart/2005/8/layout/hierarchy1"/>
    <dgm:cxn modelId="{BF6049AA-4717-43C4-9174-82B52F43FA46}" type="presParOf" srcId="{26E28BE7-51D5-4822-9ACC-9E902E11371E}" destId="{738F44CD-B54F-4C65-A68C-12E8C42DFACF}" srcOrd="5" destOrd="0" presId="urn:microsoft.com/office/officeart/2005/8/layout/hierarchy1"/>
    <dgm:cxn modelId="{1218D30C-F896-48CD-A07C-D7AFA6E778ED}" type="presParOf" srcId="{738F44CD-B54F-4C65-A68C-12E8C42DFACF}" destId="{84B310FD-0221-4E27-BBB7-F719B6BE4283}" srcOrd="0" destOrd="0" presId="urn:microsoft.com/office/officeart/2005/8/layout/hierarchy1"/>
    <dgm:cxn modelId="{54C76C7A-0D61-4D1C-8BFD-55B7BB8455C5}" type="presParOf" srcId="{84B310FD-0221-4E27-BBB7-F719B6BE4283}" destId="{6602AC66-084C-40B0-BBA6-66BD5B9CCE09}" srcOrd="0" destOrd="0" presId="urn:microsoft.com/office/officeart/2005/8/layout/hierarchy1"/>
    <dgm:cxn modelId="{32299079-4CBF-4EF3-BF81-BB5C15876EBB}" type="presParOf" srcId="{84B310FD-0221-4E27-BBB7-F719B6BE4283}" destId="{477C1104-FC80-4B8F-9E94-F8FD1B409BC5}" srcOrd="1" destOrd="0" presId="urn:microsoft.com/office/officeart/2005/8/layout/hierarchy1"/>
    <dgm:cxn modelId="{603D547C-B271-46AA-9F3B-C68D2EF702A2}" type="presParOf" srcId="{738F44CD-B54F-4C65-A68C-12E8C42DFACF}" destId="{C5F57442-15D0-4FA1-BAFE-E05E716EE5B9}" srcOrd="1" destOrd="0" presId="urn:microsoft.com/office/officeart/2005/8/layout/hierarchy1"/>
    <dgm:cxn modelId="{ECD4CC91-3383-412E-99D3-2174FCFEF1AE}" type="presParOf" srcId="{C5F57442-15D0-4FA1-BAFE-E05E716EE5B9}" destId="{65BF77ED-FED6-462F-A4D7-B208537BA1A6}" srcOrd="0" destOrd="0" presId="urn:microsoft.com/office/officeart/2005/8/layout/hierarchy1"/>
    <dgm:cxn modelId="{5B99E923-C559-4245-94F1-C3D53477C087}" type="presParOf" srcId="{C5F57442-15D0-4FA1-BAFE-E05E716EE5B9}" destId="{780D0D38-8B7B-4C3B-AE99-6111F67E4596}" srcOrd="1" destOrd="0" presId="urn:microsoft.com/office/officeart/2005/8/layout/hierarchy1"/>
    <dgm:cxn modelId="{7FAFC9E4-471F-4F80-9682-748383093F09}" type="presParOf" srcId="{780D0D38-8B7B-4C3B-AE99-6111F67E4596}" destId="{92071591-895F-40FC-8EAE-DAA88D985E1F}" srcOrd="0" destOrd="0" presId="urn:microsoft.com/office/officeart/2005/8/layout/hierarchy1"/>
    <dgm:cxn modelId="{D5EACB68-D4F1-47AD-805D-1362E301F3EA}" type="presParOf" srcId="{92071591-895F-40FC-8EAE-DAA88D985E1F}" destId="{A0DEF052-2F80-48CC-9745-1B9BFA1A68BA}" srcOrd="0" destOrd="0" presId="urn:microsoft.com/office/officeart/2005/8/layout/hierarchy1"/>
    <dgm:cxn modelId="{F0AEC0E6-520E-40FD-8FC7-C48D80AC67BE}" type="presParOf" srcId="{92071591-895F-40FC-8EAE-DAA88D985E1F}" destId="{D098B2F1-55B0-44A4-B82C-D8161776FCE3}" srcOrd="1" destOrd="0" presId="urn:microsoft.com/office/officeart/2005/8/layout/hierarchy1"/>
    <dgm:cxn modelId="{B90C0614-E6AA-45D8-8DB5-7C3265129DD6}" type="presParOf" srcId="{780D0D38-8B7B-4C3B-AE99-6111F67E4596}" destId="{C55FD47D-4A82-4E4C-AB95-92D54CA63D4F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16F91-64E0-4D47-9F84-CADB2BDCD7B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E84BA-05FF-410F-B768-C9487FAEB2E4}">
      <dgm:prSet phldrT="[Text]"/>
      <dgm:spPr/>
      <dgm:t>
        <a:bodyPr/>
        <a:lstStyle/>
        <a:p>
          <a:r>
            <a:rPr lang="en-US" dirty="0" smtClean="0"/>
            <a:t>C/C++ </a:t>
          </a:r>
          <a:br>
            <a:rPr lang="en-US" dirty="0" smtClean="0"/>
          </a:br>
          <a:r>
            <a:rPr lang="en-US" dirty="0" smtClean="0"/>
            <a:t>Java</a:t>
          </a:r>
          <a:endParaRPr lang="en-US" dirty="0"/>
        </a:p>
      </dgm:t>
    </dgm:pt>
    <dgm:pt modelId="{CE052C4A-3FB0-4430-8086-874DA159A5E3}" type="parTrans" cxnId="{BF480866-7ADA-43FC-B562-AD725285C1AD}">
      <dgm:prSet/>
      <dgm:spPr/>
      <dgm:t>
        <a:bodyPr/>
        <a:lstStyle/>
        <a:p>
          <a:endParaRPr lang="en-US"/>
        </a:p>
      </dgm:t>
    </dgm:pt>
    <dgm:pt modelId="{4201AFB8-57F4-4427-9DF7-13BA0DD4A776}" type="sibTrans" cxnId="{BF480866-7ADA-43FC-B562-AD725285C1AD}">
      <dgm:prSet/>
      <dgm:spPr/>
      <dgm:t>
        <a:bodyPr/>
        <a:lstStyle/>
        <a:p>
          <a:endParaRPr lang="en-US"/>
        </a:p>
      </dgm:t>
    </dgm:pt>
    <dgm:pt modelId="{6ACA086A-C116-4B3C-B036-15D1EFDE88CC}">
      <dgm:prSet phldrT="[Text]"/>
      <dgm:spPr/>
      <dgm:t>
        <a:bodyPr/>
        <a:lstStyle/>
        <a:p>
          <a:r>
            <a:rPr lang="en-US" dirty="0" smtClean="0"/>
            <a:t>C basic</a:t>
          </a:r>
          <a:endParaRPr lang="en-US" dirty="0"/>
        </a:p>
      </dgm:t>
    </dgm:pt>
    <dgm:pt modelId="{D8CD7A59-6A1C-434A-8612-AAF772711538}" type="parTrans" cxnId="{BD37251B-9709-424E-8971-F4A10FFBDC29}">
      <dgm:prSet/>
      <dgm:spPr/>
      <dgm:t>
        <a:bodyPr/>
        <a:lstStyle/>
        <a:p>
          <a:endParaRPr lang="en-US"/>
        </a:p>
      </dgm:t>
    </dgm:pt>
    <dgm:pt modelId="{036D78AD-C7D5-4C1A-8C62-4CE215199EAE}" type="sibTrans" cxnId="{BD37251B-9709-424E-8971-F4A10FFBDC29}">
      <dgm:prSet/>
      <dgm:spPr/>
      <dgm:t>
        <a:bodyPr/>
        <a:lstStyle/>
        <a:p>
          <a:endParaRPr lang="en-US"/>
        </a:p>
      </dgm:t>
    </dgm:pt>
    <dgm:pt modelId="{7A1DFEE3-654A-462A-960A-A87C029A43D0}">
      <dgm:prSet phldrT="[Text]"/>
      <dgm:spPr/>
      <dgm:t>
        <a:bodyPr/>
        <a:lstStyle/>
        <a:p>
          <a:r>
            <a:rPr lang="en-US" dirty="0" err="1" smtClean="0"/>
            <a:t>Cấu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endParaRPr lang="en-US" dirty="0"/>
        </a:p>
      </dgm:t>
    </dgm:pt>
    <dgm:pt modelId="{7ABF7342-493A-48EA-B475-F6BD9AF42EE4}" type="parTrans" cxnId="{3AEDA49B-598B-4A9A-9064-83BE8C2A11D6}">
      <dgm:prSet/>
      <dgm:spPr/>
      <dgm:t>
        <a:bodyPr/>
        <a:lstStyle/>
        <a:p>
          <a:endParaRPr lang="en-US"/>
        </a:p>
      </dgm:t>
    </dgm:pt>
    <dgm:pt modelId="{8051F182-1C0F-4B8A-B787-123AC00949F7}" type="sibTrans" cxnId="{3AEDA49B-598B-4A9A-9064-83BE8C2A11D6}">
      <dgm:prSet/>
      <dgm:spPr/>
      <dgm:t>
        <a:bodyPr/>
        <a:lstStyle/>
        <a:p>
          <a:endParaRPr lang="en-US"/>
        </a:p>
      </dgm:t>
    </dgm:pt>
    <dgm:pt modelId="{EC5226A7-2D80-46D0-AAEE-0E43E3287B14}">
      <dgm:prSet phldrT="[Text]"/>
      <dgm:spPr/>
      <dgm:t>
        <a:bodyPr/>
        <a:lstStyle/>
        <a:p>
          <a:r>
            <a:rPr lang="en-US" dirty="0" err="1" smtClean="0"/>
            <a:t>EngLish</a:t>
          </a:r>
          <a:endParaRPr lang="en-US" dirty="0"/>
        </a:p>
      </dgm:t>
    </dgm:pt>
    <dgm:pt modelId="{8B7069E3-0B02-4D4E-9CD4-67F00315B2FA}" type="parTrans" cxnId="{3AD7FE89-FA61-4B9E-A329-6C259C0F447F}">
      <dgm:prSet/>
      <dgm:spPr/>
      <dgm:t>
        <a:bodyPr/>
        <a:lstStyle/>
        <a:p>
          <a:endParaRPr lang="en-US"/>
        </a:p>
      </dgm:t>
    </dgm:pt>
    <dgm:pt modelId="{1F37D836-8DD5-4F2B-9DE0-37292BAA8482}" type="sibTrans" cxnId="{3AD7FE89-FA61-4B9E-A329-6C259C0F447F}">
      <dgm:prSet/>
      <dgm:spPr/>
      <dgm:t>
        <a:bodyPr/>
        <a:lstStyle/>
        <a:p>
          <a:endParaRPr lang="en-US"/>
        </a:p>
      </dgm:t>
    </dgm:pt>
    <dgm:pt modelId="{5DC01042-E7EF-4483-BB7F-957D8FFEAC23}">
      <dgm:prSet phldrT="[Text]"/>
      <dgm:spPr/>
      <dgm:t>
        <a:bodyPr/>
        <a:lstStyle/>
        <a:p>
          <a:r>
            <a:rPr lang="en-US" dirty="0" smtClean="0"/>
            <a:t>Read</a:t>
          </a:r>
          <a:endParaRPr lang="en-US" dirty="0"/>
        </a:p>
      </dgm:t>
    </dgm:pt>
    <dgm:pt modelId="{DB858686-DAA4-4DCF-8E75-ACB3060AAF71}" type="parTrans" cxnId="{DA79CFF9-7B6C-4030-AEA8-04267AD7C403}">
      <dgm:prSet/>
      <dgm:spPr/>
      <dgm:t>
        <a:bodyPr/>
        <a:lstStyle/>
        <a:p>
          <a:endParaRPr lang="en-US"/>
        </a:p>
      </dgm:t>
    </dgm:pt>
    <dgm:pt modelId="{F7D1E285-0AEB-46FA-9FE6-60869C71A651}" type="sibTrans" cxnId="{DA79CFF9-7B6C-4030-AEA8-04267AD7C403}">
      <dgm:prSet/>
      <dgm:spPr/>
      <dgm:t>
        <a:bodyPr/>
        <a:lstStyle/>
        <a:p>
          <a:endParaRPr lang="en-US"/>
        </a:p>
      </dgm:t>
    </dgm:pt>
    <dgm:pt modelId="{1183F479-8FA3-4530-85E1-AC2032E34C09}">
      <dgm:prSet phldrT="[Text]"/>
      <dgm:spPr/>
      <dgm:t>
        <a:bodyPr/>
        <a:lstStyle/>
        <a:p>
          <a:r>
            <a:rPr lang="en-US" dirty="0" smtClean="0"/>
            <a:t>Listen</a:t>
          </a:r>
          <a:endParaRPr lang="en-US" dirty="0"/>
        </a:p>
      </dgm:t>
    </dgm:pt>
    <dgm:pt modelId="{8415F437-4194-4941-91EC-987BAF7A8013}" type="parTrans" cxnId="{00F28B90-6A7F-47C0-9625-5691D63CD1D3}">
      <dgm:prSet/>
      <dgm:spPr/>
      <dgm:t>
        <a:bodyPr/>
        <a:lstStyle/>
        <a:p>
          <a:endParaRPr lang="en-US"/>
        </a:p>
      </dgm:t>
    </dgm:pt>
    <dgm:pt modelId="{247FE228-BC57-455E-950C-52994F04818F}" type="sibTrans" cxnId="{00F28B90-6A7F-47C0-9625-5691D63CD1D3}">
      <dgm:prSet/>
      <dgm:spPr/>
      <dgm:t>
        <a:bodyPr/>
        <a:lstStyle/>
        <a:p>
          <a:endParaRPr lang="en-US"/>
        </a:p>
      </dgm:t>
    </dgm:pt>
    <dgm:pt modelId="{3CDB0876-5A6F-4B76-A944-945A4F56527B}" type="pres">
      <dgm:prSet presAssocID="{5E016F91-64E0-4D47-9F84-CADB2BDCD7B2}" presName="Name0" presStyleCnt="0">
        <dgm:presLayoutVars>
          <dgm:dir/>
          <dgm:animLvl val="lvl"/>
          <dgm:resizeHandles/>
        </dgm:presLayoutVars>
      </dgm:prSet>
      <dgm:spPr/>
    </dgm:pt>
    <dgm:pt modelId="{308642D8-A974-4232-A287-4BD46E7A36E8}" type="pres">
      <dgm:prSet presAssocID="{CC6E84BA-05FF-410F-B768-C9487FAEB2E4}" presName="linNode" presStyleCnt="0"/>
      <dgm:spPr/>
    </dgm:pt>
    <dgm:pt modelId="{F1553AEB-ABF9-4712-9251-EF66E11F8BD5}" type="pres">
      <dgm:prSet presAssocID="{CC6E84BA-05FF-410F-B768-C9487FAEB2E4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CDB22-0DA7-4842-9FBD-C8B7858FE60F}" type="pres">
      <dgm:prSet presAssocID="{CC6E84BA-05FF-410F-B768-C9487FAEB2E4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83D96-1291-4ADD-8CB3-EFCE9DCC73F5}" type="pres">
      <dgm:prSet presAssocID="{4201AFB8-57F4-4427-9DF7-13BA0DD4A776}" presName="spacing" presStyleCnt="0"/>
      <dgm:spPr/>
    </dgm:pt>
    <dgm:pt modelId="{B61A3CDD-AEEF-47B8-8C93-110BA7998A3A}" type="pres">
      <dgm:prSet presAssocID="{EC5226A7-2D80-46D0-AAEE-0E43E3287B14}" presName="linNode" presStyleCnt="0"/>
      <dgm:spPr/>
    </dgm:pt>
    <dgm:pt modelId="{EFFF8073-7CD9-49F8-B5F2-A6A27845C119}" type="pres">
      <dgm:prSet presAssocID="{EC5226A7-2D80-46D0-AAEE-0E43E3287B14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6E742-4370-40E4-A68E-6B3505A499AD}" type="pres">
      <dgm:prSet presAssocID="{EC5226A7-2D80-46D0-AAEE-0E43E3287B14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F28B90-6A7F-47C0-9625-5691D63CD1D3}" srcId="{EC5226A7-2D80-46D0-AAEE-0E43E3287B14}" destId="{1183F479-8FA3-4530-85E1-AC2032E34C09}" srcOrd="1" destOrd="0" parTransId="{8415F437-4194-4941-91EC-987BAF7A8013}" sibTransId="{247FE228-BC57-455E-950C-52994F04818F}"/>
    <dgm:cxn modelId="{52A9C6CC-A811-42CD-8DBA-C8989A3C8D80}" type="presOf" srcId="{1183F479-8FA3-4530-85E1-AC2032E34C09}" destId="{30E6E742-4370-40E4-A68E-6B3505A499AD}" srcOrd="0" destOrd="1" presId="urn:microsoft.com/office/officeart/2005/8/layout/vList6"/>
    <dgm:cxn modelId="{DA79CFF9-7B6C-4030-AEA8-04267AD7C403}" srcId="{EC5226A7-2D80-46D0-AAEE-0E43E3287B14}" destId="{5DC01042-E7EF-4483-BB7F-957D8FFEAC23}" srcOrd="0" destOrd="0" parTransId="{DB858686-DAA4-4DCF-8E75-ACB3060AAF71}" sibTransId="{F7D1E285-0AEB-46FA-9FE6-60869C71A651}"/>
    <dgm:cxn modelId="{4D317047-DDBA-4CCE-A023-5EC6AC8A971E}" type="presOf" srcId="{6ACA086A-C116-4B3C-B036-15D1EFDE88CC}" destId="{F41CDB22-0DA7-4842-9FBD-C8B7858FE60F}" srcOrd="0" destOrd="0" presId="urn:microsoft.com/office/officeart/2005/8/layout/vList6"/>
    <dgm:cxn modelId="{2F7191A0-A0DF-48AE-B143-6593509852EB}" type="presOf" srcId="{EC5226A7-2D80-46D0-AAEE-0E43E3287B14}" destId="{EFFF8073-7CD9-49F8-B5F2-A6A27845C119}" srcOrd="0" destOrd="0" presId="urn:microsoft.com/office/officeart/2005/8/layout/vList6"/>
    <dgm:cxn modelId="{3AD7FE89-FA61-4B9E-A329-6C259C0F447F}" srcId="{5E016F91-64E0-4D47-9F84-CADB2BDCD7B2}" destId="{EC5226A7-2D80-46D0-AAEE-0E43E3287B14}" srcOrd="1" destOrd="0" parTransId="{8B7069E3-0B02-4D4E-9CD4-67F00315B2FA}" sibTransId="{1F37D836-8DD5-4F2B-9DE0-37292BAA8482}"/>
    <dgm:cxn modelId="{2FFADACC-F5C6-4B84-A1F1-136415C45599}" type="presOf" srcId="{5DC01042-E7EF-4483-BB7F-957D8FFEAC23}" destId="{30E6E742-4370-40E4-A68E-6B3505A499AD}" srcOrd="0" destOrd="0" presId="urn:microsoft.com/office/officeart/2005/8/layout/vList6"/>
    <dgm:cxn modelId="{BD37251B-9709-424E-8971-F4A10FFBDC29}" srcId="{CC6E84BA-05FF-410F-B768-C9487FAEB2E4}" destId="{6ACA086A-C116-4B3C-B036-15D1EFDE88CC}" srcOrd="0" destOrd="0" parTransId="{D8CD7A59-6A1C-434A-8612-AAF772711538}" sibTransId="{036D78AD-C7D5-4C1A-8C62-4CE215199EAE}"/>
    <dgm:cxn modelId="{72C96D41-F052-47B3-8B13-8C965D72C4EA}" type="presOf" srcId="{5E016F91-64E0-4D47-9F84-CADB2BDCD7B2}" destId="{3CDB0876-5A6F-4B76-A944-945A4F56527B}" srcOrd="0" destOrd="0" presId="urn:microsoft.com/office/officeart/2005/8/layout/vList6"/>
    <dgm:cxn modelId="{FFFC7002-94BF-475D-8857-A61AACEAF349}" type="presOf" srcId="{CC6E84BA-05FF-410F-B768-C9487FAEB2E4}" destId="{F1553AEB-ABF9-4712-9251-EF66E11F8BD5}" srcOrd="0" destOrd="0" presId="urn:microsoft.com/office/officeart/2005/8/layout/vList6"/>
    <dgm:cxn modelId="{BF480866-7ADA-43FC-B562-AD725285C1AD}" srcId="{5E016F91-64E0-4D47-9F84-CADB2BDCD7B2}" destId="{CC6E84BA-05FF-410F-B768-C9487FAEB2E4}" srcOrd="0" destOrd="0" parTransId="{CE052C4A-3FB0-4430-8086-874DA159A5E3}" sibTransId="{4201AFB8-57F4-4427-9DF7-13BA0DD4A776}"/>
    <dgm:cxn modelId="{2B81D68A-1186-4EAB-9FAD-C48D34FFEA42}" type="presOf" srcId="{7A1DFEE3-654A-462A-960A-A87C029A43D0}" destId="{F41CDB22-0DA7-4842-9FBD-C8B7858FE60F}" srcOrd="0" destOrd="1" presId="urn:microsoft.com/office/officeart/2005/8/layout/vList6"/>
    <dgm:cxn modelId="{3AEDA49B-598B-4A9A-9064-83BE8C2A11D6}" srcId="{CC6E84BA-05FF-410F-B768-C9487FAEB2E4}" destId="{7A1DFEE3-654A-462A-960A-A87C029A43D0}" srcOrd="1" destOrd="0" parTransId="{7ABF7342-493A-48EA-B475-F6BD9AF42EE4}" sibTransId="{8051F182-1C0F-4B8A-B787-123AC00949F7}"/>
    <dgm:cxn modelId="{B0B550DE-4EE4-4D2D-831E-AC618D318EC4}" type="presParOf" srcId="{3CDB0876-5A6F-4B76-A944-945A4F56527B}" destId="{308642D8-A974-4232-A287-4BD46E7A36E8}" srcOrd="0" destOrd="0" presId="urn:microsoft.com/office/officeart/2005/8/layout/vList6"/>
    <dgm:cxn modelId="{E9FA7215-A7D8-44A3-B8AE-D4E901369CC2}" type="presParOf" srcId="{308642D8-A974-4232-A287-4BD46E7A36E8}" destId="{F1553AEB-ABF9-4712-9251-EF66E11F8BD5}" srcOrd="0" destOrd="0" presId="urn:microsoft.com/office/officeart/2005/8/layout/vList6"/>
    <dgm:cxn modelId="{4E62FBA8-1B9D-48BB-894B-6368EA94D7A9}" type="presParOf" srcId="{308642D8-A974-4232-A287-4BD46E7A36E8}" destId="{F41CDB22-0DA7-4842-9FBD-C8B7858FE60F}" srcOrd="1" destOrd="0" presId="urn:microsoft.com/office/officeart/2005/8/layout/vList6"/>
    <dgm:cxn modelId="{FFC796B5-9360-4A32-A12C-54E2816AEA28}" type="presParOf" srcId="{3CDB0876-5A6F-4B76-A944-945A4F56527B}" destId="{16783D96-1291-4ADD-8CB3-EFCE9DCC73F5}" srcOrd="1" destOrd="0" presId="urn:microsoft.com/office/officeart/2005/8/layout/vList6"/>
    <dgm:cxn modelId="{35B6B2EF-0AC4-4A36-A766-E2413D1CB0CA}" type="presParOf" srcId="{3CDB0876-5A6F-4B76-A944-945A4F56527B}" destId="{B61A3CDD-AEEF-47B8-8C93-110BA7998A3A}" srcOrd="2" destOrd="0" presId="urn:microsoft.com/office/officeart/2005/8/layout/vList6"/>
    <dgm:cxn modelId="{CDBA2B9F-7986-42F9-B0D6-7AC883D88E5B}" type="presParOf" srcId="{B61A3CDD-AEEF-47B8-8C93-110BA7998A3A}" destId="{EFFF8073-7CD9-49F8-B5F2-A6A27845C119}" srcOrd="0" destOrd="0" presId="urn:microsoft.com/office/officeart/2005/8/layout/vList6"/>
    <dgm:cxn modelId="{198AED97-4CA9-4E87-B47F-B4B8972C19C1}" type="presParOf" srcId="{B61A3CDD-AEEF-47B8-8C93-110BA7998A3A}" destId="{30E6E742-4370-40E4-A68E-6B3505A499AD}" srcOrd="1" destOrd="0" presId="urn:microsoft.com/office/officeart/2005/8/layout/vList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E77C5C-1E69-4C30-94DD-0C484E5FD18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F3E75-EEFE-4BCE-A1D7-9BE963D25917}">
      <dgm:prSet phldrT="[Text]"/>
      <dgm:spPr/>
      <dgm:t>
        <a:bodyPr/>
        <a:lstStyle/>
        <a:p>
          <a:r>
            <a:rPr lang="en-US" dirty="0" smtClean="0"/>
            <a:t>OOP</a:t>
          </a:r>
          <a:endParaRPr lang="en-US" dirty="0"/>
        </a:p>
      </dgm:t>
    </dgm:pt>
    <dgm:pt modelId="{9B406694-A839-41D5-81FF-2B52C44BA26B}" type="parTrans" cxnId="{EC36F516-F5BC-4F3A-9550-E212886C0F65}">
      <dgm:prSet/>
      <dgm:spPr/>
      <dgm:t>
        <a:bodyPr/>
        <a:lstStyle/>
        <a:p>
          <a:endParaRPr lang="en-US"/>
        </a:p>
      </dgm:t>
    </dgm:pt>
    <dgm:pt modelId="{2DA03B46-74FF-41CB-B0DD-08805114A68F}" type="sibTrans" cxnId="{EC36F516-F5BC-4F3A-9550-E212886C0F65}">
      <dgm:prSet/>
      <dgm:spPr/>
      <dgm:t>
        <a:bodyPr/>
        <a:lstStyle/>
        <a:p>
          <a:endParaRPr lang="en-US"/>
        </a:p>
      </dgm:t>
    </dgm:pt>
    <dgm:pt modelId="{1A837214-6666-49A5-B3A7-7FF6AD45151F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A1DF65D8-A855-4A9C-831F-1F0A83188104}" type="parTrans" cxnId="{DED0B2F0-6934-4E41-AD2D-318978D07926}">
      <dgm:prSet/>
      <dgm:spPr/>
      <dgm:t>
        <a:bodyPr/>
        <a:lstStyle/>
        <a:p>
          <a:endParaRPr lang="en-US"/>
        </a:p>
      </dgm:t>
    </dgm:pt>
    <dgm:pt modelId="{248192AF-6327-4737-82E5-CA9CFA8B1F86}" type="sibTrans" cxnId="{DED0B2F0-6934-4E41-AD2D-318978D07926}">
      <dgm:prSet/>
      <dgm:spPr/>
      <dgm:t>
        <a:bodyPr/>
        <a:lstStyle/>
        <a:p>
          <a:endParaRPr lang="en-US"/>
        </a:p>
      </dgm:t>
    </dgm:pt>
    <dgm:pt modelId="{BAD63C53-210A-4263-B910-225CD2ED57E3}">
      <dgm:prSet phldrT="[Text]"/>
      <dgm:spPr/>
      <dgm:t>
        <a:bodyPr/>
        <a:lstStyle/>
        <a:p>
          <a:r>
            <a:rPr lang="en-US" dirty="0" smtClean="0"/>
            <a:t>Swift</a:t>
          </a:r>
          <a:endParaRPr lang="en-US" dirty="0"/>
        </a:p>
      </dgm:t>
    </dgm:pt>
    <dgm:pt modelId="{9513E939-67F5-474C-A4EF-51A903F47D74}" type="parTrans" cxnId="{9C5426E7-94D7-4BD9-9EE1-3BB0BDFBB126}">
      <dgm:prSet/>
      <dgm:spPr/>
      <dgm:t>
        <a:bodyPr/>
        <a:lstStyle/>
        <a:p>
          <a:endParaRPr lang="en-US"/>
        </a:p>
      </dgm:t>
    </dgm:pt>
    <dgm:pt modelId="{2281013E-1AAA-47B6-B276-873CC7B44717}" type="sibTrans" cxnId="{9C5426E7-94D7-4BD9-9EE1-3BB0BDFBB126}">
      <dgm:prSet/>
      <dgm:spPr/>
      <dgm:t>
        <a:bodyPr/>
        <a:lstStyle/>
        <a:p>
          <a:endParaRPr lang="en-US"/>
        </a:p>
      </dgm:t>
    </dgm:pt>
    <dgm:pt modelId="{B4D80AB3-DDF1-41D6-8865-629DD28265F9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07B87BD0-0907-4406-B35E-01BDD9EE7CB6}" type="parTrans" cxnId="{1F2D1C86-0C94-49F8-8568-17A7ED996D2D}">
      <dgm:prSet/>
      <dgm:spPr/>
      <dgm:t>
        <a:bodyPr/>
        <a:lstStyle/>
        <a:p>
          <a:endParaRPr lang="en-US"/>
        </a:p>
      </dgm:t>
    </dgm:pt>
    <dgm:pt modelId="{23AC1E1B-FEDE-479F-B31F-C43807E3FDEB}" type="sibTrans" cxnId="{1F2D1C86-0C94-49F8-8568-17A7ED996D2D}">
      <dgm:prSet/>
      <dgm:spPr/>
      <dgm:t>
        <a:bodyPr/>
        <a:lstStyle/>
        <a:p>
          <a:endParaRPr lang="en-US"/>
        </a:p>
      </dgm:t>
    </dgm:pt>
    <dgm:pt modelId="{EF52F77C-FA30-4D56-B725-46F42BD223E5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153D3ABD-3FA7-4AE1-A701-CE927FE275BE}" type="parTrans" cxnId="{163DD991-EAFF-4E6D-83A0-AD79E02ABE08}">
      <dgm:prSet/>
      <dgm:spPr/>
      <dgm:t>
        <a:bodyPr/>
        <a:lstStyle/>
        <a:p>
          <a:endParaRPr lang="en-US"/>
        </a:p>
      </dgm:t>
    </dgm:pt>
    <dgm:pt modelId="{D9FC0E1F-4DBE-448C-AD6F-6660A8865E84}" type="sibTrans" cxnId="{163DD991-EAFF-4E6D-83A0-AD79E02ABE08}">
      <dgm:prSet/>
      <dgm:spPr/>
      <dgm:t>
        <a:bodyPr/>
        <a:lstStyle/>
        <a:p>
          <a:endParaRPr lang="en-US"/>
        </a:p>
      </dgm:t>
    </dgm:pt>
    <dgm:pt modelId="{A3F20ADE-9C40-457D-BD53-953FF0594D68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8DE9701A-CAAD-4A28-A473-4A10D436F204}" type="parTrans" cxnId="{164AAB19-40BF-451B-A793-CCC9AF21459E}">
      <dgm:prSet/>
      <dgm:spPr/>
      <dgm:t>
        <a:bodyPr/>
        <a:lstStyle/>
        <a:p>
          <a:endParaRPr lang="en-US"/>
        </a:p>
      </dgm:t>
    </dgm:pt>
    <dgm:pt modelId="{A095A62E-0781-4CDC-AF39-ECB9C7E651FD}" type="sibTrans" cxnId="{164AAB19-40BF-451B-A793-CCC9AF21459E}">
      <dgm:prSet/>
      <dgm:spPr/>
      <dgm:t>
        <a:bodyPr/>
        <a:lstStyle/>
        <a:p>
          <a:endParaRPr lang="en-US"/>
        </a:p>
      </dgm:t>
    </dgm:pt>
    <dgm:pt modelId="{AE3F03D2-BC86-4F7F-9187-D1CE282E5809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CDE13495-D4F4-422C-AAD5-3AA3561F65F8}" type="parTrans" cxnId="{DA5D9491-2192-436B-ABE1-4EA7174A2788}">
      <dgm:prSet/>
      <dgm:spPr/>
      <dgm:t>
        <a:bodyPr/>
        <a:lstStyle/>
        <a:p>
          <a:endParaRPr lang="en-US"/>
        </a:p>
      </dgm:t>
    </dgm:pt>
    <dgm:pt modelId="{C3142DFA-3732-4C45-8493-87ABCB1BCFB3}" type="sibTrans" cxnId="{DA5D9491-2192-436B-ABE1-4EA7174A2788}">
      <dgm:prSet/>
      <dgm:spPr/>
      <dgm:t>
        <a:bodyPr/>
        <a:lstStyle/>
        <a:p>
          <a:endParaRPr lang="en-US"/>
        </a:p>
      </dgm:t>
    </dgm:pt>
    <dgm:pt modelId="{8BF775DD-4862-4A94-923F-42F751B12A63}">
      <dgm:prSet phldrT="[Text]"/>
      <dgm:spPr/>
      <dgm:t>
        <a:bodyPr/>
        <a:lstStyle/>
        <a:p>
          <a:r>
            <a:rPr lang="en-US" dirty="0" smtClean="0"/>
            <a:t>English</a:t>
          </a:r>
          <a:endParaRPr lang="en-US" dirty="0"/>
        </a:p>
      </dgm:t>
    </dgm:pt>
    <dgm:pt modelId="{6F2CC491-031B-4D8F-82BF-159EEB48FAC5}" type="parTrans" cxnId="{ABA31113-306F-4B57-98FE-B42F4E469B5E}">
      <dgm:prSet/>
      <dgm:spPr/>
      <dgm:t>
        <a:bodyPr/>
        <a:lstStyle/>
        <a:p>
          <a:endParaRPr lang="en-US"/>
        </a:p>
      </dgm:t>
    </dgm:pt>
    <dgm:pt modelId="{17573F6D-08A4-42BD-89EE-A8C48E58D54A}" type="sibTrans" cxnId="{ABA31113-306F-4B57-98FE-B42F4E469B5E}">
      <dgm:prSet/>
      <dgm:spPr/>
      <dgm:t>
        <a:bodyPr/>
        <a:lstStyle/>
        <a:p>
          <a:endParaRPr lang="en-US"/>
        </a:p>
      </dgm:t>
    </dgm:pt>
    <dgm:pt modelId="{DF139F6C-A1AD-4EA5-9378-3FA714C16455}">
      <dgm:prSet/>
      <dgm:spPr/>
      <dgm:t>
        <a:bodyPr/>
        <a:lstStyle/>
        <a:p>
          <a:r>
            <a:rPr lang="en-US" dirty="0" smtClean="0"/>
            <a:t>Translate</a:t>
          </a:r>
          <a:endParaRPr lang="en-US" dirty="0"/>
        </a:p>
      </dgm:t>
    </dgm:pt>
    <dgm:pt modelId="{AEEE654B-1F74-4A0E-BE3A-EDEC409CD431}" type="parTrans" cxnId="{4D7105AB-33FD-497D-AFE8-FE7FFDB38DE1}">
      <dgm:prSet/>
      <dgm:spPr/>
      <dgm:t>
        <a:bodyPr/>
        <a:lstStyle/>
        <a:p>
          <a:endParaRPr lang="en-US"/>
        </a:p>
      </dgm:t>
    </dgm:pt>
    <dgm:pt modelId="{A38339E6-D171-487D-8CE1-2C48CC62E9E0}" type="sibTrans" cxnId="{4D7105AB-33FD-497D-AFE8-FE7FFDB38DE1}">
      <dgm:prSet/>
      <dgm:spPr/>
      <dgm:t>
        <a:bodyPr/>
        <a:lstStyle/>
        <a:p>
          <a:endParaRPr lang="en-US"/>
        </a:p>
      </dgm:t>
    </dgm:pt>
    <dgm:pt modelId="{7C29CC25-29DC-4417-9898-42F3D3C4C0D1}">
      <dgm:prSet/>
      <dgm:spPr/>
      <dgm:t>
        <a:bodyPr/>
        <a:lstStyle/>
        <a:p>
          <a:r>
            <a:rPr lang="en-US" dirty="0" smtClean="0"/>
            <a:t>Read/Listen</a:t>
          </a:r>
          <a:endParaRPr lang="en-US" dirty="0"/>
        </a:p>
      </dgm:t>
    </dgm:pt>
    <dgm:pt modelId="{5EB613BA-AE18-4515-BE54-1B3E682F46DC}" type="parTrans" cxnId="{57567749-A508-4914-862E-DE709449FCE6}">
      <dgm:prSet/>
      <dgm:spPr/>
      <dgm:t>
        <a:bodyPr/>
        <a:lstStyle/>
        <a:p>
          <a:endParaRPr lang="en-US"/>
        </a:p>
      </dgm:t>
    </dgm:pt>
    <dgm:pt modelId="{D65CA13E-F2A4-49D8-9382-47B98381A8D2}" type="sibTrans" cxnId="{57567749-A508-4914-862E-DE709449FCE6}">
      <dgm:prSet/>
      <dgm:spPr/>
      <dgm:t>
        <a:bodyPr/>
        <a:lstStyle/>
        <a:p>
          <a:endParaRPr lang="en-US"/>
        </a:p>
      </dgm:t>
    </dgm:pt>
    <dgm:pt modelId="{95BAFD13-DCBD-40DF-ABB6-087513756248}" type="pres">
      <dgm:prSet presAssocID="{88E77C5C-1E69-4C30-94DD-0C484E5FD18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A933F2-6BEE-489E-80E5-7754E34F0618}" type="pres">
      <dgm:prSet presAssocID="{B3FF3E75-EEFE-4BCE-A1D7-9BE963D25917}" presName="root" presStyleCnt="0"/>
      <dgm:spPr/>
    </dgm:pt>
    <dgm:pt modelId="{7193F8F6-111A-4DBD-869C-418C1F3E46DF}" type="pres">
      <dgm:prSet presAssocID="{B3FF3E75-EEFE-4BCE-A1D7-9BE963D25917}" presName="rootComposite" presStyleCnt="0"/>
      <dgm:spPr/>
    </dgm:pt>
    <dgm:pt modelId="{D7A3C491-4A66-4743-8E4B-A08CBE2F2FB1}" type="pres">
      <dgm:prSet presAssocID="{B3FF3E75-EEFE-4BCE-A1D7-9BE963D25917}" presName="rootText" presStyleLbl="node1" presStyleIdx="0" presStyleCnt="3" custLinFactNeighborX="-59019" custLinFactNeighborY="7980"/>
      <dgm:spPr/>
      <dgm:t>
        <a:bodyPr/>
        <a:lstStyle/>
        <a:p>
          <a:endParaRPr lang="en-US"/>
        </a:p>
      </dgm:t>
    </dgm:pt>
    <dgm:pt modelId="{71F50601-8B1F-4DA0-AD4D-1543DB695EE2}" type="pres">
      <dgm:prSet presAssocID="{B3FF3E75-EEFE-4BCE-A1D7-9BE963D25917}" presName="rootConnector" presStyleLbl="node1" presStyleIdx="0" presStyleCnt="3"/>
      <dgm:spPr/>
    </dgm:pt>
    <dgm:pt modelId="{4B26AD06-3B50-4247-B480-524EF49E4DF7}" type="pres">
      <dgm:prSet presAssocID="{B3FF3E75-EEFE-4BCE-A1D7-9BE963D25917}" presName="childShape" presStyleCnt="0"/>
      <dgm:spPr/>
    </dgm:pt>
    <dgm:pt modelId="{92F33904-9F31-4494-B88C-D8A50B50A7B7}" type="pres">
      <dgm:prSet presAssocID="{A1DF65D8-A855-4A9C-831F-1F0A83188104}" presName="Name13" presStyleLbl="parChTrans1D2" presStyleIdx="0" presStyleCnt="7"/>
      <dgm:spPr/>
    </dgm:pt>
    <dgm:pt modelId="{C1BE22D2-99FA-44EC-83B4-7849AF156374}" type="pres">
      <dgm:prSet presAssocID="{1A837214-6666-49A5-B3A7-7FF6AD45151F}" presName="childText" presStyleLbl="bgAcc1" presStyleIdx="0" presStyleCnt="7" custLinFactX="-100000" custLinFactNeighborX="-199520" custLinFactNeighborY="-34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5CA5E-C5AF-4D1E-AA7D-CBBEBD3289CC}" type="pres">
      <dgm:prSet presAssocID="{9513E939-67F5-474C-A4EF-51A903F47D74}" presName="Name13" presStyleLbl="parChTrans1D2" presStyleIdx="1" presStyleCnt="7"/>
      <dgm:spPr/>
    </dgm:pt>
    <dgm:pt modelId="{88F9FB9E-A939-4EAA-BEB5-CC733559C172}" type="pres">
      <dgm:prSet presAssocID="{BAD63C53-210A-4263-B910-225CD2ED57E3}" presName="childText" presStyleLbl="bgAcc1" presStyleIdx="1" presStyleCnt="7" custLinFactX="-100000" custLinFactNeighborX="-193286" custLinFactNeighborY="351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A8A4B7-8215-48A6-A2A3-8C789164C4A2}" type="pres">
      <dgm:prSet presAssocID="{CDE13495-D4F4-422C-AAD5-3AA3561F65F8}" presName="Name13" presStyleLbl="parChTrans1D2" presStyleIdx="2" presStyleCnt="7"/>
      <dgm:spPr/>
    </dgm:pt>
    <dgm:pt modelId="{74774C8F-16E4-472D-AE14-3A84825A366F}" type="pres">
      <dgm:prSet presAssocID="{AE3F03D2-BC86-4F7F-9187-D1CE282E5809}" presName="childText" presStyleLbl="bgAcc1" presStyleIdx="2" presStyleCnt="7" custLinFactY="-100000" custLinFactNeighborX="-45038" custLinFactNeighborY="-133108">
        <dgm:presLayoutVars>
          <dgm:bulletEnabled val="1"/>
        </dgm:presLayoutVars>
      </dgm:prSet>
      <dgm:spPr/>
    </dgm:pt>
    <dgm:pt modelId="{D89247D8-36FE-4E45-9F0B-3CF2CBF47CD1}" type="pres">
      <dgm:prSet presAssocID="{8DE9701A-CAAD-4A28-A473-4A10D436F204}" presName="Name13" presStyleLbl="parChTrans1D2" presStyleIdx="3" presStyleCnt="7"/>
      <dgm:spPr/>
    </dgm:pt>
    <dgm:pt modelId="{0C206BEB-3C7A-4280-87D4-6DBC860E135D}" type="pres">
      <dgm:prSet presAssocID="{A3F20ADE-9C40-457D-BD53-953FF0594D68}" presName="childText" presStyleLbl="bgAcc1" presStyleIdx="3" presStyleCnt="7" custLinFactX="-73917" custLinFactNeighborX="-100000" custLinFactNeighborY="-82671">
        <dgm:presLayoutVars>
          <dgm:bulletEnabled val="1"/>
        </dgm:presLayoutVars>
      </dgm:prSet>
      <dgm:spPr/>
    </dgm:pt>
    <dgm:pt modelId="{C3D28C3B-6D8D-4F0A-A6D9-98713D8FB226}" type="pres">
      <dgm:prSet presAssocID="{B4D80AB3-DDF1-41D6-8865-629DD28265F9}" presName="root" presStyleCnt="0"/>
      <dgm:spPr/>
    </dgm:pt>
    <dgm:pt modelId="{79AF71A7-0EC9-4AB4-B22B-CA0C7E0ECECF}" type="pres">
      <dgm:prSet presAssocID="{B4D80AB3-DDF1-41D6-8865-629DD28265F9}" presName="rootComposite" presStyleCnt="0"/>
      <dgm:spPr/>
    </dgm:pt>
    <dgm:pt modelId="{6C784118-A9C1-4410-91AD-E22AF64E5B3D}" type="pres">
      <dgm:prSet presAssocID="{B4D80AB3-DDF1-41D6-8865-629DD28265F9}" presName="rootText" presStyleLbl="node1" presStyleIdx="1" presStyleCnt="3"/>
      <dgm:spPr/>
      <dgm:t>
        <a:bodyPr/>
        <a:lstStyle/>
        <a:p>
          <a:endParaRPr lang="en-US"/>
        </a:p>
      </dgm:t>
    </dgm:pt>
    <dgm:pt modelId="{7F895DE0-1BE2-4D99-B8AC-54C4FF773AA5}" type="pres">
      <dgm:prSet presAssocID="{B4D80AB3-DDF1-41D6-8865-629DD28265F9}" presName="rootConnector" presStyleLbl="node1" presStyleIdx="1" presStyleCnt="3"/>
      <dgm:spPr/>
    </dgm:pt>
    <dgm:pt modelId="{61EB585D-B95A-41BE-9E73-4EAC76C891B6}" type="pres">
      <dgm:prSet presAssocID="{B4D80AB3-DDF1-41D6-8865-629DD28265F9}" presName="childShape" presStyleCnt="0"/>
      <dgm:spPr/>
    </dgm:pt>
    <dgm:pt modelId="{7779ACAE-47EE-4715-8B55-D04243421EB9}" type="pres">
      <dgm:prSet presAssocID="{153D3ABD-3FA7-4AE1-A701-CE927FE275BE}" presName="Name13" presStyleLbl="parChTrans1D2" presStyleIdx="4" presStyleCnt="7"/>
      <dgm:spPr/>
    </dgm:pt>
    <dgm:pt modelId="{13AD228C-5DC5-44BE-85FD-5205D874CE5E}" type="pres">
      <dgm:prSet presAssocID="{EF52F77C-FA30-4D56-B725-46F42BD223E5}" presName="childText" presStyleLbl="bgAcc1" presStyleIdx="4" presStyleCnt="7">
        <dgm:presLayoutVars>
          <dgm:bulletEnabled val="1"/>
        </dgm:presLayoutVars>
      </dgm:prSet>
      <dgm:spPr/>
    </dgm:pt>
    <dgm:pt modelId="{8E9DD493-A9BE-40BE-9059-6CC72B5E9B3C}" type="pres">
      <dgm:prSet presAssocID="{8BF775DD-4862-4A94-923F-42F751B12A63}" presName="root" presStyleCnt="0"/>
      <dgm:spPr/>
    </dgm:pt>
    <dgm:pt modelId="{39672BBC-7839-4C55-98ED-7A279E7B62E9}" type="pres">
      <dgm:prSet presAssocID="{8BF775DD-4862-4A94-923F-42F751B12A63}" presName="rootComposite" presStyleCnt="0"/>
      <dgm:spPr/>
    </dgm:pt>
    <dgm:pt modelId="{BB7FF1A2-162C-4F50-BC45-930397325984}" type="pres">
      <dgm:prSet presAssocID="{8BF775DD-4862-4A94-923F-42F751B12A63}" presName="rootText" presStyleLbl="node1" presStyleIdx="2" presStyleCnt="3" custLinFactNeighborX="52924" custLinFactNeighborY="10178"/>
      <dgm:spPr/>
      <dgm:t>
        <a:bodyPr/>
        <a:lstStyle/>
        <a:p>
          <a:endParaRPr lang="en-US"/>
        </a:p>
      </dgm:t>
    </dgm:pt>
    <dgm:pt modelId="{4163208E-C449-4A97-88EB-737396545232}" type="pres">
      <dgm:prSet presAssocID="{8BF775DD-4862-4A94-923F-42F751B12A63}" presName="rootConnector" presStyleLbl="node1" presStyleIdx="2" presStyleCnt="3"/>
      <dgm:spPr/>
    </dgm:pt>
    <dgm:pt modelId="{329F737C-90D0-4DC7-AD4D-80E5C9E6E809}" type="pres">
      <dgm:prSet presAssocID="{8BF775DD-4862-4A94-923F-42F751B12A63}" presName="childShape" presStyleCnt="0"/>
      <dgm:spPr/>
    </dgm:pt>
    <dgm:pt modelId="{FC26CC8A-2DBD-4AF7-9569-F7809B1DB1B6}" type="pres">
      <dgm:prSet presAssocID="{5EB613BA-AE18-4515-BE54-1B3E682F46DC}" presName="Name13" presStyleLbl="parChTrans1D2" presStyleIdx="5" presStyleCnt="7"/>
      <dgm:spPr/>
    </dgm:pt>
    <dgm:pt modelId="{BA34D9DF-1870-4AA1-B4DE-09A2738DE433}" type="pres">
      <dgm:prSet presAssocID="{7C29CC25-29DC-4417-9898-42F3D3C4C0D1}" presName="childText" presStyleLbl="bgAcc1" presStyleIdx="5" presStyleCnt="7" custLinFactY="64879" custLinFactNeighborX="-7378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0F73F-E6F0-458A-BB9C-856FBFDFE607}" type="pres">
      <dgm:prSet presAssocID="{AEEE654B-1F74-4A0E-BE3A-EDEC409CD431}" presName="Name13" presStyleLbl="parChTrans1D2" presStyleIdx="6" presStyleCnt="7"/>
      <dgm:spPr/>
    </dgm:pt>
    <dgm:pt modelId="{273BE8CC-88B4-4E04-8479-D7B8EBB5A12F}" type="pres">
      <dgm:prSet presAssocID="{DF139F6C-A1AD-4EA5-9378-3FA714C16455}" presName="childText" presStyleLbl="bgAcc1" presStyleIdx="6" presStyleCnt="7" custLinFactNeighborX="75060" custLinFactNeighborY="-895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55C5E-E9E0-46C9-BF26-30A7851F64A0}" type="presOf" srcId="{9513E939-67F5-474C-A4EF-51A903F47D74}" destId="{B5E5CA5E-C5AF-4D1E-AA7D-CBBEBD3289CC}" srcOrd="0" destOrd="0" presId="urn:microsoft.com/office/officeart/2005/8/layout/hierarchy3"/>
    <dgm:cxn modelId="{82C7C76E-B35A-4501-BEDF-1F8D1EE86183}" type="presOf" srcId="{B4D80AB3-DDF1-41D6-8865-629DD28265F9}" destId="{7F895DE0-1BE2-4D99-B8AC-54C4FF773AA5}" srcOrd="1" destOrd="0" presId="urn:microsoft.com/office/officeart/2005/8/layout/hierarchy3"/>
    <dgm:cxn modelId="{6079C403-0E07-44CA-A143-396E67FDCC09}" type="presOf" srcId="{88E77C5C-1E69-4C30-94DD-0C484E5FD182}" destId="{95BAFD13-DCBD-40DF-ABB6-087513756248}" srcOrd="0" destOrd="0" presId="urn:microsoft.com/office/officeart/2005/8/layout/hierarchy3"/>
    <dgm:cxn modelId="{DA5D9491-2192-436B-ABE1-4EA7174A2788}" srcId="{B3FF3E75-EEFE-4BCE-A1D7-9BE963D25917}" destId="{AE3F03D2-BC86-4F7F-9187-D1CE282E5809}" srcOrd="2" destOrd="0" parTransId="{CDE13495-D4F4-422C-AAD5-3AA3561F65F8}" sibTransId="{C3142DFA-3732-4C45-8493-87ABCB1BCFB3}"/>
    <dgm:cxn modelId="{221D01C4-FD56-4328-AF75-3BDD7C6C87A8}" type="presOf" srcId="{CDE13495-D4F4-422C-AAD5-3AA3561F65F8}" destId="{A3A8A4B7-8215-48A6-A2A3-8C789164C4A2}" srcOrd="0" destOrd="0" presId="urn:microsoft.com/office/officeart/2005/8/layout/hierarchy3"/>
    <dgm:cxn modelId="{164AAB19-40BF-451B-A793-CCC9AF21459E}" srcId="{B3FF3E75-EEFE-4BCE-A1D7-9BE963D25917}" destId="{A3F20ADE-9C40-457D-BD53-953FF0594D68}" srcOrd="3" destOrd="0" parTransId="{8DE9701A-CAAD-4A28-A473-4A10D436F204}" sibTransId="{A095A62E-0781-4CDC-AF39-ECB9C7E651FD}"/>
    <dgm:cxn modelId="{2FADADDD-4978-444A-BD36-F97ED9E12ACB}" type="presOf" srcId="{8BF775DD-4862-4A94-923F-42F751B12A63}" destId="{4163208E-C449-4A97-88EB-737396545232}" srcOrd="1" destOrd="0" presId="urn:microsoft.com/office/officeart/2005/8/layout/hierarchy3"/>
    <dgm:cxn modelId="{4F4B37AD-724B-4AFD-99D6-21B1BB7481B6}" type="presOf" srcId="{A1DF65D8-A855-4A9C-831F-1F0A83188104}" destId="{92F33904-9F31-4494-B88C-D8A50B50A7B7}" srcOrd="0" destOrd="0" presId="urn:microsoft.com/office/officeart/2005/8/layout/hierarchy3"/>
    <dgm:cxn modelId="{163DD991-EAFF-4E6D-83A0-AD79E02ABE08}" srcId="{B4D80AB3-DDF1-41D6-8865-629DD28265F9}" destId="{EF52F77C-FA30-4D56-B725-46F42BD223E5}" srcOrd="0" destOrd="0" parTransId="{153D3ABD-3FA7-4AE1-A701-CE927FE275BE}" sibTransId="{D9FC0E1F-4DBE-448C-AD6F-6660A8865E84}"/>
    <dgm:cxn modelId="{57567749-A508-4914-862E-DE709449FCE6}" srcId="{8BF775DD-4862-4A94-923F-42F751B12A63}" destId="{7C29CC25-29DC-4417-9898-42F3D3C4C0D1}" srcOrd="0" destOrd="0" parTransId="{5EB613BA-AE18-4515-BE54-1B3E682F46DC}" sibTransId="{D65CA13E-F2A4-49D8-9382-47B98381A8D2}"/>
    <dgm:cxn modelId="{4D7105AB-33FD-497D-AFE8-FE7FFDB38DE1}" srcId="{8BF775DD-4862-4A94-923F-42F751B12A63}" destId="{DF139F6C-A1AD-4EA5-9378-3FA714C16455}" srcOrd="1" destOrd="0" parTransId="{AEEE654B-1F74-4A0E-BE3A-EDEC409CD431}" sibTransId="{A38339E6-D171-487D-8CE1-2C48CC62E9E0}"/>
    <dgm:cxn modelId="{EEB3BAAC-7E7D-4DE5-B29D-F7A27877D743}" type="presOf" srcId="{8BF775DD-4862-4A94-923F-42F751B12A63}" destId="{BB7FF1A2-162C-4F50-BC45-930397325984}" srcOrd="0" destOrd="0" presId="urn:microsoft.com/office/officeart/2005/8/layout/hierarchy3"/>
    <dgm:cxn modelId="{A4E9D3BD-29C3-4465-912A-EE4AD9F6A42E}" type="presOf" srcId="{B3FF3E75-EEFE-4BCE-A1D7-9BE963D25917}" destId="{D7A3C491-4A66-4743-8E4B-A08CBE2F2FB1}" srcOrd="0" destOrd="0" presId="urn:microsoft.com/office/officeart/2005/8/layout/hierarchy3"/>
    <dgm:cxn modelId="{60F46C23-D8C5-47E2-8778-FD706A54FA47}" type="presOf" srcId="{A3F20ADE-9C40-457D-BD53-953FF0594D68}" destId="{0C206BEB-3C7A-4280-87D4-6DBC860E135D}" srcOrd="0" destOrd="0" presId="urn:microsoft.com/office/officeart/2005/8/layout/hierarchy3"/>
    <dgm:cxn modelId="{C561772B-D032-4273-A9BA-77F97334F42B}" type="presOf" srcId="{AEEE654B-1F74-4A0E-BE3A-EDEC409CD431}" destId="{D880F73F-E6F0-458A-BB9C-856FBFDFE607}" srcOrd="0" destOrd="0" presId="urn:microsoft.com/office/officeart/2005/8/layout/hierarchy3"/>
    <dgm:cxn modelId="{53F58F41-751D-4ACC-9965-3B9321450AB7}" type="presOf" srcId="{5EB613BA-AE18-4515-BE54-1B3E682F46DC}" destId="{FC26CC8A-2DBD-4AF7-9569-F7809B1DB1B6}" srcOrd="0" destOrd="0" presId="urn:microsoft.com/office/officeart/2005/8/layout/hierarchy3"/>
    <dgm:cxn modelId="{EC36F516-F5BC-4F3A-9550-E212886C0F65}" srcId="{88E77C5C-1E69-4C30-94DD-0C484E5FD182}" destId="{B3FF3E75-EEFE-4BCE-A1D7-9BE963D25917}" srcOrd="0" destOrd="0" parTransId="{9B406694-A839-41D5-81FF-2B52C44BA26B}" sibTransId="{2DA03B46-74FF-41CB-B0DD-08805114A68F}"/>
    <dgm:cxn modelId="{2B3D2356-4CC0-455A-9488-B5C7D796837D}" type="presOf" srcId="{1A837214-6666-49A5-B3A7-7FF6AD45151F}" destId="{C1BE22D2-99FA-44EC-83B4-7849AF156374}" srcOrd="0" destOrd="0" presId="urn:microsoft.com/office/officeart/2005/8/layout/hierarchy3"/>
    <dgm:cxn modelId="{9C5426E7-94D7-4BD9-9EE1-3BB0BDFBB126}" srcId="{B3FF3E75-EEFE-4BCE-A1D7-9BE963D25917}" destId="{BAD63C53-210A-4263-B910-225CD2ED57E3}" srcOrd="1" destOrd="0" parTransId="{9513E939-67F5-474C-A4EF-51A903F47D74}" sibTransId="{2281013E-1AAA-47B6-B276-873CC7B44717}"/>
    <dgm:cxn modelId="{ABA31113-306F-4B57-98FE-B42F4E469B5E}" srcId="{88E77C5C-1E69-4C30-94DD-0C484E5FD182}" destId="{8BF775DD-4862-4A94-923F-42F751B12A63}" srcOrd="2" destOrd="0" parTransId="{6F2CC491-031B-4D8F-82BF-159EEB48FAC5}" sibTransId="{17573F6D-08A4-42BD-89EE-A8C48E58D54A}"/>
    <dgm:cxn modelId="{85A53CEE-B4E0-42DE-9EAC-0E340C11D4DE}" type="presOf" srcId="{B4D80AB3-DDF1-41D6-8865-629DD28265F9}" destId="{6C784118-A9C1-4410-91AD-E22AF64E5B3D}" srcOrd="0" destOrd="0" presId="urn:microsoft.com/office/officeart/2005/8/layout/hierarchy3"/>
    <dgm:cxn modelId="{7C74415E-0C2A-472C-8167-0A562209D5A4}" type="presOf" srcId="{153D3ABD-3FA7-4AE1-A701-CE927FE275BE}" destId="{7779ACAE-47EE-4715-8B55-D04243421EB9}" srcOrd="0" destOrd="0" presId="urn:microsoft.com/office/officeart/2005/8/layout/hierarchy3"/>
    <dgm:cxn modelId="{DED0B2F0-6934-4E41-AD2D-318978D07926}" srcId="{B3FF3E75-EEFE-4BCE-A1D7-9BE963D25917}" destId="{1A837214-6666-49A5-B3A7-7FF6AD45151F}" srcOrd="0" destOrd="0" parTransId="{A1DF65D8-A855-4A9C-831F-1F0A83188104}" sibTransId="{248192AF-6327-4737-82E5-CA9CFA8B1F86}"/>
    <dgm:cxn modelId="{151A48DF-429C-4D9E-8AF7-2459782E1556}" type="presOf" srcId="{8DE9701A-CAAD-4A28-A473-4A10D436F204}" destId="{D89247D8-36FE-4E45-9F0B-3CF2CBF47CD1}" srcOrd="0" destOrd="0" presId="urn:microsoft.com/office/officeart/2005/8/layout/hierarchy3"/>
    <dgm:cxn modelId="{2CE6E5D4-18AE-4D95-B93F-3C8A542A922C}" type="presOf" srcId="{BAD63C53-210A-4263-B910-225CD2ED57E3}" destId="{88F9FB9E-A939-4EAA-BEB5-CC733559C172}" srcOrd="0" destOrd="0" presId="urn:microsoft.com/office/officeart/2005/8/layout/hierarchy3"/>
    <dgm:cxn modelId="{25EECC5B-806B-4B4B-926D-6757A64094C7}" type="presOf" srcId="{DF139F6C-A1AD-4EA5-9378-3FA714C16455}" destId="{273BE8CC-88B4-4E04-8479-D7B8EBB5A12F}" srcOrd="0" destOrd="0" presId="urn:microsoft.com/office/officeart/2005/8/layout/hierarchy3"/>
    <dgm:cxn modelId="{0D901438-0F99-4E8F-A739-231DD2B09457}" type="presOf" srcId="{7C29CC25-29DC-4417-9898-42F3D3C4C0D1}" destId="{BA34D9DF-1870-4AA1-B4DE-09A2738DE433}" srcOrd="0" destOrd="0" presId="urn:microsoft.com/office/officeart/2005/8/layout/hierarchy3"/>
    <dgm:cxn modelId="{AE6607F9-8FC3-4B43-B121-C59E54CA4C43}" type="presOf" srcId="{B3FF3E75-EEFE-4BCE-A1D7-9BE963D25917}" destId="{71F50601-8B1F-4DA0-AD4D-1543DB695EE2}" srcOrd="1" destOrd="0" presId="urn:microsoft.com/office/officeart/2005/8/layout/hierarchy3"/>
    <dgm:cxn modelId="{C3A13684-8C07-493D-995A-1BC1A58032D0}" type="presOf" srcId="{AE3F03D2-BC86-4F7F-9187-D1CE282E5809}" destId="{74774C8F-16E4-472D-AE14-3A84825A366F}" srcOrd="0" destOrd="0" presId="urn:microsoft.com/office/officeart/2005/8/layout/hierarchy3"/>
    <dgm:cxn modelId="{1F2D1C86-0C94-49F8-8568-17A7ED996D2D}" srcId="{88E77C5C-1E69-4C30-94DD-0C484E5FD182}" destId="{B4D80AB3-DDF1-41D6-8865-629DD28265F9}" srcOrd="1" destOrd="0" parTransId="{07B87BD0-0907-4406-B35E-01BDD9EE7CB6}" sibTransId="{23AC1E1B-FEDE-479F-B31F-C43807E3FDEB}"/>
    <dgm:cxn modelId="{8A7D70F2-30E0-4636-8CD9-47A92FA4791C}" type="presOf" srcId="{EF52F77C-FA30-4D56-B725-46F42BD223E5}" destId="{13AD228C-5DC5-44BE-85FD-5205D874CE5E}" srcOrd="0" destOrd="0" presId="urn:microsoft.com/office/officeart/2005/8/layout/hierarchy3"/>
    <dgm:cxn modelId="{AB31E804-BF39-4F41-9030-681994D42682}" type="presParOf" srcId="{95BAFD13-DCBD-40DF-ABB6-087513756248}" destId="{85A933F2-6BEE-489E-80E5-7754E34F0618}" srcOrd="0" destOrd="0" presId="urn:microsoft.com/office/officeart/2005/8/layout/hierarchy3"/>
    <dgm:cxn modelId="{E535275F-0665-4CBA-BC89-C7326AA48801}" type="presParOf" srcId="{85A933F2-6BEE-489E-80E5-7754E34F0618}" destId="{7193F8F6-111A-4DBD-869C-418C1F3E46DF}" srcOrd="0" destOrd="0" presId="urn:microsoft.com/office/officeart/2005/8/layout/hierarchy3"/>
    <dgm:cxn modelId="{AC31271B-561E-4C3B-BC5E-B28BFCD1EE00}" type="presParOf" srcId="{7193F8F6-111A-4DBD-869C-418C1F3E46DF}" destId="{D7A3C491-4A66-4743-8E4B-A08CBE2F2FB1}" srcOrd="0" destOrd="0" presId="urn:microsoft.com/office/officeart/2005/8/layout/hierarchy3"/>
    <dgm:cxn modelId="{F6A4B972-EBAE-45C0-B9AF-3ABD3447DEE6}" type="presParOf" srcId="{7193F8F6-111A-4DBD-869C-418C1F3E46DF}" destId="{71F50601-8B1F-4DA0-AD4D-1543DB695EE2}" srcOrd="1" destOrd="0" presId="urn:microsoft.com/office/officeart/2005/8/layout/hierarchy3"/>
    <dgm:cxn modelId="{6435A43C-6432-43F9-B467-34AAB52E705C}" type="presParOf" srcId="{85A933F2-6BEE-489E-80E5-7754E34F0618}" destId="{4B26AD06-3B50-4247-B480-524EF49E4DF7}" srcOrd="1" destOrd="0" presId="urn:microsoft.com/office/officeart/2005/8/layout/hierarchy3"/>
    <dgm:cxn modelId="{2163FF23-6CC7-4D67-A056-F51199D83B91}" type="presParOf" srcId="{4B26AD06-3B50-4247-B480-524EF49E4DF7}" destId="{92F33904-9F31-4494-B88C-D8A50B50A7B7}" srcOrd="0" destOrd="0" presId="urn:microsoft.com/office/officeart/2005/8/layout/hierarchy3"/>
    <dgm:cxn modelId="{17D66878-05DC-4213-AE38-B6C4FC5652EB}" type="presParOf" srcId="{4B26AD06-3B50-4247-B480-524EF49E4DF7}" destId="{C1BE22D2-99FA-44EC-83B4-7849AF156374}" srcOrd="1" destOrd="0" presId="urn:microsoft.com/office/officeart/2005/8/layout/hierarchy3"/>
    <dgm:cxn modelId="{ADDBFFF7-6184-4FE1-A5BD-00F5E61489EE}" type="presParOf" srcId="{4B26AD06-3B50-4247-B480-524EF49E4DF7}" destId="{B5E5CA5E-C5AF-4D1E-AA7D-CBBEBD3289CC}" srcOrd="2" destOrd="0" presId="urn:microsoft.com/office/officeart/2005/8/layout/hierarchy3"/>
    <dgm:cxn modelId="{8E85C1A5-4D58-486D-97B6-85E6B2B6A241}" type="presParOf" srcId="{4B26AD06-3B50-4247-B480-524EF49E4DF7}" destId="{88F9FB9E-A939-4EAA-BEB5-CC733559C172}" srcOrd="3" destOrd="0" presId="urn:microsoft.com/office/officeart/2005/8/layout/hierarchy3"/>
    <dgm:cxn modelId="{7FA19553-74F6-4E08-94FC-CCEE300968C2}" type="presParOf" srcId="{4B26AD06-3B50-4247-B480-524EF49E4DF7}" destId="{A3A8A4B7-8215-48A6-A2A3-8C789164C4A2}" srcOrd="4" destOrd="0" presId="urn:microsoft.com/office/officeart/2005/8/layout/hierarchy3"/>
    <dgm:cxn modelId="{00598BCB-C1A2-40D9-825A-23D3E2A58706}" type="presParOf" srcId="{4B26AD06-3B50-4247-B480-524EF49E4DF7}" destId="{74774C8F-16E4-472D-AE14-3A84825A366F}" srcOrd="5" destOrd="0" presId="urn:microsoft.com/office/officeart/2005/8/layout/hierarchy3"/>
    <dgm:cxn modelId="{D3A73477-F40B-4FA7-A2DE-E0B32582AFB5}" type="presParOf" srcId="{4B26AD06-3B50-4247-B480-524EF49E4DF7}" destId="{D89247D8-36FE-4E45-9F0B-3CF2CBF47CD1}" srcOrd="6" destOrd="0" presId="urn:microsoft.com/office/officeart/2005/8/layout/hierarchy3"/>
    <dgm:cxn modelId="{6DDC6E40-D5A5-4247-ACE3-2A07CD1D84D8}" type="presParOf" srcId="{4B26AD06-3B50-4247-B480-524EF49E4DF7}" destId="{0C206BEB-3C7A-4280-87D4-6DBC860E135D}" srcOrd="7" destOrd="0" presId="urn:microsoft.com/office/officeart/2005/8/layout/hierarchy3"/>
    <dgm:cxn modelId="{A73CB310-AA1D-4694-92D9-DAD052818120}" type="presParOf" srcId="{95BAFD13-DCBD-40DF-ABB6-087513756248}" destId="{C3D28C3B-6D8D-4F0A-A6D9-98713D8FB226}" srcOrd="1" destOrd="0" presId="urn:microsoft.com/office/officeart/2005/8/layout/hierarchy3"/>
    <dgm:cxn modelId="{EA76FA39-E21E-458E-BE42-F22D39EF2F35}" type="presParOf" srcId="{C3D28C3B-6D8D-4F0A-A6D9-98713D8FB226}" destId="{79AF71A7-0EC9-4AB4-B22B-CA0C7E0ECECF}" srcOrd="0" destOrd="0" presId="urn:microsoft.com/office/officeart/2005/8/layout/hierarchy3"/>
    <dgm:cxn modelId="{B1121EF3-122E-4498-91E1-2F9BD6A51443}" type="presParOf" srcId="{79AF71A7-0EC9-4AB4-B22B-CA0C7E0ECECF}" destId="{6C784118-A9C1-4410-91AD-E22AF64E5B3D}" srcOrd="0" destOrd="0" presId="urn:microsoft.com/office/officeart/2005/8/layout/hierarchy3"/>
    <dgm:cxn modelId="{FD51D45C-A326-4B7A-B01E-48C631E49739}" type="presParOf" srcId="{79AF71A7-0EC9-4AB4-B22B-CA0C7E0ECECF}" destId="{7F895DE0-1BE2-4D99-B8AC-54C4FF773AA5}" srcOrd="1" destOrd="0" presId="urn:microsoft.com/office/officeart/2005/8/layout/hierarchy3"/>
    <dgm:cxn modelId="{E0030E7F-CFB4-4765-AA5A-4C468E0B5213}" type="presParOf" srcId="{C3D28C3B-6D8D-4F0A-A6D9-98713D8FB226}" destId="{61EB585D-B95A-41BE-9E73-4EAC76C891B6}" srcOrd="1" destOrd="0" presId="urn:microsoft.com/office/officeart/2005/8/layout/hierarchy3"/>
    <dgm:cxn modelId="{A5BBBFBE-250E-42F1-9CA1-095E7DCAA2E7}" type="presParOf" srcId="{61EB585D-B95A-41BE-9E73-4EAC76C891B6}" destId="{7779ACAE-47EE-4715-8B55-D04243421EB9}" srcOrd="0" destOrd="0" presId="urn:microsoft.com/office/officeart/2005/8/layout/hierarchy3"/>
    <dgm:cxn modelId="{F0BA0F98-5FB2-4D0F-A744-46B8B9ED627F}" type="presParOf" srcId="{61EB585D-B95A-41BE-9E73-4EAC76C891B6}" destId="{13AD228C-5DC5-44BE-85FD-5205D874CE5E}" srcOrd="1" destOrd="0" presId="urn:microsoft.com/office/officeart/2005/8/layout/hierarchy3"/>
    <dgm:cxn modelId="{075CE6EC-04AD-4BDC-8A81-28CB9B8472EE}" type="presParOf" srcId="{95BAFD13-DCBD-40DF-ABB6-087513756248}" destId="{8E9DD493-A9BE-40BE-9059-6CC72B5E9B3C}" srcOrd="2" destOrd="0" presId="urn:microsoft.com/office/officeart/2005/8/layout/hierarchy3"/>
    <dgm:cxn modelId="{1F3323BE-C9E9-41D9-A72A-4A066C37266A}" type="presParOf" srcId="{8E9DD493-A9BE-40BE-9059-6CC72B5E9B3C}" destId="{39672BBC-7839-4C55-98ED-7A279E7B62E9}" srcOrd="0" destOrd="0" presId="urn:microsoft.com/office/officeart/2005/8/layout/hierarchy3"/>
    <dgm:cxn modelId="{6BB838F7-8CC0-4411-8B16-7352E63DBC6C}" type="presParOf" srcId="{39672BBC-7839-4C55-98ED-7A279E7B62E9}" destId="{BB7FF1A2-162C-4F50-BC45-930397325984}" srcOrd="0" destOrd="0" presId="urn:microsoft.com/office/officeart/2005/8/layout/hierarchy3"/>
    <dgm:cxn modelId="{33625D6D-EC2B-4C9C-A1F9-BB99301D0849}" type="presParOf" srcId="{39672BBC-7839-4C55-98ED-7A279E7B62E9}" destId="{4163208E-C449-4A97-88EB-737396545232}" srcOrd="1" destOrd="0" presId="urn:microsoft.com/office/officeart/2005/8/layout/hierarchy3"/>
    <dgm:cxn modelId="{33B79E5A-F8CD-4C98-AF0E-EC49CF393F27}" type="presParOf" srcId="{8E9DD493-A9BE-40BE-9059-6CC72B5E9B3C}" destId="{329F737C-90D0-4DC7-AD4D-80E5C9E6E809}" srcOrd="1" destOrd="0" presId="urn:microsoft.com/office/officeart/2005/8/layout/hierarchy3"/>
    <dgm:cxn modelId="{F7A8F28B-78F2-43D9-8B01-D4AC8CA61821}" type="presParOf" srcId="{329F737C-90D0-4DC7-AD4D-80E5C9E6E809}" destId="{FC26CC8A-2DBD-4AF7-9569-F7809B1DB1B6}" srcOrd="0" destOrd="0" presId="urn:microsoft.com/office/officeart/2005/8/layout/hierarchy3"/>
    <dgm:cxn modelId="{0B88F3EE-EF04-4FDA-AA4E-9BC77B17FF7F}" type="presParOf" srcId="{329F737C-90D0-4DC7-AD4D-80E5C9E6E809}" destId="{BA34D9DF-1870-4AA1-B4DE-09A2738DE433}" srcOrd="1" destOrd="0" presId="urn:microsoft.com/office/officeart/2005/8/layout/hierarchy3"/>
    <dgm:cxn modelId="{70F67B29-297E-47DB-90DF-7AD6D30C350E}" type="presParOf" srcId="{329F737C-90D0-4DC7-AD4D-80E5C9E6E809}" destId="{D880F73F-E6F0-458A-BB9C-856FBFDFE607}" srcOrd="2" destOrd="0" presId="urn:microsoft.com/office/officeart/2005/8/layout/hierarchy3"/>
    <dgm:cxn modelId="{37C8147D-80D4-4818-ADA1-9DECEE8D8376}" type="presParOf" srcId="{329F737C-90D0-4DC7-AD4D-80E5C9E6E809}" destId="{273BE8CC-88B4-4E04-8479-D7B8EBB5A12F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SoftWare</a:t>
            </a:r>
            <a:r>
              <a:rPr lang="en-US" dirty="0" smtClean="0"/>
              <a:t> engineering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martphone-viet-nam-4-2014121813492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702" y="539646"/>
            <a:ext cx="8606462" cy="5258010"/>
          </a:xfr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567" y="674559"/>
            <a:ext cx="8710137" cy="5101652"/>
          </a:xfr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3744"/>
            <a:ext cx="9905998" cy="147857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Topdev.vn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Vietnamwork.com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Facebook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109692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66380_181269128557853_174457359239030_552542_1308819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879" y="2249487"/>
            <a:ext cx="8844195" cy="3851509"/>
          </a:xfr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82752"/>
            <a:ext cx="9905999" cy="5108449"/>
          </a:xfrm>
        </p:spPr>
        <p:txBody>
          <a:bodyPr>
            <a:normAutofit/>
          </a:bodyPr>
          <a:lstStyle/>
          <a:p>
            <a:pPr marL="2743200" lvl="5" indent="-457200">
              <a:buFont typeface="+mj-lt"/>
              <a:buAutoNum type="arabicPeriod"/>
            </a:pPr>
            <a:r>
              <a:rPr lang="vi-VN" sz="3400" b="1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Giới thiệu bản thân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3400" b="1" u="sng" dirty="0" err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Các</a:t>
            </a:r>
            <a:r>
              <a:rPr lang="en-US" sz="3400" b="1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b="1" u="sng" dirty="0" err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vị</a:t>
            </a:r>
            <a:r>
              <a:rPr lang="en-US" sz="3400" b="1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b="1" u="sng" dirty="0" err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trí</a:t>
            </a:r>
            <a:endParaRPr lang="vi-VN" sz="3400" b="1" u="sng" dirty="0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marL="2743200" lvl="5" indent="-457200">
              <a:buFont typeface="+mj-lt"/>
              <a:buAutoNum type="arabicPeriod"/>
            </a:pPr>
            <a:r>
              <a:rPr lang="vi-VN" sz="3400" b="1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App </a:t>
            </a:r>
            <a:r>
              <a:rPr lang="en-US" sz="3400" b="1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&amp;&amp;</a:t>
            </a:r>
            <a:r>
              <a:rPr lang="vi-VN" sz="3400" b="1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vi-VN" sz="3400" b="1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Game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3400" b="1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Mobile</a:t>
            </a:r>
            <a:endParaRPr lang="vi-VN" sz="3400" b="1" u="sng" dirty="0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marL="2743200" lvl="5" indent="-457200">
              <a:buFont typeface="+mj-lt"/>
              <a:buAutoNum type="arabicPeriod"/>
            </a:pPr>
            <a:r>
              <a:rPr lang="vi-VN" sz="3400" b="1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Cơ hội nghề nghiệp</a:t>
            </a:r>
            <a:endParaRPr lang="vi-VN" sz="3400" b="1" u="sng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="1" dirty="0" smtClean="0"/>
              <a:t>. </a:t>
            </a:r>
            <a:r>
              <a:rPr lang="vi-VN" u="sng" dirty="0" smtClean="0"/>
              <a:t>Giới thiệu bản thân</a:t>
            </a:r>
            <a:br>
              <a:rPr lang="vi-VN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1952"/>
            <a:ext cx="9905999" cy="3889249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Thạnh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AT12K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Mobile ( app/game/sys 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u="sng" dirty="0" err="1" smtClean="0"/>
              <a:t>Các</a:t>
            </a:r>
            <a:r>
              <a:rPr lang="en-US" u="sng" dirty="0" smtClean="0"/>
              <a:t> </a:t>
            </a:r>
            <a:r>
              <a:rPr lang="en-US" u="sng" dirty="0" err="1" smtClean="0"/>
              <a:t>vị</a:t>
            </a:r>
            <a:r>
              <a:rPr lang="en-US" u="sng" dirty="0" smtClean="0"/>
              <a:t> </a:t>
            </a:r>
            <a:r>
              <a:rPr lang="en-US" u="sng" dirty="0" err="1" smtClean="0"/>
              <a:t>trí</a:t>
            </a:r>
            <a:r>
              <a:rPr lang="en-US" u="sng" dirty="0" smtClean="0"/>
              <a:t> </a:t>
            </a:r>
            <a:r>
              <a:rPr lang="en-US" u="sng" dirty="0" err="1" smtClean="0"/>
              <a:t>trong</a:t>
            </a:r>
            <a:r>
              <a:rPr lang="en-US" u="sng" dirty="0" smtClean="0"/>
              <a:t> </a:t>
            </a:r>
            <a:r>
              <a:rPr lang="en-US" u="sng" dirty="0" err="1" smtClean="0"/>
              <a:t>công</a:t>
            </a:r>
            <a:r>
              <a:rPr lang="en-US" u="sng" dirty="0" smtClean="0"/>
              <a:t> </a:t>
            </a:r>
            <a:r>
              <a:rPr lang="en-US" u="sng" dirty="0" err="1" smtClean="0"/>
              <a:t>việc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Engineer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 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Programer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Coder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code),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Architect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- Designer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Consultant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 </a:t>
            </a:r>
            <a:r>
              <a:rPr lang="en-US" dirty="0" err="1" smtClean="0"/>
              <a:t>và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4" name="Content Placeholder 3" descr="CVsRQhXXAAAcP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928" y="1662382"/>
            <a:ext cx="8668512" cy="5018834"/>
          </a:xfr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03" y="288734"/>
            <a:ext cx="9905998" cy="1478570"/>
          </a:xfrm>
        </p:spPr>
        <p:txBody>
          <a:bodyPr/>
          <a:lstStyle/>
          <a:p>
            <a:r>
              <a:rPr lang="en-US" dirty="0" smtClean="0"/>
              <a:t>4. Mobile</a:t>
            </a:r>
            <a:endParaRPr lang="en-US" dirty="0"/>
          </a:p>
        </p:txBody>
      </p:sp>
      <p:pic>
        <p:nvPicPr>
          <p:cNvPr id="4" name="Content Placeholder 3" descr="Mobi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48" y="1536192"/>
            <a:ext cx="9009888" cy="5157216"/>
          </a:xfr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7029" y="1073595"/>
          <a:ext cx="9906000" cy="462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 basic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51472" y="1738858"/>
          <a:ext cx="9906000" cy="442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96</TotalTime>
  <Words>126</Words>
  <Application>Microsoft Office PowerPoint</Application>
  <PresentationFormat>Custom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SoftWare engineering</vt:lpstr>
      <vt:lpstr>Slide 2</vt:lpstr>
      <vt:lpstr>1. Giới thiệu bản thân </vt:lpstr>
      <vt:lpstr>2. Các vị trí trong công việc</vt:lpstr>
      <vt:lpstr>3. APP và Game</vt:lpstr>
      <vt:lpstr>4. Mobile</vt:lpstr>
      <vt:lpstr>Slide 7</vt:lpstr>
      <vt:lpstr>Basic</vt:lpstr>
      <vt:lpstr>Master basic</vt:lpstr>
      <vt:lpstr>Slide 10</vt:lpstr>
      <vt:lpstr>Slide 11</vt:lpstr>
      <vt:lpstr>5. Cơ hội nghề nghiệp</vt:lpstr>
      <vt:lpstr>Cám ơn các bạn đã đến  nghe chơi giải trí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NCT</cp:lastModifiedBy>
  <cp:revision>14</cp:revision>
  <dcterms:created xsi:type="dcterms:W3CDTF">2014-08-26T23:43:54Z</dcterms:created>
  <dcterms:modified xsi:type="dcterms:W3CDTF">2016-09-30T19:16:24Z</dcterms:modified>
</cp:coreProperties>
</file>