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9" r:id="rId11"/>
    <p:sldId id="263" r:id="rId12"/>
    <p:sldId id="264" r:id="rId13"/>
    <p:sldId id="265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E46E1-3E89-4107-A715-222F4D7C3F4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93D5-BC77-4784-B3D0-2D60B39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3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Click góc</a:t>
            </a:r>
            <a:r>
              <a:rPr lang="en-US" baseline="0" smtClean="0"/>
              <a:t> dưới bên phải để chuyển trang 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5EC38-B2FA-49F0-92FB-E51142D973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A4AD-1F1D-4FB3-88FF-255DECD0F74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2D7A-B5CC-4874-BBB3-B2A936B4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3276600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CC0000"/>
                </a:solidFill>
              </a:rPr>
              <a:t>TALKING: R.E - HOW TO LEARN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1211" y="411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Tháng 09 năm 2016</a:t>
            </a:r>
            <a:endParaRPr lang="en-US" sz="2400"/>
          </a:p>
        </p:txBody>
      </p:sp>
      <p:pic>
        <p:nvPicPr>
          <p:cNvPr id="1026" name="Picture 2" descr="D:\Dropbox\SFT\Meet_up_01\test6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50" y="990600"/>
            <a:ext cx="1830842" cy="183084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hlinkClick r:id="rId4" action="ppaction://hlinksldjump"/>
          </p:cNvPr>
          <p:cNvSpPr txBox="1"/>
          <p:nvPr/>
        </p:nvSpPr>
        <p:spPr>
          <a:xfrm>
            <a:off x="8330418" y="5977375"/>
            <a:ext cx="60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.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4471" y="5862935"/>
            <a:ext cx="3886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Lưu ý: 8h30 bắt đầu ! </a:t>
            </a:r>
          </a:p>
        </p:txBody>
      </p:sp>
    </p:spTree>
    <p:extLst>
      <p:ext uri="{BB962C8B-B14F-4D97-AF65-F5344CB8AC3E}">
        <p14:creationId xmlns:p14="http://schemas.microsoft.com/office/powerpoint/2010/main" val="15132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2498726"/>
            <a:ext cx="7886700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learn ???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8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91" y="1923460"/>
            <a:ext cx="6691116" cy="365437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 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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 Basic  Master Basic  Advanced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2" y="1791858"/>
            <a:ext cx="8583830" cy="390790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 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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 </a:t>
            </a:r>
            <a:r>
              <a:rPr lang="en-US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Basic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  Master Basic  Advanced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3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1" y="1958606"/>
            <a:ext cx="8636869" cy="400023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 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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 Basic  </a:t>
            </a:r>
            <a:r>
              <a:rPr lang="en-US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Master Basic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  Advanced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0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5" y="1579593"/>
            <a:ext cx="8823245" cy="3852403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 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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 Basic  Master Basic  </a:t>
            </a:r>
            <a:r>
              <a:rPr lang="en-US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Advanced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0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2498726"/>
            <a:ext cx="7886700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8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217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>
                <a:solidFill>
                  <a:srgbClr val="C00000"/>
                </a:solidFill>
              </a:rPr>
              <a:t>Kỹ thuật dịch </a:t>
            </a:r>
            <a:r>
              <a:rPr lang="vi-VN">
                <a:solidFill>
                  <a:srgbClr val="C00000"/>
                </a:solidFill>
              </a:rPr>
              <a:t>ngược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Analysis </a:t>
            </a:r>
            <a:r>
              <a:rPr lang="vi-V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vi-VN" dirty="0">
                <a:solidFill>
                  <a:srgbClr val="C00000"/>
                </a:solidFill>
              </a:rPr>
              <a:t>Học như thế nào?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6" y="2184380"/>
            <a:ext cx="4762500" cy="3333750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29460" y="3124970"/>
            <a:ext cx="30712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Trung Tính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AT10E</a:t>
            </a:r>
          </a:p>
        </p:txBody>
      </p:sp>
    </p:spTree>
    <p:extLst>
      <p:ext uri="{BB962C8B-B14F-4D97-AF65-F5344CB8AC3E}">
        <p14:creationId xmlns:p14="http://schemas.microsoft.com/office/powerpoint/2010/main" val="309090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279019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(Reverse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Engineering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11" y="3155324"/>
            <a:ext cx="5515377" cy="27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9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47" y="1355838"/>
            <a:ext cx="5608905" cy="51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8" y="1690689"/>
            <a:ext cx="6427663" cy="4285108"/>
          </a:xfrm>
        </p:spPr>
      </p:pic>
    </p:spTree>
    <p:extLst>
      <p:ext uri="{BB962C8B-B14F-4D97-AF65-F5344CB8AC3E}">
        <p14:creationId xmlns:p14="http://schemas.microsoft.com/office/powerpoint/2010/main" val="393691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9495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Crack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Anti debug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Malware </a:t>
            </a:r>
          </a:p>
        </p:txBody>
      </p:sp>
    </p:spTree>
    <p:extLst>
      <p:ext uri="{BB962C8B-B14F-4D97-AF65-F5344CB8AC3E}">
        <p14:creationId xmlns:p14="http://schemas.microsoft.com/office/powerpoint/2010/main" val="175983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2498726"/>
            <a:ext cx="7886700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Analysis Skill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6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0"/>
            <a:ext cx="6873241" cy="68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1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127</Words>
  <Application>Microsoft Office PowerPoint</Application>
  <PresentationFormat>On-screen Show (4:3)</PresentationFormat>
  <Paragraphs>27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Kỹ thuật dịch ngược - Malware Analysis   Học như thế nào?</vt:lpstr>
      <vt:lpstr>Kỹ thuật dịch ngược -  Reverse Engineering (Reverse Code Engineering) - RE (RCE)</vt:lpstr>
      <vt:lpstr>Công việc thực tế</vt:lpstr>
      <vt:lpstr>Nhu cầu tuyển dụng</vt:lpstr>
      <vt:lpstr>Reverse Engineering trong CTF</vt:lpstr>
      <vt:lpstr>Malware Analysis Skill</vt:lpstr>
      <vt:lpstr>PowerPoint Presentation</vt:lpstr>
      <vt:lpstr>How to learn ???</vt:lpstr>
      <vt:lpstr>Junior  Basic  Master Basic  Advanced</vt:lpstr>
      <vt:lpstr>Junior  Basic  Master Basic  Advanced</vt:lpstr>
      <vt:lpstr>Junior  Basic  Master Basic  Advanced</vt:lpstr>
      <vt:lpstr>Junior  Basic  Master Basic  Advanced</vt:lpstr>
      <vt:lpstr>PowerPoint Presentation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Trung Tính</dc:creator>
  <cp:lastModifiedBy>Hardw0rk</cp:lastModifiedBy>
  <cp:revision>8</cp:revision>
  <dcterms:created xsi:type="dcterms:W3CDTF">2016-09-22T16:54:52Z</dcterms:created>
  <dcterms:modified xsi:type="dcterms:W3CDTF">2016-09-25T14:01:13Z</dcterms:modified>
</cp:coreProperties>
</file>