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72" r:id="rId7"/>
    <p:sldId id="260" r:id="rId8"/>
    <p:sldId id="274" r:id="rId9"/>
    <p:sldId id="262" r:id="rId10"/>
    <p:sldId id="263" r:id="rId11"/>
    <p:sldId id="264" r:id="rId12"/>
    <p:sldId id="275" r:id="rId13"/>
    <p:sldId id="266" r:id="rId14"/>
    <p:sldId id="267" r:id="rId15"/>
    <p:sldId id="268" r:id="rId16"/>
    <p:sldId id="27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iketh KS" initials="NK" lastIdx="1" clrIdx="0">
    <p:extLst>
      <p:ext uri="{19B8F6BF-5375-455C-9EA6-DF929625EA0E}">
        <p15:presenceInfo xmlns:p15="http://schemas.microsoft.com/office/powerpoint/2012/main" userId="cfdac5c88fe486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9F85-FDE4-7C41-5809-F9E412E0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94C92-1169-38B3-9D67-0894F11E0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601C-1E06-A10E-916C-EDF8C08F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1148-3A92-923C-3C18-37EFBE66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318BA-DE9E-8D68-9127-1030D493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F2E5-1C70-CB1A-6EAB-04CE7670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92F7D-8C67-5012-7F33-17AA0B94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E1F3-B37B-3EDE-30E4-9E383337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4433-539D-6276-24D6-5CBDF0E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8090-3270-1B91-4D90-003F7163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7A074-F27D-A754-3228-4D452ABB4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B4BCD-C6B9-A96B-5A9E-404B342E0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D78F-86D5-1094-BBBD-C55653B5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5F89-6488-F251-744E-758507CB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7559-8741-7F4B-2EB3-F479BD81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651B-F3D5-AD9C-7E8E-A33784BA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ED73-2674-FC37-CE9F-119BBFA5A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B1A7-A500-8B6E-B2C3-D383C4E7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2CF6-10CD-6075-6880-420AC104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2D25-30F7-B757-1744-DB2BFC18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B8D3-B0EA-6E0B-DE6B-FBAB02EE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9624C-EC8F-0E28-6181-EBC528738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D601-634D-9B74-F6C0-8FE44E25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826B-1AE4-C27F-ECDD-B7A2C17D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4370-BD5F-222C-DDCA-08B76837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3604-707A-E1FE-5164-ECD993C6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55492-842F-B552-452B-8DDCD5DB1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D286A-2E82-5D9B-4DBE-873CC0DF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EBAB5-C3B7-5E47-705A-9C2C82F8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775E-BECA-1532-EDBF-B0375A3C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9BFC0-3BBB-CD2C-415C-A0BD79E2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8383-E2C4-9710-C076-EAF33961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07F0-9CED-0795-EBDD-7302E053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66145-FF66-AE0A-3AD1-C5F42BF0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4FF71-F339-294A-3E58-50A2A5794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D48E3-D7BF-BF25-2641-8961A1CD1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1F9BA-E266-50C9-522D-DCC989D4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6C920-C40F-0145-0D39-24950300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9D0EC-39DC-D0D7-94F4-C3666CEF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C50F-F53C-637A-36A3-83A329E3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19EA2-F1C8-8229-A6F8-DF6F21CD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91A12-5F74-6F82-B702-5545A0D5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BA0F0-7C8D-9490-B42B-AB3728C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4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AED6B-4686-2F44-1769-6113D538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D1657-D5FA-4B4C-518F-A52FD0AA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2C547-2D6D-5A6A-2DDA-3D9404E5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6F3C-70AB-C670-0340-21D9C833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D531-C382-75F1-08F5-B65E00DD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D3AF6-B243-E5E6-335B-F24322BC0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D9753-20C3-B015-8C84-53648E7A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44B-74B2-13C2-DE21-60FB170C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50F0-2037-9F58-2593-4C7D12D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2A08-C5C6-A95B-CB50-45BB7335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C38B7-1B25-D3A4-8D77-57D67A1CB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8FF67-A085-829E-919E-4F6E682A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669E7-F107-D9CB-73EA-03338898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45967-9874-1F86-427E-6C251828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85B1F-E52A-A721-9E53-5FDD06D5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AAB7C-1C99-B4D9-1CCA-77114F9D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E42CC-B3D1-ED9E-76F4-1940DACFB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999E-69AC-1FF3-F28B-F300EE865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122D-0088-4BA3-9B64-5D353D179C40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BCC4-C632-92C4-95F4-01323FFED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8F49F-70B1-3E98-AC15-4CE9A4D37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7C54-9421-41F2-AD60-1F102281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4AB93A-87E8-AD8E-F6D8-93CC324F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723"/>
            <a:ext cx="12192000" cy="59721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ACCA19-DBBA-B80B-2BD2-5EA12F44C0A7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Homepage </a:t>
            </a:r>
          </a:p>
        </p:txBody>
      </p:sp>
    </p:spTree>
    <p:extLst>
      <p:ext uri="{BB962C8B-B14F-4D97-AF65-F5344CB8AC3E}">
        <p14:creationId xmlns:p14="http://schemas.microsoft.com/office/powerpoint/2010/main" val="414792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39628-2E4F-6DA2-9479-CAC1DB47C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64A6D-5D22-713F-ABBD-62671A3A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222"/>
            <a:ext cx="12192000" cy="5614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85D19-3E18-A8B8-EAAE-4C8B5E5D4701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8. Create Return Form</a:t>
            </a:r>
          </a:p>
        </p:txBody>
      </p:sp>
    </p:spTree>
    <p:extLst>
      <p:ext uri="{BB962C8B-B14F-4D97-AF65-F5344CB8AC3E}">
        <p14:creationId xmlns:p14="http://schemas.microsoft.com/office/powerpoint/2010/main" val="3703081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DC73-2B41-A701-D186-DC509D3C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5BA2E-661E-473C-BE5A-D567EB9F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095"/>
            <a:ext cx="12192000" cy="5589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E21FB-98F8-D3AC-59C2-B5454E85243D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9. After Addition : Return Records Visible</a:t>
            </a:r>
          </a:p>
        </p:txBody>
      </p:sp>
    </p:spTree>
    <p:extLst>
      <p:ext uri="{BB962C8B-B14F-4D97-AF65-F5344CB8AC3E}">
        <p14:creationId xmlns:p14="http://schemas.microsoft.com/office/powerpoint/2010/main" val="112700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CB5F8-FEEC-F5C6-B46E-90F6135F3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27EE9F2-5C8A-C65A-D2BE-6E2711183A5F}"/>
              </a:ext>
            </a:extLst>
          </p:cNvPr>
          <p:cNvSpPr txBox="1"/>
          <p:nvPr/>
        </p:nvSpPr>
        <p:spPr>
          <a:xfrm>
            <a:off x="-9425" y="2674699"/>
            <a:ext cx="12201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3) Disputes Dashboard</a:t>
            </a:r>
          </a:p>
        </p:txBody>
      </p:sp>
    </p:spTree>
    <p:extLst>
      <p:ext uri="{BB962C8B-B14F-4D97-AF65-F5344CB8AC3E}">
        <p14:creationId xmlns:p14="http://schemas.microsoft.com/office/powerpoint/2010/main" val="176631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3A88E-6466-D252-3A73-4160C0478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4DD12-3401-92C2-8006-1CFC55B3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801"/>
            <a:ext cx="12192000" cy="5629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76952-07D4-D8BC-5CDF-0631B51322FE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10. Disputes Cases</a:t>
            </a:r>
          </a:p>
        </p:txBody>
      </p:sp>
    </p:spTree>
    <p:extLst>
      <p:ext uri="{BB962C8B-B14F-4D97-AF65-F5344CB8AC3E}">
        <p14:creationId xmlns:p14="http://schemas.microsoft.com/office/powerpoint/2010/main" val="323022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380AD-3BC3-8972-E204-BED4BA421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28D28-96EE-F21E-131A-A4CA7F00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241"/>
            <a:ext cx="12192000" cy="5654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7253E9-8A89-1A7A-60BE-78BF533791EA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11. Disputes Cases Form</a:t>
            </a:r>
          </a:p>
        </p:txBody>
      </p:sp>
    </p:spTree>
    <p:extLst>
      <p:ext uri="{BB962C8B-B14F-4D97-AF65-F5344CB8AC3E}">
        <p14:creationId xmlns:p14="http://schemas.microsoft.com/office/powerpoint/2010/main" val="253506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F504C-EA80-C1B7-F5FE-21EA2B3B4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F13547-F45D-CE4F-80CA-9E9D6A59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255"/>
            <a:ext cx="12192000" cy="559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E2465-C580-F943-67E2-C3AA14380808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12. After Addition : Dispute Records Visible</a:t>
            </a:r>
          </a:p>
        </p:txBody>
      </p:sp>
    </p:spTree>
    <p:extLst>
      <p:ext uri="{BB962C8B-B14F-4D97-AF65-F5344CB8AC3E}">
        <p14:creationId xmlns:p14="http://schemas.microsoft.com/office/powerpoint/2010/main" val="124320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A31AC-6259-536D-0B7F-D41538F44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7C324ED-C032-B7DF-6A2F-D1AC8FA9A4B9}"/>
              </a:ext>
            </a:extLst>
          </p:cNvPr>
          <p:cNvSpPr txBox="1"/>
          <p:nvPr/>
        </p:nvSpPr>
        <p:spPr>
          <a:xfrm>
            <a:off x="-9425" y="2674699"/>
            <a:ext cx="12201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4)Analytics (Bonus)</a:t>
            </a:r>
          </a:p>
        </p:txBody>
      </p:sp>
    </p:spTree>
    <p:extLst>
      <p:ext uri="{BB962C8B-B14F-4D97-AF65-F5344CB8AC3E}">
        <p14:creationId xmlns:p14="http://schemas.microsoft.com/office/powerpoint/2010/main" val="371998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679FC-7572-1356-EDB2-FAD723472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B282B-2CBF-6161-4DCC-FDE0ECBA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503"/>
            <a:ext cx="12192000" cy="5745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9A1BCE-FA60-5316-B26B-C15168DA0E55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13.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229548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075DD-F2F5-2561-C370-6385E606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396515-4E41-E05B-F339-EBEF2190FF1A}"/>
              </a:ext>
            </a:extLst>
          </p:cNvPr>
          <p:cNvSpPr txBox="1"/>
          <p:nvPr/>
        </p:nvSpPr>
        <p:spPr>
          <a:xfrm>
            <a:off x="-9425" y="2674699"/>
            <a:ext cx="12201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1) Order Dashboard</a:t>
            </a:r>
          </a:p>
        </p:txBody>
      </p:sp>
    </p:spTree>
    <p:extLst>
      <p:ext uri="{BB962C8B-B14F-4D97-AF65-F5344CB8AC3E}">
        <p14:creationId xmlns:p14="http://schemas.microsoft.com/office/powerpoint/2010/main" val="4763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728A0-7771-8B3B-F04E-C81F3A947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FA16C-D76F-7950-33E0-B3B6163F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844"/>
            <a:ext cx="12192000" cy="5597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ADBCE8-7A0C-D3D9-ADD3-3CF7074E08C2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Order Management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DEF8B5-803E-6E19-DA1E-A73CC9C42BC2}"/>
              </a:ext>
            </a:extLst>
          </p:cNvPr>
          <p:cNvGrpSpPr/>
          <p:nvPr/>
        </p:nvGrpSpPr>
        <p:grpSpPr>
          <a:xfrm>
            <a:off x="2941163" y="2601798"/>
            <a:ext cx="3266387" cy="1432874"/>
            <a:chOff x="2941163" y="2601798"/>
            <a:chExt cx="3266387" cy="14328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F2FF3C-6A8F-3C50-B227-CF9CAB2A27A8}"/>
                </a:ext>
              </a:extLst>
            </p:cNvPr>
            <p:cNvSpPr/>
            <p:nvPr/>
          </p:nvSpPr>
          <p:spPr>
            <a:xfrm>
              <a:off x="2941163" y="3429000"/>
              <a:ext cx="1291472" cy="6056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872C8-F44C-02B7-B454-4F264F1C5C8E}"/>
                </a:ext>
              </a:extLst>
            </p:cNvPr>
            <p:cNvSpPr/>
            <p:nvPr/>
          </p:nvSpPr>
          <p:spPr>
            <a:xfrm>
              <a:off x="4633273" y="2601798"/>
              <a:ext cx="1574277" cy="4901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On click adds new order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1289E1-F51A-8888-AEC1-740311DA4821}"/>
                </a:ext>
              </a:extLst>
            </p:cNvPr>
            <p:cNvCxnSpPr/>
            <p:nvPr/>
          </p:nvCxnSpPr>
          <p:spPr>
            <a:xfrm flipV="1">
              <a:off x="4232635" y="3091992"/>
              <a:ext cx="1187777" cy="3370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0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F978D-4727-3AA4-3A95-16B2D7CF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224BE0-0496-F71E-4993-E6D0D9ED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886"/>
            <a:ext cx="12192000" cy="5628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B213F-99CD-812C-7738-55A8531026C6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Create Order : User Form</a:t>
            </a:r>
          </a:p>
        </p:txBody>
      </p:sp>
    </p:spTree>
    <p:extLst>
      <p:ext uri="{BB962C8B-B14F-4D97-AF65-F5344CB8AC3E}">
        <p14:creationId xmlns:p14="http://schemas.microsoft.com/office/powerpoint/2010/main" val="12325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6B745-ED59-4CF5-919B-2F3E5C1C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666C0-95C1-EC11-5512-0987339D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376"/>
            <a:ext cx="12192000" cy="3830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8D0C7E-CEA9-06EB-8B8C-5BABD24D2FFC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Orders Visible After Addition</a:t>
            </a:r>
          </a:p>
        </p:txBody>
      </p:sp>
    </p:spTree>
    <p:extLst>
      <p:ext uri="{BB962C8B-B14F-4D97-AF65-F5344CB8AC3E}">
        <p14:creationId xmlns:p14="http://schemas.microsoft.com/office/powerpoint/2010/main" val="344636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F8328-844F-A38F-D47C-5DF4B0C30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CD374E-B7EE-83B8-68DB-231C13A2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4496"/>
            <a:ext cx="12192000" cy="2022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9337EA-DEEB-7748-E319-374EFE52D4ED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Orders Visible In </a:t>
            </a:r>
            <a:r>
              <a:rPr lang="en-US" sz="3200" b="1" u="sng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Postgre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After Addition</a:t>
            </a:r>
          </a:p>
        </p:txBody>
      </p:sp>
    </p:spTree>
    <p:extLst>
      <p:ext uri="{BB962C8B-B14F-4D97-AF65-F5344CB8AC3E}">
        <p14:creationId xmlns:p14="http://schemas.microsoft.com/office/powerpoint/2010/main" val="74924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B9CC9-649C-5318-689A-11A1FADCE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1739F-EB03-0636-0E6B-35D4C987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820"/>
            <a:ext cx="12192000" cy="2938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1BC84F-42D4-D5C7-7D0E-DD00A51BC063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Orders Can be deleted : Will be reflected in </a:t>
            </a:r>
            <a:r>
              <a:rPr lang="en-US" sz="3200" b="1" u="sng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Postgre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310940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A09BD-E37F-136B-C8B2-90F8D080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41D2400-9BD3-479D-CD8D-8839DF86E46F}"/>
              </a:ext>
            </a:extLst>
          </p:cNvPr>
          <p:cNvSpPr txBox="1"/>
          <p:nvPr/>
        </p:nvSpPr>
        <p:spPr>
          <a:xfrm>
            <a:off x="-9425" y="2674699"/>
            <a:ext cx="12201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2) Return Dashboard</a:t>
            </a:r>
          </a:p>
        </p:txBody>
      </p:sp>
    </p:spTree>
    <p:extLst>
      <p:ext uri="{BB962C8B-B14F-4D97-AF65-F5344CB8AC3E}">
        <p14:creationId xmlns:p14="http://schemas.microsoft.com/office/powerpoint/2010/main" val="167414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78789-31A5-5D4D-6BFC-BBEF50F9C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AE5C3-1033-B2E7-9DBA-8FB99F76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640"/>
            <a:ext cx="12192000" cy="5562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D6FEB-6641-F872-71DD-850DFB76A890}"/>
              </a:ext>
            </a:extLst>
          </p:cNvPr>
          <p:cNvSpPr txBox="1"/>
          <p:nvPr/>
        </p:nvSpPr>
        <p:spPr>
          <a:xfrm>
            <a:off x="-9425" y="47133"/>
            <a:ext cx="1220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Returns</a:t>
            </a:r>
          </a:p>
        </p:txBody>
      </p:sp>
    </p:spTree>
    <p:extLst>
      <p:ext uri="{BB962C8B-B14F-4D97-AF65-F5344CB8AC3E}">
        <p14:creationId xmlns:p14="http://schemas.microsoft.com/office/powerpoint/2010/main" val="412313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102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Nachiketh KS</dc:creator>
  <cp:lastModifiedBy>Nachiketh KS</cp:lastModifiedBy>
  <cp:revision>9</cp:revision>
  <dcterms:created xsi:type="dcterms:W3CDTF">2025-10-16T07:00:26Z</dcterms:created>
  <dcterms:modified xsi:type="dcterms:W3CDTF">2025-10-16T07:52:43Z</dcterms:modified>
</cp:coreProperties>
</file>